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9BCBC-D952-47DA-BB13-49C0998350F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A01EE-717D-4220-9664-B9845CB7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0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program at H:\java\SQLConnect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A01EE-717D-4220-9664-B9845CB766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4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D4F5-EAC0-4D44-A65E-F84394216682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9A5C-9B35-468D-8466-7E431ED0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2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0EE5-E0A3-40A8-A21B-9E6D4A1EA2BA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9A5C-9B35-468D-8466-7E431ED0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4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F441-D15E-4C5E-97BB-D54C94EB1914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9A5C-9B35-468D-8466-7E431ED0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6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B10-499C-462F-B4DE-8A10DCEFEC6A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9A5C-9B35-468D-8466-7E431ED0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1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0B4A-F132-49D4-9C35-91BAF49202FF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9A5C-9B35-468D-8466-7E431ED0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3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C359-B0DD-4CE1-9A08-CAE446408A7E}" type="datetime1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9A5C-9B35-468D-8466-7E431ED0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0F81-9C46-4C15-B6F5-5E2A66B24CA9}" type="datetime1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9A5C-9B35-468D-8466-7E431ED0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6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7F92-720A-4E16-8755-9ADFA91EC1CC}" type="datetime1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9A5C-9B35-468D-8466-7E431ED0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0EB6-679F-492E-9CAF-782B357A866C}" type="datetime1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9A5C-9B35-468D-8466-7E431ED0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9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F2BA-3976-43BE-A956-5DDCE76E14C3}" type="datetime1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9A5C-9B35-468D-8466-7E431ED0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9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DA26-7D18-46AE-A358-5D6E5A7EF27D}" type="datetime1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9A5C-9B35-468D-8466-7E431ED0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7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27046-54A1-43E1-B43B-47806AC95B55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9A5C-9B35-468D-8466-7E431ED0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9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John.Cole/ProgrammingTips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9A5C-9B35-468D-8466-7E431ED0B9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JCBC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 object </a:t>
            </a:r>
          </a:p>
          <a:p>
            <a:r>
              <a:rPr lang="en-US" dirty="0"/>
              <a:t>Statement object has two subclasses:</a:t>
            </a:r>
          </a:p>
          <a:p>
            <a:pPr lvl="1"/>
            <a:r>
              <a:rPr lang="en-US" dirty="0" err="1"/>
              <a:t>PreparedStatement</a:t>
            </a:r>
            <a:r>
              <a:rPr lang="en-US" dirty="0"/>
              <a:t> and </a:t>
            </a:r>
            <a:r>
              <a:rPr lang="en-US" dirty="0" err="1"/>
              <a:t>CallableStatement</a:t>
            </a:r>
            <a:endParaRPr lang="en-US" dirty="0"/>
          </a:p>
          <a:p>
            <a:pPr lvl="1"/>
            <a:r>
              <a:rPr lang="en-US" dirty="0"/>
              <a:t>You can also use Statement to execute SQL directly</a:t>
            </a:r>
          </a:p>
          <a:p>
            <a:r>
              <a:rPr lang="en-US" dirty="0"/>
              <a:t>Question mark (?) symbol </a:t>
            </a:r>
          </a:p>
          <a:p>
            <a:pPr lvl="1"/>
            <a:r>
              <a:rPr lang="en-US" dirty="0"/>
              <a:t>Represents a statement parameter</a:t>
            </a:r>
          </a:p>
          <a:p>
            <a:pPr lvl="1"/>
            <a:r>
              <a:rPr lang="en-US" dirty="0"/>
              <a:t>Determined at runtime</a:t>
            </a:r>
          </a:p>
          <a:p>
            <a:r>
              <a:rPr lang="en-US" dirty="0" err="1"/>
              <a:t>ResultSet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Holds results of query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9A5C-9B35-468D-8466-7E431ED0B9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7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JCBC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Direct query using Statement (this is not recommended because it opens your program to injected SQL attack)</a:t>
            </a:r>
          </a:p>
          <a:p>
            <a:pPr marL="0" indent="0">
              <a:buNone/>
            </a:pPr>
            <a:r>
              <a:rPr lang="en-US" dirty="0"/>
              <a:t>private static Statement </a:t>
            </a:r>
            <a:r>
              <a:rPr lang="en-US" dirty="0" err="1"/>
              <a:t>stmtSQL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stmtSQL</a:t>
            </a:r>
            <a:r>
              <a:rPr lang="en-US" dirty="0"/>
              <a:t> = </a:t>
            </a:r>
            <a:r>
              <a:rPr lang="en-US" dirty="0" err="1"/>
              <a:t>cnSQL.createStatement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= </a:t>
            </a:r>
            <a:r>
              <a:rPr lang="en-US" dirty="0" err="1"/>
              <a:t>stmtSQL.executeQuery</a:t>
            </a:r>
            <a:r>
              <a:rPr lang="en-US" dirty="0"/>
              <a:t>("SELECT * FROM Employee");</a:t>
            </a:r>
          </a:p>
          <a:p>
            <a:pPr marL="0" indent="0">
              <a:buNone/>
            </a:pPr>
            <a:r>
              <a:rPr lang="en-US" dirty="0"/>
              <a:t>        while (</a:t>
            </a:r>
            <a:r>
              <a:rPr lang="en-US" dirty="0" err="1"/>
              <a:t>rs.next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strdata</a:t>
            </a:r>
            <a:r>
              <a:rPr lang="en-US" dirty="0"/>
              <a:t> = </a:t>
            </a:r>
            <a:r>
              <a:rPr lang="en-US" dirty="0" err="1"/>
              <a:t>rs.getString</a:t>
            </a:r>
            <a:r>
              <a:rPr lang="en-US" dirty="0"/>
              <a:t>("</a:t>
            </a:r>
            <a:r>
              <a:rPr lang="en-US" dirty="0" err="1"/>
              <a:t>fname</a:t>
            </a:r>
            <a:r>
              <a:rPr lang="en-US" dirty="0"/>
              <a:t>") + " " + </a:t>
            </a:r>
            <a:r>
              <a:rPr lang="en-US" dirty="0" err="1"/>
              <a:t>rs.getString</a:t>
            </a:r>
            <a:r>
              <a:rPr lang="en-US" dirty="0"/>
              <a:t>("</a:t>
            </a:r>
            <a:r>
              <a:rPr lang="en-US" dirty="0" err="1"/>
              <a:t>lname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strdata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9A5C-9B35-468D-8466-7E431ED0B9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8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Stored procedures</a:t>
            </a:r>
          </a:p>
          <a:p>
            <a:pPr lvl="1"/>
            <a:r>
              <a:rPr lang="en-US" altLang="en-US" dirty="0"/>
              <a:t>Program modules stored by the DBMS at the database server</a:t>
            </a:r>
          </a:p>
          <a:p>
            <a:pPr lvl="1"/>
            <a:r>
              <a:rPr lang="en-US" altLang="en-US" dirty="0"/>
              <a:t>Can be functions or procedures</a:t>
            </a:r>
          </a:p>
          <a:p>
            <a:r>
              <a:rPr lang="en-US" altLang="en-US" dirty="0"/>
              <a:t>SQL/PSM (</a:t>
            </a:r>
            <a:r>
              <a:rPr lang="en-US" altLang="en-US" b="1" dirty="0"/>
              <a:t>SQL/Persistent Stored Modules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Extensions to SQL </a:t>
            </a:r>
          </a:p>
          <a:p>
            <a:pPr lvl="1"/>
            <a:r>
              <a:rPr lang="en-US" altLang="en-US" dirty="0"/>
              <a:t>Include general-purpose programming constructs in SQL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9A5C-9B35-468D-8466-7E431ED0B9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8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SPsql</a:t>
            </a:r>
            <a:r>
              <a:rPr lang="en-US" dirty="0"/>
              <a:t> = "EXEC &lt;</a:t>
            </a:r>
            <a:r>
              <a:rPr lang="en-US" dirty="0" err="1"/>
              <a:t>sp_name</a:t>
            </a:r>
            <a:r>
              <a:rPr lang="en-US" dirty="0"/>
              <a:t>&gt; ?,?";   // for stored </a:t>
            </a:r>
            <a:r>
              <a:rPr lang="en-US" dirty="0" err="1"/>
              <a:t>proc</a:t>
            </a:r>
            <a:r>
              <a:rPr lang="en-US" dirty="0"/>
              <a:t> taking 2 parameters</a:t>
            </a:r>
          </a:p>
          <a:p>
            <a:pPr marL="0" indent="0">
              <a:buNone/>
            </a:pPr>
            <a:r>
              <a:rPr lang="en-US" dirty="0" err="1"/>
              <a:t>PreparedStatement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= </a:t>
            </a:r>
            <a:r>
              <a:rPr lang="en-US" dirty="0" err="1"/>
              <a:t>con.prepareStatement</a:t>
            </a:r>
            <a:r>
              <a:rPr lang="en-US" dirty="0"/>
              <a:t>(</a:t>
            </a:r>
            <a:r>
              <a:rPr lang="en-US" dirty="0" err="1"/>
              <a:t>SPsql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ps.setEscapeProcessing</a:t>
            </a:r>
            <a:r>
              <a:rPr lang="en-US" dirty="0"/>
              <a:t>(true);</a:t>
            </a:r>
          </a:p>
          <a:p>
            <a:pPr marL="0" indent="0">
              <a:buNone/>
            </a:pPr>
            <a:r>
              <a:rPr lang="en-US" dirty="0" err="1"/>
              <a:t>ps.setString</a:t>
            </a:r>
            <a:r>
              <a:rPr lang="en-US" dirty="0"/>
              <a:t>(1, &lt;param1&gt;);</a:t>
            </a:r>
          </a:p>
          <a:p>
            <a:pPr marL="0" indent="0">
              <a:buNone/>
            </a:pPr>
            <a:r>
              <a:rPr lang="en-US" dirty="0" err="1"/>
              <a:t>ps.setString</a:t>
            </a:r>
            <a:r>
              <a:rPr lang="en-US" dirty="0"/>
              <a:t>(2, &lt;param2&gt;);		// Or </a:t>
            </a:r>
            <a:r>
              <a:rPr lang="en-US" dirty="0" err="1"/>
              <a:t>ps.setInt</a:t>
            </a:r>
            <a:r>
              <a:rPr lang="en-US" dirty="0"/>
              <a:t>, etc.</a:t>
            </a:r>
          </a:p>
          <a:p>
            <a:pPr marL="0" indent="0">
              <a:buNone/>
            </a:pPr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= </a:t>
            </a:r>
            <a:r>
              <a:rPr lang="en-US" dirty="0" err="1"/>
              <a:t>ps.executeQuery</a:t>
            </a:r>
            <a:r>
              <a:rPr lang="en-US" dirty="0"/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9A5C-9B35-468D-8466-7E431ED0B9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02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isn’t syntax-checked at compile time, so use try/catch blocks</a:t>
            </a:r>
          </a:p>
          <a:p>
            <a:r>
              <a:rPr lang="en-US" dirty="0"/>
              <a:t>Never create a string from user input that is executed as SQL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9A5C-9B35-468D-8466-7E431ED0B9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39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178F-7AE8-4141-8ED6-5C2812C9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Link to Useful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905CA-1714-42D8-8B54-A3D3EE1FC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https://personal.utdallas.edu/~John.Cole/ProgrammingTips/index.html</a:t>
            </a:r>
            <a:endParaRPr lang="en-US" dirty="0"/>
          </a:p>
          <a:p>
            <a:r>
              <a:rPr lang="en-US" dirty="0"/>
              <a:t>Look specifically at </a:t>
            </a:r>
            <a:r>
              <a:rPr lang="en-US"/>
              <a:t>the database code.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9D3F6-2B6C-4C2F-9F37-6B0A3B02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669A1-D1D5-40CF-BD7A-CBACA04D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9A5C-9B35-468D-8466-7E431ED0B9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6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Chapter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Programming: Techniques and Issues</a:t>
            </a:r>
          </a:p>
          <a:p>
            <a:r>
              <a:rPr lang="en-US" dirty="0"/>
              <a:t>Embedded SQL, Dynamic SQL, and SQLJ</a:t>
            </a:r>
          </a:p>
          <a:p>
            <a:r>
              <a:rPr lang="en-US" dirty="0"/>
              <a:t>Database Programming with Function Calls: SQL/CLI and JDBC</a:t>
            </a:r>
          </a:p>
          <a:p>
            <a:r>
              <a:rPr lang="en-US" dirty="0"/>
              <a:t>Database Stored Procedures</a:t>
            </a:r>
            <a:br>
              <a:rPr lang="en-US" dirty="0"/>
            </a:br>
            <a:r>
              <a:rPr lang="en-US" dirty="0"/>
              <a:t>and SQL/PSM</a:t>
            </a:r>
          </a:p>
          <a:p>
            <a:r>
              <a:rPr lang="en-US" dirty="0"/>
              <a:t>Comparing the Three Approaches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9A5C-9B35-468D-8466-7E431ED0B9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1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Host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with JDBC</a:t>
            </a:r>
          </a:p>
          <a:p>
            <a:r>
              <a:rPr lang="en-US" dirty="0"/>
              <a:t>C/C++ with embedded SQL</a:t>
            </a:r>
          </a:p>
          <a:p>
            <a:r>
              <a:rPr lang="en-US" dirty="0"/>
              <a:t>C# with Language Integrated Query (LINQ)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9A5C-9B35-468D-8466-7E431ED0B9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9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Embedded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Embedding database commands in a general-purpose programming language</a:t>
            </a:r>
          </a:p>
          <a:p>
            <a:r>
              <a:rPr lang="en-US" dirty="0"/>
              <a:t>Database statements identified by a special prefix</a:t>
            </a:r>
          </a:p>
          <a:p>
            <a:r>
              <a:rPr lang="en-US" dirty="0" err="1"/>
              <a:t>Precompiler</a:t>
            </a:r>
            <a:r>
              <a:rPr lang="en-US" dirty="0"/>
              <a:t> or preprocessor scans the source program code </a:t>
            </a:r>
          </a:p>
          <a:p>
            <a:r>
              <a:rPr lang="en-US" dirty="0"/>
              <a:t>Identify database statements and extract them for processing by the DBMS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9A5C-9B35-468D-8466-7E431ED0B9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4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Library of Database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of functions available to the host programming language </a:t>
            </a:r>
          </a:p>
          <a:p>
            <a:r>
              <a:rPr lang="en-US" dirty="0"/>
              <a:t>Application programming interface (API)</a:t>
            </a:r>
          </a:p>
          <a:p>
            <a:r>
              <a:rPr lang="en-US" dirty="0"/>
              <a:t>Some systems use </a:t>
            </a:r>
            <a:r>
              <a:rPr lang="en-US" i="1" dirty="0"/>
              <a:t>cursors</a:t>
            </a:r>
            <a:r>
              <a:rPr lang="en-US" dirty="0"/>
              <a:t>, but these are strongly discouraged in multi-user DBMSs for performance reasons.  They are used extensively in Android programming with SQLite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9A5C-9B35-468D-8466-7E431ED0B9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9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Impedance 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Differences between database model and programming language model</a:t>
            </a:r>
          </a:p>
          <a:p>
            <a:r>
              <a:rPr lang="en-US" altLang="en-US" sz="3200" b="1" dirty="0"/>
              <a:t>Binding</a:t>
            </a:r>
            <a:r>
              <a:rPr lang="en-US" altLang="en-US" sz="3200" dirty="0"/>
              <a:t> for each host programming language </a:t>
            </a:r>
          </a:p>
          <a:p>
            <a:pPr lvl="1"/>
            <a:r>
              <a:rPr lang="en-US" altLang="en-US" sz="2800" dirty="0"/>
              <a:t>Specifies for each attribute type the compatible programming language type</a:t>
            </a:r>
          </a:p>
          <a:p>
            <a:pPr lvl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9A5C-9B35-468D-8466-7E431ED0B9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4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Interaction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Open a connection to database server</a:t>
            </a:r>
          </a:p>
          <a:p>
            <a:r>
              <a:rPr lang="en-US" altLang="en-US" dirty="0"/>
              <a:t>Interact with database by submitting queries, updates, and other database commands</a:t>
            </a:r>
          </a:p>
          <a:p>
            <a:r>
              <a:rPr lang="en-US" altLang="en-US" dirty="0"/>
              <a:t>Terminate or close connection to database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9A5C-9B35-468D-8466-7E431ED0B9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9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Database Connectivity</a:t>
            </a:r>
          </a:p>
          <a:p>
            <a:r>
              <a:rPr lang="en-US" dirty="0"/>
              <a:t>Use of function calls</a:t>
            </a:r>
          </a:p>
          <a:p>
            <a:pPr lvl="1"/>
            <a:r>
              <a:rPr lang="en-US" dirty="0"/>
              <a:t>Dynamic approach for database programming</a:t>
            </a:r>
          </a:p>
          <a:p>
            <a:r>
              <a:rPr lang="en-US" dirty="0"/>
              <a:t>Library of functions</a:t>
            </a:r>
          </a:p>
          <a:p>
            <a:pPr lvl="1"/>
            <a:r>
              <a:rPr lang="en-US" dirty="0"/>
              <a:t>Also known as application programming interface (API)</a:t>
            </a:r>
          </a:p>
          <a:p>
            <a:pPr lvl="1"/>
            <a:r>
              <a:rPr lang="en-US" dirty="0"/>
              <a:t>Used to access database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9A5C-9B35-468D-8466-7E431ED0B9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09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Single Java program can connect to several different databases</a:t>
            </a:r>
          </a:p>
          <a:p>
            <a:pPr lvl="1"/>
            <a:r>
              <a:rPr lang="en-US" altLang="en-US" sz="2800" dirty="0"/>
              <a:t>Called data sources accessed by the Java program</a:t>
            </a:r>
          </a:p>
          <a:p>
            <a:pPr lvl="1"/>
            <a:r>
              <a:rPr lang="en-US" altLang="en-US" sz="2800" dirty="0"/>
              <a:t>Load a </a:t>
            </a:r>
            <a:r>
              <a:rPr lang="en-US" altLang="en-US" sz="2800" b="1" dirty="0"/>
              <a:t>JDBC driver </a:t>
            </a:r>
            <a:r>
              <a:rPr lang="en-US" altLang="en-US" sz="2800" dirty="0"/>
              <a:t>explicitly</a:t>
            </a:r>
          </a:p>
          <a:p>
            <a:pPr marL="0" indent="0"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Class.forName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oracle.jdbc.driver.OracleDriver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Class.forName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com.microsoft.sqlserver.jdbc.SQLServerDriver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9A5C-9B35-468D-8466-7E431ED0B9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8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586</Words>
  <Application>Microsoft Office PowerPoint</Application>
  <PresentationFormat>Widescreen</PresentationFormat>
  <Paragraphs>113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Database Programming</vt:lpstr>
      <vt:lpstr>Chapter Outline</vt:lpstr>
      <vt:lpstr>Host Language</vt:lpstr>
      <vt:lpstr>Embedded SQL</vt:lpstr>
      <vt:lpstr>Library of Database Functions</vt:lpstr>
      <vt:lpstr>Impedance Mismatch</vt:lpstr>
      <vt:lpstr>Interaction Sequence</vt:lpstr>
      <vt:lpstr>JDBC</vt:lpstr>
      <vt:lpstr>JDBC</vt:lpstr>
      <vt:lpstr>JCBC</vt:lpstr>
      <vt:lpstr>JCBC</vt:lpstr>
      <vt:lpstr>Using Stored Procedures</vt:lpstr>
      <vt:lpstr>Using Stored Procedures</vt:lpstr>
      <vt:lpstr>Notes</vt:lpstr>
      <vt:lpstr>Link to Useful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Programming</dc:title>
  <dc:creator>Cole, John</dc:creator>
  <cp:lastModifiedBy>Cole, John</cp:lastModifiedBy>
  <cp:revision>13</cp:revision>
  <dcterms:created xsi:type="dcterms:W3CDTF">2018-10-14T02:57:43Z</dcterms:created>
  <dcterms:modified xsi:type="dcterms:W3CDTF">2019-10-09T01:23:19Z</dcterms:modified>
</cp:coreProperties>
</file>