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073150" cy="5291455"/>
          </a:xfrm>
          <a:custGeom>
            <a:avLst/>
            <a:gdLst/>
            <a:ahLst/>
            <a:cxnLst/>
            <a:rect l="l" t="t" r="r" b="b"/>
            <a:pathLst>
              <a:path w="1073150" h="5291455">
                <a:moveTo>
                  <a:pt x="1072896" y="0"/>
                </a:moveTo>
                <a:lnTo>
                  <a:pt x="815784" y="0"/>
                </a:lnTo>
                <a:lnTo>
                  <a:pt x="0" y="4972177"/>
                </a:lnTo>
                <a:lnTo>
                  <a:pt x="0" y="5257927"/>
                </a:lnTo>
                <a:lnTo>
                  <a:pt x="199974" y="5291328"/>
                </a:lnTo>
                <a:lnTo>
                  <a:pt x="1072896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759460" cy="4624070"/>
          </a:xfrm>
          <a:custGeom>
            <a:avLst/>
            <a:gdLst/>
            <a:ahLst/>
            <a:cxnLst/>
            <a:rect l="l" t="t" r="r" b="b"/>
            <a:pathLst>
              <a:path w="759460" h="4624070">
                <a:moveTo>
                  <a:pt x="758952" y="0"/>
                </a:moveTo>
                <a:lnTo>
                  <a:pt x="504913" y="0"/>
                </a:lnTo>
                <a:lnTo>
                  <a:pt x="0" y="3076194"/>
                </a:lnTo>
                <a:lnTo>
                  <a:pt x="0" y="4623816"/>
                </a:lnTo>
                <a:lnTo>
                  <a:pt x="75895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663184"/>
            <a:ext cx="906780" cy="1195070"/>
          </a:xfrm>
          <a:custGeom>
            <a:avLst/>
            <a:gdLst/>
            <a:ahLst/>
            <a:cxnLst/>
            <a:rect l="l" t="t" r="r" b="b"/>
            <a:pathLst>
              <a:path w="906780" h="1195070">
                <a:moveTo>
                  <a:pt x="0" y="0"/>
                </a:moveTo>
                <a:lnTo>
                  <a:pt x="0" y="19037"/>
                </a:lnTo>
                <a:lnTo>
                  <a:pt x="854379" y="1194815"/>
                </a:lnTo>
                <a:lnTo>
                  <a:pt x="906780" y="1194815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295900"/>
            <a:ext cx="1487805" cy="1562100"/>
          </a:xfrm>
          <a:custGeom>
            <a:avLst/>
            <a:gdLst/>
            <a:ahLst/>
            <a:cxnLst/>
            <a:rect l="l" t="t" r="r" b="b"/>
            <a:pathLst>
              <a:path w="1487805" h="1562100">
                <a:moveTo>
                  <a:pt x="0" y="0"/>
                </a:moveTo>
                <a:lnTo>
                  <a:pt x="0" y="4699"/>
                </a:lnTo>
                <a:lnTo>
                  <a:pt x="1430274" y="1562099"/>
                </a:lnTo>
                <a:lnTo>
                  <a:pt x="1487424" y="1562099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5257800"/>
            <a:ext cx="2132330" cy="1600200"/>
          </a:xfrm>
          <a:custGeom>
            <a:avLst/>
            <a:gdLst/>
            <a:ahLst/>
            <a:cxnLst/>
            <a:rect l="l" t="t" r="r" b="b"/>
            <a:pathLst>
              <a:path w="2132330" h="1600200">
                <a:moveTo>
                  <a:pt x="0" y="0"/>
                </a:moveTo>
                <a:lnTo>
                  <a:pt x="0" y="38100"/>
                </a:lnTo>
                <a:lnTo>
                  <a:pt x="1487551" y="1600199"/>
                </a:lnTo>
                <a:lnTo>
                  <a:pt x="2132076" y="1600199"/>
                </a:lnTo>
                <a:lnTo>
                  <a:pt x="200025" y="3327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358384"/>
            <a:ext cx="1377950" cy="1499870"/>
          </a:xfrm>
          <a:custGeom>
            <a:avLst/>
            <a:gdLst/>
            <a:ahLst/>
            <a:cxnLst/>
            <a:rect l="l" t="t" r="r" b="b"/>
            <a:pathLst>
              <a:path w="1377950" h="1499870">
                <a:moveTo>
                  <a:pt x="0" y="0"/>
                </a:moveTo>
                <a:lnTo>
                  <a:pt x="0" y="304685"/>
                </a:lnTo>
                <a:lnTo>
                  <a:pt x="906297" y="1499615"/>
                </a:lnTo>
                <a:lnTo>
                  <a:pt x="1377696" y="1499615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37616" y="0"/>
            <a:ext cx="798195" cy="2778760"/>
          </a:xfrm>
          <a:custGeom>
            <a:avLst/>
            <a:gdLst/>
            <a:ahLst/>
            <a:cxnLst/>
            <a:rect l="l" t="t" r="r" b="b"/>
            <a:pathLst>
              <a:path w="798194" h="2778760">
                <a:moveTo>
                  <a:pt x="797704" y="0"/>
                </a:moveTo>
                <a:lnTo>
                  <a:pt x="511650" y="0"/>
                </a:lnTo>
                <a:lnTo>
                  <a:pt x="0" y="2687828"/>
                </a:lnTo>
                <a:lnTo>
                  <a:pt x="268173" y="2778252"/>
                </a:lnTo>
                <a:lnTo>
                  <a:pt x="79770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09955" y="0"/>
            <a:ext cx="775335" cy="2668905"/>
          </a:xfrm>
          <a:custGeom>
            <a:avLst/>
            <a:gdLst/>
            <a:ahLst/>
            <a:cxnLst/>
            <a:rect l="l" t="t" r="r" b="b"/>
            <a:pathLst>
              <a:path w="775335" h="2668905">
                <a:moveTo>
                  <a:pt x="774847" y="0"/>
                </a:moveTo>
                <a:lnTo>
                  <a:pt x="488122" y="0"/>
                </a:lnTo>
                <a:lnTo>
                  <a:pt x="0" y="2578100"/>
                </a:lnTo>
                <a:lnTo>
                  <a:pt x="260553" y="2663825"/>
                </a:lnTo>
                <a:lnTo>
                  <a:pt x="267690" y="2668524"/>
                </a:lnTo>
                <a:lnTo>
                  <a:pt x="774847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09955" y="2583179"/>
            <a:ext cx="2021205" cy="4274820"/>
          </a:xfrm>
          <a:custGeom>
            <a:avLst/>
            <a:gdLst/>
            <a:ahLst/>
            <a:cxnLst/>
            <a:rect l="l" t="t" r="r" b="b"/>
            <a:pathLst>
              <a:path w="2021205" h="4274820">
                <a:moveTo>
                  <a:pt x="0" y="0"/>
                </a:moveTo>
                <a:lnTo>
                  <a:pt x="1931543" y="4274820"/>
                </a:lnTo>
                <a:lnTo>
                  <a:pt x="2020824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42187" y="2692907"/>
            <a:ext cx="2499360" cy="4165600"/>
          </a:xfrm>
          <a:custGeom>
            <a:avLst/>
            <a:gdLst/>
            <a:ahLst/>
            <a:cxnLst/>
            <a:rect l="l" t="t" r="r" b="b"/>
            <a:pathLst>
              <a:path w="2499360" h="4165600">
                <a:moveTo>
                  <a:pt x="0" y="0"/>
                </a:moveTo>
                <a:lnTo>
                  <a:pt x="2406523" y="4165091"/>
                </a:lnTo>
                <a:lnTo>
                  <a:pt x="2499360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737616" y="2688335"/>
            <a:ext cx="3434079" cy="4170045"/>
          </a:xfrm>
          <a:custGeom>
            <a:avLst/>
            <a:gdLst/>
            <a:ahLst/>
            <a:cxnLst/>
            <a:rect l="l" t="t" r="r" b="b"/>
            <a:pathLst>
              <a:path w="3434079" h="4170045">
                <a:moveTo>
                  <a:pt x="0" y="0"/>
                </a:moveTo>
                <a:lnTo>
                  <a:pt x="3568" y="4699"/>
                </a:lnTo>
                <a:lnTo>
                  <a:pt x="2503424" y="4169664"/>
                </a:lnTo>
                <a:lnTo>
                  <a:pt x="3433572" y="4169664"/>
                </a:lnTo>
                <a:lnTo>
                  <a:pt x="267970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09955" y="2578607"/>
            <a:ext cx="2688590" cy="4279900"/>
          </a:xfrm>
          <a:custGeom>
            <a:avLst/>
            <a:gdLst/>
            <a:ahLst/>
            <a:cxnLst/>
            <a:rect l="l" t="t" r="r" b="b"/>
            <a:pathLst>
              <a:path w="2688590" h="4279900">
                <a:moveTo>
                  <a:pt x="0" y="0"/>
                </a:moveTo>
                <a:lnTo>
                  <a:pt x="0" y="4699"/>
                </a:lnTo>
                <a:lnTo>
                  <a:pt x="2020443" y="4279391"/>
                </a:lnTo>
                <a:lnTo>
                  <a:pt x="2688336" y="4279391"/>
                </a:lnTo>
                <a:lnTo>
                  <a:pt x="314312" y="176149"/>
                </a:lnTo>
                <a:lnTo>
                  <a:pt x="271449" y="95250"/>
                </a:lnTo>
                <a:lnTo>
                  <a:pt x="267881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2548127" y="0"/>
            <a:ext cx="796290" cy="2778760"/>
          </a:xfrm>
          <a:custGeom>
            <a:avLst/>
            <a:gdLst/>
            <a:ahLst/>
            <a:cxnLst/>
            <a:rect l="l" t="t" r="r" b="b"/>
            <a:pathLst>
              <a:path w="796289" h="2778760">
                <a:moveTo>
                  <a:pt x="796182" y="0"/>
                </a:moveTo>
                <a:lnTo>
                  <a:pt x="510687" y="0"/>
                </a:lnTo>
                <a:lnTo>
                  <a:pt x="0" y="2687828"/>
                </a:lnTo>
                <a:lnTo>
                  <a:pt x="267716" y="2778252"/>
                </a:lnTo>
                <a:lnTo>
                  <a:pt x="796182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218944" y="0"/>
            <a:ext cx="776605" cy="2668905"/>
          </a:xfrm>
          <a:custGeom>
            <a:avLst/>
            <a:gdLst/>
            <a:ahLst/>
            <a:cxnLst/>
            <a:rect l="l" t="t" r="r" b="b"/>
            <a:pathLst>
              <a:path w="776605" h="2668905">
                <a:moveTo>
                  <a:pt x="776369" y="0"/>
                </a:moveTo>
                <a:lnTo>
                  <a:pt x="489098" y="0"/>
                </a:lnTo>
                <a:lnTo>
                  <a:pt x="0" y="2578100"/>
                </a:lnTo>
                <a:lnTo>
                  <a:pt x="261112" y="2663825"/>
                </a:lnTo>
                <a:lnTo>
                  <a:pt x="268224" y="2668524"/>
                </a:lnTo>
                <a:lnTo>
                  <a:pt x="77636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218944" y="2583179"/>
            <a:ext cx="2021205" cy="4274820"/>
          </a:xfrm>
          <a:custGeom>
            <a:avLst/>
            <a:gdLst/>
            <a:ahLst/>
            <a:cxnLst/>
            <a:rect l="l" t="t" r="r" b="b"/>
            <a:pathLst>
              <a:path w="2021204" h="4274820">
                <a:moveTo>
                  <a:pt x="0" y="0"/>
                </a:moveTo>
                <a:lnTo>
                  <a:pt x="1931543" y="4274820"/>
                </a:lnTo>
                <a:lnTo>
                  <a:pt x="2020823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551176" y="2692907"/>
            <a:ext cx="2499360" cy="4165600"/>
          </a:xfrm>
          <a:custGeom>
            <a:avLst/>
            <a:gdLst/>
            <a:ahLst/>
            <a:cxnLst/>
            <a:rect l="l" t="t" r="r" b="b"/>
            <a:pathLst>
              <a:path w="2499360" h="4165600">
                <a:moveTo>
                  <a:pt x="0" y="0"/>
                </a:moveTo>
                <a:lnTo>
                  <a:pt x="2406523" y="4165091"/>
                </a:lnTo>
                <a:lnTo>
                  <a:pt x="2499360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2548127" y="2688335"/>
            <a:ext cx="3432175" cy="4170045"/>
          </a:xfrm>
          <a:custGeom>
            <a:avLst/>
            <a:gdLst/>
            <a:ahLst/>
            <a:cxnLst/>
            <a:rect l="l" t="t" r="r" b="b"/>
            <a:pathLst>
              <a:path w="3432175" h="4170045">
                <a:moveTo>
                  <a:pt x="0" y="0"/>
                </a:moveTo>
                <a:lnTo>
                  <a:pt x="3556" y="4699"/>
                </a:lnTo>
                <a:lnTo>
                  <a:pt x="2502281" y="4169664"/>
                </a:lnTo>
                <a:lnTo>
                  <a:pt x="3432048" y="4169664"/>
                </a:lnTo>
                <a:lnTo>
                  <a:pt x="267843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218944" y="2578607"/>
            <a:ext cx="2688590" cy="4279900"/>
          </a:xfrm>
          <a:custGeom>
            <a:avLst/>
            <a:gdLst/>
            <a:ahLst/>
            <a:cxnLst/>
            <a:rect l="l" t="t" r="r" b="b"/>
            <a:pathLst>
              <a:path w="2688590" h="4279900">
                <a:moveTo>
                  <a:pt x="0" y="0"/>
                </a:moveTo>
                <a:lnTo>
                  <a:pt x="0" y="4699"/>
                </a:lnTo>
                <a:lnTo>
                  <a:pt x="2020443" y="4279391"/>
                </a:lnTo>
                <a:lnTo>
                  <a:pt x="2688335" y="4279391"/>
                </a:lnTo>
                <a:lnTo>
                  <a:pt x="314325" y="176149"/>
                </a:lnTo>
                <a:lnTo>
                  <a:pt x="271399" y="95250"/>
                </a:lnTo>
                <a:lnTo>
                  <a:pt x="267843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073150" cy="5291455"/>
          </a:xfrm>
          <a:custGeom>
            <a:avLst/>
            <a:gdLst/>
            <a:ahLst/>
            <a:cxnLst/>
            <a:rect l="l" t="t" r="r" b="b"/>
            <a:pathLst>
              <a:path w="1073150" h="5291455">
                <a:moveTo>
                  <a:pt x="1072896" y="0"/>
                </a:moveTo>
                <a:lnTo>
                  <a:pt x="815784" y="0"/>
                </a:lnTo>
                <a:lnTo>
                  <a:pt x="0" y="4972177"/>
                </a:lnTo>
                <a:lnTo>
                  <a:pt x="0" y="5257927"/>
                </a:lnTo>
                <a:lnTo>
                  <a:pt x="199974" y="5291328"/>
                </a:lnTo>
                <a:lnTo>
                  <a:pt x="1072896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759460" cy="4624070"/>
          </a:xfrm>
          <a:custGeom>
            <a:avLst/>
            <a:gdLst/>
            <a:ahLst/>
            <a:cxnLst/>
            <a:rect l="l" t="t" r="r" b="b"/>
            <a:pathLst>
              <a:path w="759460" h="4624070">
                <a:moveTo>
                  <a:pt x="758952" y="0"/>
                </a:moveTo>
                <a:lnTo>
                  <a:pt x="504913" y="0"/>
                </a:lnTo>
                <a:lnTo>
                  <a:pt x="0" y="3076194"/>
                </a:lnTo>
                <a:lnTo>
                  <a:pt x="0" y="4623816"/>
                </a:lnTo>
                <a:lnTo>
                  <a:pt x="75895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663184"/>
            <a:ext cx="906780" cy="1195070"/>
          </a:xfrm>
          <a:custGeom>
            <a:avLst/>
            <a:gdLst/>
            <a:ahLst/>
            <a:cxnLst/>
            <a:rect l="l" t="t" r="r" b="b"/>
            <a:pathLst>
              <a:path w="906780" h="1195070">
                <a:moveTo>
                  <a:pt x="0" y="0"/>
                </a:moveTo>
                <a:lnTo>
                  <a:pt x="0" y="19037"/>
                </a:lnTo>
                <a:lnTo>
                  <a:pt x="854379" y="1194815"/>
                </a:lnTo>
                <a:lnTo>
                  <a:pt x="906780" y="1194815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295900"/>
            <a:ext cx="1487805" cy="1562100"/>
          </a:xfrm>
          <a:custGeom>
            <a:avLst/>
            <a:gdLst/>
            <a:ahLst/>
            <a:cxnLst/>
            <a:rect l="l" t="t" r="r" b="b"/>
            <a:pathLst>
              <a:path w="1487805" h="1562100">
                <a:moveTo>
                  <a:pt x="0" y="0"/>
                </a:moveTo>
                <a:lnTo>
                  <a:pt x="0" y="4699"/>
                </a:lnTo>
                <a:lnTo>
                  <a:pt x="1430274" y="1562099"/>
                </a:lnTo>
                <a:lnTo>
                  <a:pt x="1487424" y="1562099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5257800"/>
            <a:ext cx="2132330" cy="1600200"/>
          </a:xfrm>
          <a:custGeom>
            <a:avLst/>
            <a:gdLst/>
            <a:ahLst/>
            <a:cxnLst/>
            <a:rect l="l" t="t" r="r" b="b"/>
            <a:pathLst>
              <a:path w="2132330" h="1600200">
                <a:moveTo>
                  <a:pt x="0" y="0"/>
                </a:moveTo>
                <a:lnTo>
                  <a:pt x="0" y="38100"/>
                </a:lnTo>
                <a:lnTo>
                  <a:pt x="1487551" y="1600199"/>
                </a:lnTo>
                <a:lnTo>
                  <a:pt x="2132076" y="1600199"/>
                </a:lnTo>
                <a:lnTo>
                  <a:pt x="200025" y="3327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358384"/>
            <a:ext cx="1377950" cy="1499870"/>
          </a:xfrm>
          <a:custGeom>
            <a:avLst/>
            <a:gdLst/>
            <a:ahLst/>
            <a:cxnLst/>
            <a:rect l="l" t="t" r="r" b="b"/>
            <a:pathLst>
              <a:path w="1377950" h="1499870">
                <a:moveTo>
                  <a:pt x="0" y="0"/>
                </a:moveTo>
                <a:lnTo>
                  <a:pt x="0" y="304685"/>
                </a:lnTo>
                <a:lnTo>
                  <a:pt x="906297" y="1499615"/>
                </a:lnTo>
                <a:lnTo>
                  <a:pt x="1377696" y="1499615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073150" cy="5291455"/>
          </a:xfrm>
          <a:custGeom>
            <a:avLst/>
            <a:gdLst/>
            <a:ahLst/>
            <a:cxnLst/>
            <a:rect l="l" t="t" r="r" b="b"/>
            <a:pathLst>
              <a:path w="1073150" h="5291455">
                <a:moveTo>
                  <a:pt x="1072896" y="0"/>
                </a:moveTo>
                <a:lnTo>
                  <a:pt x="815784" y="0"/>
                </a:lnTo>
                <a:lnTo>
                  <a:pt x="0" y="4972177"/>
                </a:lnTo>
                <a:lnTo>
                  <a:pt x="0" y="5257927"/>
                </a:lnTo>
                <a:lnTo>
                  <a:pt x="199974" y="5291328"/>
                </a:lnTo>
                <a:lnTo>
                  <a:pt x="1072896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759460" cy="4624070"/>
          </a:xfrm>
          <a:custGeom>
            <a:avLst/>
            <a:gdLst/>
            <a:ahLst/>
            <a:cxnLst/>
            <a:rect l="l" t="t" r="r" b="b"/>
            <a:pathLst>
              <a:path w="759460" h="4624070">
                <a:moveTo>
                  <a:pt x="758952" y="0"/>
                </a:moveTo>
                <a:lnTo>
                  <a:pt x="504913" y="0"/>
                </a:lnTo>
                <a:lnTo>
                  <a:pt x="0" y="3076194"/>
                </a:lnTo>
                <a:lnTo>
                  <a:pt x="0" y="4623816"/>
                </a:lnTo>
                <a:lnTo>
                  <a:pt x="75895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663184"/>
            <a:ext cx="906780" cy="1195070"/>
          </a:xfrm>
          <a:custGeom>
            <a:avLst/>
            <a:gdLst/>
            <a:ahLst/>
            <a:cxnLst/>
            <a:rect l="l" t="t" r="r" b="b"/>
            <a:pathLst>
              <a:path w="906780" h="1195070">
                <a:moveTo>
                  <a:pt x="0" y="0"/>
                </a:moveTo>
                <a:lnTo>
                  <a:pt x="0" y="19037"/>
                </a:lnTo>
                <a:lnTo>
                  <a:pt x="854379" y="1194815"/>
                </a:lnTo>
                <a:lnTo>
                  <a:pt x="906780" y="1194815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295900"/>
            <a:ext cx="1487805" cy="1562100"/>
          </a:xfrm>
          <a:custGeom>
            <a:avLst/>
            <a:gdLst/>
            <a:ahLst/>
            <a:cxnLst/>
            <a:rect l="l" t="t" r="r" b="b"/>
            <a:pathLst>
              <a:path w="1487805" h="1562100">
                <a:moveTo>
                  <a:pt x="0" y="0"/>
                </a:moveTo>
                <a:lnTo>
                  <a:pt x="0" y="4699"/>
                </a:lnTo>
                <a:lnTo>
                  <a:pt x="1430274" y="1562099"/>
                </a:lnTo>
                <a:lnTo>
                  <a:pt x="1487424" y="1562099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5257800"/>
            <a:ext cx="2132330" cy="1600200"/>
          </a:xfrm>
          <a:custGeom>
            <a:avLst/>
            <a:gdLst/>
            <a:ahLst/>
            <a:cxnLst/>
            <a:rect l="l" t="t" r="r" b="b"/>
            <a:pathLst>
              <a:path w="2132330" h="1600200">
                <a:moveTo>
                  <a:pt x="0" y="0"/>
                </a:moveTo>
                <a:lnTo>
                  <a:pt x="0" y="38100"/>
                </a:lnTo>
                <a:lnTo>
                  <a:pt x="1487551" y="1600199"/>
                </a:lnTo>
                <a:lnTo>
                  <a:pt x="2132076" y="1600199"/>
                </a:lnTo>
                <a:lnTo>
                  <a:pt x="200025" y="3327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358384"/>
            <a:ext cx="1377950" cy="1499870"/>
          </a:xfrm>
          <a:custGeom>
            <a:avLst/>
            <a:gdLst/>
            <a:ahLst/>
            <a:cxnLst/>
            <a:rect l="l" t="t" r="r" b="b"/>
            <a:pathLst>
              <a:path w="1377950" h="1499870">
                <a:moveTo>
                  <a:pt x="0" y="0"/>
                </a:moveTo>
                <a:lnTo>
                  <a:pt x="0" y="304685"/>
                </a:lnTo>
                <a:lnTo>
                  <a:pt x="906297" y="1499615"/>
                </a:lnTo>
                <a:lnTo>
                  <a:pt x="1377696" y="1499615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4729" y="588086"/>
            <a:ext cx="203454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929" y="2499816"/>
            <a:ext cx="7578140" cy="311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38391" y="2879293"/>
            <a:ext cx="211074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459" dirty="0"/>
              <a:t>HILFE</a:t>
            </a:r>
            <a:endParaRPr sz="6600"/>
          </a:p>
        </p:txBody>
      </p:sp>
      <p:sp>
        <p:nvSpPr>
          <p:cNvPr id="3" name="object 3"/>
          <p:cNvSpPr/>
          <p:nvPr/>
        </p:nvSpPr>
        <p:spPr>
          <a:xfrm>
            <a:off x="6095" y="27432"/>
            <a:ext cx="4051046" cy="6830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1264" y="1212545"/>
            <a:ext cx="1198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80" dirty="0"/>
              <a:t>T</a:t>
            </a:r>
            <a:r>
              <a:rPr sz="4000" spc="-175" dirty="0"/>
              <a:t>eam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201013" y="2744723"/>
            <a:ext cx="3045460" cy="3045460"/>
            <a:chOff x="1201013" y="2744723"/>
            <a:chExt cx="3045460" cy="3045460"/>
          </a:xfrm>
        </p:grpSpPr>
        <p:sp>
          <p:nvSpPr>
            <p:cNvPr id="4" name="object 4"/>
            <p:cNvSpPr/>
            <p:nvPr/>
          </p:nvSpPr>
          <p:spPr>
            <a:xfrm>
              <a:off x="1642643" y="3339261"/>
              <a:ext cx="2169795" cy="1711960"/>
            </a:xfrm>
            <a:custGeom>
              <a:avLst/>
              <a:gdLst/>
              <a:ahLst/>
              <a:cxnLst/>
              <a:rect l="l" t="t" r="r" b="b"/>
              <a:pathLst>
                <a:path w="2169795" h="1711960">
                  <a:moveTo>
                    <a:pt x="641743" y="1222413"/>
                  </a:moveTo>
                  <a:lnTo>
                    <a:pt x="458381" y="1222413"/>
                  </a:lnTo>
                  <a:lnTo>
                    <a:pt x="458381" y="1405775"/>
                  </a:lnTo>
                  <a:lnTo>
                    <a:pt x="458381" y="1528013"/>
                  </a:lnTo>
                  <a:lnTo>
                    <a:pt x="183349" y="1528013"/>
                  </a:lnTo>
                  <a:lnTo>
                    <a:pt x="183349" y="1405775"/>
                  </a:lnTo>
                  <a:lnTo>
                    <a:pt x="458381" y="1405775"/>
                  </a:lnTo>
                  <a:lnTo>
                    <a:pt x="458381" y="1222413"/>
                  </a:lnTo>
                  <a:lnTo>
                    <a:pt x="0" y="1222413"/>
                  </a:lnTo>
                  <a:lnTo>
                    <a:pt x="0" y="1711375"/>
                  </a:lnTo>
                  <a:lnTo>
                    <a:pt x="641743" y="1711375"/>
                  </a:lnTo>
                  <a:lnTo>
                    <a:pt x="641743" y="1696097"/>
                  </a:lnTo>
                  <a:lnTo>
                    <a:pt x="641743" y="1680806"/>
                  </a:lnTo>
                  <a:lnTo>
                    <a:pt x="641743" y="1252969"/>
                  </a:lnTo>
                  <a:lnTo>
                    <a:pt x="641743" y="1237691"/>
                  </a:lnTo>
                  <a:lnTo>
                    <a:pt x="641743" y="1222413"/>
                  </a:lnTo>
                  <a:close/>
                </a:path>
                <a:path w="2169795" h="1711960">
                  <a:moveTo>
                    <a:pt x="641743" y="611212"/>
                  </a:moveTo>
                  <a:lnTo>
                    <a:pt x="458381" y="611212"/>
                  </a:lnTo>
                  <a:lnTo>
                    <a:pt x="458381" y="794562"/>
                  </a:lnTo>
                  <a:lnTo>
                    <a:pt x="458381" y="916813"/>
                  </a:lnTo>
                  <a:lnTo>
                    <a:pt x="183349" y="916813"/>
                  </a:lnTo>
                  <a:lnTo>
                    <a:pt x="183349" y="794562"/>
                  </a:lnTo>
                  <a:lnTo>
                    <a:pt x="458381" y="794562"/>
                  </a:lnTo>
                  <a:lnTo>
                    <a:pt x="458381" y="611212"/>
                  </a:lnTo>
                  <a:lnTo>
                    <a:pt x="0" y="611212"/>
                  </a:lnTo>
                  <a:lnTo>
                    <a:pt x="0" y="1100175"/>
                  </a:lnTo>
                  <a:lnTo>
                    <a:pt x="641743" y="1100175"/>
                  </a:lnTo>
                  <a:lnTo>
                    <a:pt x="641743" y="1084884"/>
                  </a:lnTo>
                  <a:lnTo>
                    <a:pt x="641743" y="1069606"/>
                  </a:lnTo>
                  <a:lnTo>
                    <a:pt x="641743" y="641769"/>
                  </a:lnTo>
                  <a:lnTo>
                    <a:pt x="641743" y="626491"/>
                  </a:lnTo>
                  <a:lnTo>
                    <a:pt x="641743" y="611212"/>
                  </a:lnTo>
                  <a:close/>
                </a:path>
                <a:path w="2169795" h="1711960">
                  <a:moveTo>
                    <a:pt x="641743" y="0"/>
                  </a:moveTo>
                  <a:lnTo>
                    <a:pt x="458381" y="0"/>
                  </a:lnTo>
                  <a:lnTo>
                    <a:pt x="458381" y="183362"/>
                  </a:lnTo>
                  <a:lnTo>
                    <a:pt x="458381" y="305600"/>
                  </a:lnTo>
                  <a:lnTo>
                    <a:pt x="183349" y="305600"/>
                  </a:lnTo>
                  <a:lnTo>
                    <a:pt x="183349" y="183362"/>
                  </a:lnTo>
                  <a:lnTo>
                    <a:pt x="458381" y="183362"/>
                  </a:lnTo>
                  <a:lnTo>
                    <a:pt x="458381" y="0"/>
                  </a:lnTo>
                  <a:lnTo>
                    <a:pt x="0" y="0"/>
                  </a:lnTo>
                  <a:lnTo>
                    <a:pt x="0" y="488962"/>
                  </a:lnTo>
                  <a:lnTo>
                    <a:pt x="641743" y="488962"/>
                  </a:lnTo>
                  <a:lnTo>
                    <a:pt x="641743" y="473684"/>
                  </a:lnTo>
                  <a:lnTo>
                    <a:pt x="641743" y="458406"/>
                  </a:lnTo>
                  <a:lnTo>
                    <a:pt x="641743" y="30568"/>
                  </a:lnTo>
                  <a:lnTo>
                    <a:pt x="641743" y="15278"/>
                  </a:lnTo>
                  <a:lnTo>
                    <a:pt x="641743" y="0"/>
                  </a:lnTo>
                  <a:close/>
                </a:path>
                <a:path w="2169795" h="1711960">
                  <a:moveTo>
                    <a:pt x="1405724" y="611212"/>
                  </a:moveTo>
                  <a:lnTo>
                    <a:pt x="1222362" y="611212"/>
                  </a:lnTo>
                  <a:lnTo>
                    <a:pt x="1222362" y="794562"/>
                  </a:lnTo>
                  <a:lnTo>
                    <a:pt x="1222362" y="916813"/>
                  </a:lnTo>
                  <a:lnTo>
                    <a:pt x="947331" y="916813"/>
                  </a:lnTo>
                  <a:lnTo>
                    <a:pt x="947331" y="794562"/>
                  </a:lnTo>
                  <a:lnTo>
                    <a:pt x="1222362" y="794562"/>
                  </a:lnTo>
                  <a:lnTo>
                    <a:pt x="1222362" y="611212"/>
                  </a:lnTo>
                  <a:lnTo>
                    <a:pt x="763981" y="611212"/>
                  </a:lnTo>
                  <a:lnTo>
                    <a:pt x="763981" y="1100175"/>
                  </a:lnTo>
                  <a:lnTo>
                    <a:pt x="1405724" y="1100175"/>
                  </a:lnTo>
                  <a:lnTo>
                    <a:pt x="1405724" y="1084884"/>
                  </a:lnTo>
                  <a:lnTo>
                    <a:pt x="1405724" y="1069606"/>
                  </a:lnTo>
                  <a:lnTo>
                    <a:pt x="1405724" y="641769"/>
                  </a:lnTo>
                  <a:lnTo>
                    <a:pt x="1405724" y="626491"/>
                  </a:lnTo>
                  <a:lnTo>
                    <a:pt x="1405724" y="611212"/>
                  </a:lnTo>
                  <a:close/>
                </a:path>
                <a:path w="2169795" h="1711960">
                  <a:moveTo>
                    <a:pt x="1405724" y="0"/>
                  </a:moveTo>
                  <a:lnTo>
                    <a:pt x="1222362" y="0"/>
                  </a:lnTo>
                  <a:lnTo>
                    <a:pt x="1222362" y="183362"/>
                  </a:lnTo>
                  <a:lnTo>
                    <a:pt x="1222362" y="305600"/>
                  </a:lnTo>
                  <a:lnTo>
                    <a:pt x="947331" y="305600"/>
                  </a:lnTo>
                  <a:lnTo>
                    <a:pt x="947331" y="183362"/>
                  </a:lnTo>
                  <a:lnTo>
                    <a:pt x="1222362" y="183362"/>
                  </a:lnTo>
                  <a:lnTo>
                    <a:pt x="1222362" y="0"/>
                  </a:lnTo>
                  <a:lnTo>
                    <a:pt x="763981" y="0"/>
                  </a:lnTo>
                  <a:lnTo>
                    <a:pt x="763981" y="488962"/>
                  </a:lnTo>
                  <a:lnTo>
                    <a:pt x="1405724" y="488962"/>
                  </a:lnTo>
                  <a:lnTo>
                    <a:pt x="1405724" y="473684"/>
                  </a:lnTo>
                  <a:lnTo>
                    <a:pt x="1405724" y="458406"/>
                  </a:lnTo>
                  <a:lnTo>
                    <a:pt x="1405724" y="30568"/>
                  </a:lnTo>
                  <a:lnTo>
                    <a:pt x="1405724" y="15278"/>
                  </a:lnTo>
                  <a:lnTo>
                    <a:pt x="1405724" y="0"/>
                  </a:lnTo>
                  <a:close/>
                </a:path>
                <a:path w="2169795" h="1711960">
                  <a:moveTo>
                    <a:pt x="2169693" y="0"/>
                  </a:moveTo>
                  <a:lnTo>
                    <a:pt x="1986343" y="0"/>
                  </a:lnTo>
                  <a:lnTo>
                    <a:pt x="1986343" y="183362"/>
                  </a:lnTo>
                  <a:lnTo>
                    <a:pt x="1986343" y="305600"/>
                  </a:lnTo>
                  <a:lnTo>
                    <a:pt x="1711312" y="305600"/>
                  </a:lnTo>
                  <a:lnTo>
                    <a:pt x="1711312" y="183362"/>
                  </a:lnTo>
                  <a:lnTo>
                    <a:pt x="1986343" y="183362"/>
                  </a:lnTo>
                  <a:lnTo>
                    <a:pt x="1986343" y="0"/>
                  </a:lnTo>
                  <a:lnTo>
                    <a:pt x="1527949" y="0"/>
                  </a:lnTo>
                  <a:lnTo>
                    <a:pt x="1527949" y="488962"/>
                  </a:lnTo>
                  <a:lnTo>
                    <a:pt x="2169693" y="488962"/>
                  </a:lnTo>
                  <a:lnTo>
                    <a:pt x="2169693" y="473684"/>
                  </a:lnTo>
                  <a:lnTo>
                    <a:pt x="2169693" y="458406"/>
                  </a:lnTo>
                  <a:lnTo>
                    <a:pt x="2169693" y="30568"/>
                  </a:lnTo>
                  <a:lnTo>
                    <a:pt x="2169693" y="15278"/>
                  </a:lnTo>
                  <a:lnTo>
                    <a:pt x="2169693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7488" y="2781299"/>
              <a:ext cx="2969514" cy="29695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01013" y="2744723"/>
              <a:ext cx="3045104" cy="30452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91558" y="2680538"/>
            <a:ext cx="2552700" cy="2998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25" dirty="0">
                <a:latin typeface="Arial"/>
                <a:cs typeface="Arial"/>
              </a:rPr>
              <a:t>Deepanshu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Jain</a:t>
            </a:r>
            <a:endParaRPr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65" dirty="0">
                <a:latin typeface="Arial"/>
                <a:cs typeface="Arial"/>
              </a:rPr>
              <a:t>Aakarshit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Sharma</a:t>
            </a:r>
            <a:endParaRPr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90" dirty="0">
                <a:latin typeface="Arial"/>
                <a:cs typeface="Arial"/>
              </a:rPr>
              <a:t>Gautam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Bhaitia</a:t>
            </a:r>
            <a:endParaRPr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60" dirty="0" smtClean="0">
                <a:latin typeface="Arial"/>
                <a:cs typeface="Arial"/>
              </a:rPr>
              <a:t>Amber</a:t>
            </a:r>
            <a:r>
              <a:rPr sz="2400" spc="-204" dirty="0" smtClean="0">
                <a:latin typeface="Arial"/>
                <a:cs typeface="Arial"/>
              </a:rPr>
              <a:t> </a:t>
            </a:r>
            <a:r>
              <a:rPr sz="2400" spc="-90" dirty="0" err="1" smtClean="0">
                <a:latin typeface="Arial"/>
                <a:cs typeface="Arial"/>
              </a:rPr>
              <a:t>Kakkar</a:t>
            </a:r>
            <a:endParaRPr lang="en-US" sz="2400" spc="-90" dirty="0" smtClean="0">
              <a:latin typeface="Arial"/>
              <a:cs typeface="Arial"/>
            </a:endParaRPr>
          </a:p>
          <a:p>
            <a:pPr marL="299085" indent="-287020">
              <a:spcBef>
                <a:spcPts val="1180"/>
              </a:spcBef>
              <a:buClr>
                <a:srgbClr val="1286C3"/>
              </a:buClr>
              <a:buSzPct val="143750"/>
              <a:buFontTx/>
              <a:buChar char="•"/>
              <a:tabLst>
                <a:tab pos="299720" algn="l"/>
              </a:tabLst>
            </a:pPr>
            <a:r>
              <a:rPr lang="en-IN" sz="2400" spc="-130" dirty="0" err="1" smtClean="0">
                <a:latin typeface="Arial"/>
                <a:cs typeface="Arial"/>
              </a:rPr>
              <a:t>Prakash</a:t>
            </a:r>
            <a:r>
              <a:rPr lang="en-IN" sz="2400" spc="-200" dirty="0" smtClean="0">
                <a:latin typeface="Arial"/>
                <a:cs typeface="Arial"/>
              </a:rPr>
              <a:t> </a:t>
            </a:r>
            <a:r>
              <a:rPr lang="en-IN" sz="2400" spc="-85" dirty="0" smtClean="0">
                <a:latin typeface="Arial"/>
                <a:cs typeface="Arial"/>
              </a:rPr>
              <a:t>Kumar</a:t>
            </a:r>
            <a:endParaRPr lang="en-IN" sz="2400" dirty="0" smtClean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0597" y="618820"/>
            <a:ext cx="41675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4" dirty="0"/>
              <a:t>Problem</a:t>
            </a:r>
            <a:r>
              <a:rPr sz="4000" spc="-455" dirty="0"/>
              <a:t> </a:t>
            </a:r>
            <a:r>
              <a:rPr sz="4000" spc="-55" dirty="0"/>
              <a:t>Statement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717918" y="2727960"/>
            <a:ext cx="2542540" cy="2543810"/>
            <a:chOff x="717918" y="2727960"/>
            <a:chExt cx="2542540" cy="2543810"/>
          </a:xfrm>
        </p:grpSpPr>
        <p:sp>
          <p:nvSpPr>
            <p:cNvPr id="4" name="object 4"/>
            <p:cNvSpPr/>
            <p:nvPr/>
          </p:nvSpPr>
          <p:spPr>
            <a:xfrm>
              <a:off x="965365" y="3102503"/>
              <a:ext cx="2054427" cy="18086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4379" y="2764536"/>
              <a:ext cx="2466594" cy="24681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7918" y="2727960"/>
              <a:ext cx="2542298" cy="25435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01746" y="2543378"/>
            <a:ext cx="5123815" cy="235839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99085" marR="5080" indent="-287020">
              <a:lnSpc>
                <a:spcPct val="98600"/>
              </a:lnSpc>
              <a:spcBef>
                <a:spcPts val="190"/>
              </a:spcBef>
            </a:pPr>
            <a:r>
              <a:rPr sz="3450" spc="-114" dirty="0">
                <a:solidFill>
                  <a:srgbClr val="1286C3"/>
                </a:solidFill>
                <a:latin typeface="Arial"/>
                <a:cs typeface="Arial"/>
              </a:rPr>
              <a:t>1)</a:t>
            </a:r>
            <a:r>
              <a:rPr sz="2400" spc="-114" dirty="0">
                <a:latin typeface="Arial"/>
                <a:cs typeface="Arial"/>
              </a:rPr>
              <a:t>Tired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of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searching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for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right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doctor  </a:t>
            </a:r>
            <a:r>
              <a:rPr sz="2400" spc="50" dirty="0">
                <a:latin typeface="Arial"/>
                <a:cs typeface="Arial"/>
              </a:rPr>
              <a:t>to </a:t>
            </a:r>
            <a:r>
              <a:rPr sz="2400" spc="-30" dirty="0">
                <a:latin typeface="Arial"/>
                <a:cs typeface="Arial"/>
              </a:rPr>
              <a:t>visit, </a:t>
            </a:r>
            <a:r>
              <a:rPr sz="2400" spc="-100" dirty="0">
                <a:latin typeface="Arial"/>
                <a:cs typeface="Arial"/>
              </a:rPr>
              <a:t>Need </a:t>
            </a:r>
            <a:r>
              <a:rPr sz="2400" spc="50" dirty="0">
                <a:latin typeface="Arial"/>
                <a:cs typeface="Arial"/>
              </a:rPr>
              <a:t>to </a:t>
            </a:r>
            <a:r>
              <a:rPr sz="2400" spc="-65" dirty="0">
                <a:latin typeface="Arial"/>
                <a:cs typeface="Arial"/>
              </a:rPr>
              <a:t>consult </a:t>
            </a:r>
            <a:r>
              <a:rPr sz="2400" spc="-160" dirty="0">
                <a:latin typeface="Arial"/>
                <a:cs typeface="Arial"/>
              </a:rPr>
              <a:t>a </a:t>
            </a:r>
            <a:r>
              <a:rPr sz="2400" spc="-25" dirty="0">
                <a:latin typeface="Arial"/>
                <a:cs typeface="Arial"/>
              </a:rPr>
              <a:t>doctor  </a:t>
            </a:r>
            <a:r>
              <a:rPr sz="2400" spc="-45" dirty="0">
                <a:latin typeface="Arial"/>
                <a:cs typeface="Arial"/>
              </a:rPr>
              <a:t>immediately.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Fret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no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more,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b="1" spc="-105" dirty="0">
                <a:latin typeface="Trebuchet MS"/>
                <a:cs typeface="Trebuchet MS"/>
              </a:rPr>
              <a:t>Find</a:t>
            </a:r>
            <a:r>
              <a:rPr sz="2400" b="1" spc="-220" dirty="0">
                <a:latin typeface="Trebuchet MS"/>
                <a:cs typeface="Trebuchet MS"/>
              </a:rPr>
              <a:t> </a:t>
            </a:r>
            <a:r>
              <a:rPr sz="2400" b="1" spc="-65" dirty="0">
                <a:latin typeface="Trebuchet MS"/>
                <a:cs typeface="Trebuchet MS"/>
              </a:rPr>
              <a:t>right  </a:t>
            </a:r>
            <a:r>
              <a:rPr sz="2400" b="1" spc="-75" dirty="0">
                <a:latin typeface="Trebuchet MS"/>
                <a:cs typeface="Trebuchet MS"/>
              </a:rPr>
              <a:t>doctors</a:t>
            </a:r>
            <a:r>
              <a:rPr sz="2400" b="1" spc="-250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for</a:t>
            </a:r>
            <a:r>
              <a:rPr sz="2400" b="1" spc="-245" dirty="0">
                <a:latin typeface="Trebuchet MS"/>
                <a:cs typeface="Trebuchet MS"/>
              </a:rPr>
              <a:t> </a:t>
            </a:r>
            <a:r>
              <a:rPr sz="2400" b="1" spc="-65" dirty="0">
                <a:latin typeface="Trebuchet MS"/>
                <a:cs typeface="Trebuchet MS"/>
              </a:rPr>
              <a:t>you</a:t>
            </a:r>
            <a:r>
              <a:rPr sz="2400" b="1" spc="-225" dirty="0">
                <a:latin typeface="Trebuchet MS"/>
                <a:cs typeface="Trebuchet MS"/>
              </a:rPr>
              <a:t> </a:t>
            </a:r>
            <a:r>
              <a:rPr sz="2400" b="1" spc="-65" dirty="0">
                <a:latin typeface="Trebuchet MS"/>
                <a:cs typeface="Trebuchet MS"/>
              </a:rPr>
              <a:t>and</a:t>
            </a:r>
            <a:r>
              <a:rPr sz="2400" b="1" spc="-220" dirty="0">
                <a:latin typeface="Trebuchet MS"/>
                <a:cs typeface="Trebuchet MS"/>
              </a:rPr>
              <a:t> </a:t>
            </a:r>
            <a:r>
              <a:rPr sz="2400" b="1" spc="-95" dirty="0">
                <a:latin typeface="Trebuchet MS"/>
                <a:cs typeface="Trebuchet MS"/>
              </a:rPr>
              <a:t>your</a:t>
            </a:r>
            <a:r>
              <a:rPr sz="2400" b="1" spc="-240" dirty="0">
                <a:latin typeface="Trebuchet MS"/>
                <a:cs typeface="Trebuchet MS"/>
              </a:rPr>
              <a:t> </a:t>
            </a:r>
            <a:r>
              <a:rPr sz="2400" b="1" spc="-90" dirty="0">
                <a:latin typeface="Trebuchet MS"/>
                <a:cs typeface="Trebuchet MS"/>
              </a:rPr>
              <a:t>loved</a:t>
            </a:r>
            <a:r>
              <a:rPr sz="2400" b="1" spc="-254" dirty="0">
                <a:latin typeface="Trebuchet MS"/>
                <a:cs typeface="Trebuchet MS"/>
              </a:rPr>
              <a:t> </a:t>
            </a:r>
            <a:r>
              <a:rPr sz="2400" b="1" spc="-60" dirty="0">
                <a:latin typeface="Trebuchet MS"/>
                <a:cs typeface="Trebuchet MS"/>
              </a:rPr>
              <a:t>ones</a:t>
            </a:r>
            <a:r>
              <a:rPr sz="2400" spc="-60" dirty="0">
                <a:latin typeface="Arial"/>
                <a:cs typeface="Arial"/>
              </a:rPr>
              <a:t>.  </a:t>
            </a:r>
            <a:r>
              <a:rPr sz="2400" spc="-10" dirty="0">
                <a:latin typeface="Arial"/>
                <a:cs typeface="Arial"/>
              </a:rPr>
              <a:t>With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online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doctors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consulting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app,  </a:t>
            </a:r>
            <a:r>
              <a:rPr sz="2400" spc="-70" dirty="0">
                <a:latin typeface="Arial"/>
                <a:cs typeface="Arial"/>
              </a:rPr>
              <a:t>you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don’t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have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to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travel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anymore.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5401" y="2889885"/>
            <a:ext cx="17900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5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87167" y="0"/>
            <a:ext cx="5248910" cy="6858000"/>
            <a:chOff x="2487167" y="0"/>
            <a:chExt cx="5248910" cy="6858000"/>
          </a:xfrm>
        </p:grpSpPr>
        <p:sp>
          <p:nvSpPr>
            <p:cNvPr id="5" name="object 5"/>
            <p:cNvSpPr/>
            <p:nvPr/>
          </p:nvSpPr>
          <p:spPr>
            <a:xfrm>
              <a:off x="2715767" y="0"/>
              <a:ext cx="843280" cy="5329555"/>
            </a:xfrm>
            <a:custGeom>
              <a:avLst/>
              <a:gdLst/>
              <a:ahLst/>
              <a:cxnLst/>
              <a:rect l="l" t="t" r="r" b="b"/>
              <a:pathLst>
                <a:path w="843279" h="5329555">
                  <a:moveTo>
                    <a:pt x="842771" y="0"/>
                  </a:moveTo>
                  <a:lnTo>
                    <a:pt x="652018" y="0"/>
                  </a:lnTo>
                  <a:lnTo>
                    <a:pt x="0" y="5286502"/>
                  </a:lnTo>
                  <a:lnTo>
                    <a:pt x="185927" y="5329428"/>
                  </a:lnTo>
                  <a:lnTo>
                    <a:pt x="842771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87167" y="0"/>
              <a:ext cx="838200" cy="5278120"/>
            </a:xfrm>
            <a:custGeom>
              <a:avLst/>
              <a:gdLst/>
              <a:ahLst/>
              <a:cxnLst/>
              <a:rect l="l" t="t" r="r" b="b"/>
              <a:pathLst>
                <a:path w="838200" h="5278120">
                  <a:moveTo>
                    <a:pt x="838199" y="0"/>
                  </a:moveTo>
                  <a:lnTo>
                    <a:pt x="648843" y="0"/>
                  </a:lnTo>
                  <a:lnTo>
                    <a:pt x="0" y="5239512"/>
                  </a:lnTo>
                  <a:lnTo>
                    <a:pt x="186944" y="5277612"/>
                  </a:lnTo>
                  <a:lnTo>
                    <a:pt x="83819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87167" y="5239511"/>
              <a:ext cx="920750" cy="1618615"/>
            </a:xfrm>
            <a:custGeom>
              <a:avLst/>
              <a:gdLst/>
              <a:ahLst/>
              <a:cxnLst/>
              <a:rect l="l" t="t" r="r" b="b"/>
              <a:pathLst>
                <a:path w="920750" h="1618615">
                  <a:moveTo>
                    <a:pt x="0" y="0"/>
                  </a:moveTo>
                  <a:lnTo>
                    <a:pt x="880109" y="1618487"/>
                  </a:lnTo>
                  <a:lnTo>
                    <a:pt x="920495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5767" y="5291328"/>
              <a:ext cx="1122045" cy="1567180"/>
            </a:xfrm>
            <a:custGeom>
              <a:avLst/>
              <a:gdLst/>
              <a:ahLst/>
              <a:cxnLst/>
              <a:rect l="l" t="t" r="r" b="b"/>
              <a:pathLst>
                <a:path w="1122045" h="1567179">
                  <a:moveTo>
                    <a:pt x="0" y="0"/>
                  </a:moveTo>
                  <a:lnTo>
                    <a:pt x="1082420" y="1566672"/>
                  </a:lnTo>
                  <a:lnTo>
                    <a:pt x="112166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15767" y="5286755"/>
              <a:ext cx="1598930" cy="1571625"/>
            </a:xfrm>
            <a:custGeom>
              <a:avLst/>
              <a:gdLst/>
              <a:ahLst/>
              <a:cxnLst/>
              <a:rect l="l" t="t" r="r" b="b"/>
              <a:pathLst>
                <a:path w="1598929" h="1571625">
                  <a:moveTo>
                    <a:pt x="0" y="0"/>
                  </a:moveTo>
                  <a:lnTo>
                    <a:pt x="0" y="4699"/>
                  </a:lnTo>
                  <a:lnTo>
                    <a:pt x="1122171" y="1571243"/>
                  </a:lnTo>
                  <a:lnTo>
                    <a:pt x="1598676" y="1571243"/>
                  </a:lnTo>
                  <a:lnTo>
                    <a:pt x="185800" y="42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87167" y="5239511"/>
              <a:ext cx="1271270" cy="1618615"/>
            </a:xfrm>
            <a:custGeom>
              <a:avLst/>
              <a:gdLst/>
              <a:ahLst/>
              <a:cxnLst/>
              <a:rect l="l" t="t" r="r" b="b"/>
              <a:pathLst>
                <a:path w="1271270" h="1618615">
                  <a:moveTo>
                    <a:pt x="0" y="0"/>
                  </a:moveTo>
                  <a:lnTo>
                    <a:pt x="921131" y="1618487"/>
                  </a:lnTo>
                  <a:lnTo>
                    <a:pt x="1271016" y="1618487"/>
                  </a:lnTo>
                  <a:lnTo>
                    <a:pt x="218948" y="95250"/>
                  </a:lnTo>
                  <a:lnTo>
                    <a:pt x="183261" y="42799"/>
                  </a:lnTo>
                  <a:lnTo>
                    <a:pt x="186817" y="42799"/>
                  </a:lnTo>
                  <a:lnTo>
                    <a:pt x="186817" y="38100"/>
                  </a:lnTo>
                  <a:lnTo>
                    <a:pt x="183261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8200" y="687323"/>
              <a:ext cx="1056640" cy="1054735"/>
            </a:xfrm>
            <a:custGeom>
              <a:avLst/>
              <a:gdLst/>
              <a:ahLst/>
              <a:cxnLst/>
              <a:rect l="l" t="t" r="r" b="b"/>
              <a:pathLst>
                <a:path w="1056639" h="1054735">
                  <a:moveTo>
                    <a:pt x="528065" y="0"/>
                  </a:moveTo>
                  <a:lnTo>
                    <a:pt x="480008" y="2155"/>
                  </a:lnTo>
                  <a:lnTo>
                    <a:pt x="433158" y="8495"/>
                  </a:lnTo>
                  <a:lnTo>
                    <a:pt x="387702" y="18836"/>
                  </a:lnTo>
                  <a:lnTo>
                    <a:pt x="343827" y="32990"/>
                  </a:lnTo>
                  <a:lnTo>
                    <a:pt x="301718" y="50772"/>
                  </a:lnTo>
                  <a:lnTo>
                    <a:pt x="261563" y="71994"/>
                  </a:lnTo>
                  <a:lnTo>
                    <a:pt x="223548" y="96472"/>
                  </a:lnTo>
                  <a:lnTo>
                    <a:pt x="187860" y="124018"/>
                  </a:lnTo>
                  <a:lnTo>
                    <a:pt x="154686" y="154447"/>
                  </a:lnTo>
                  <a:lnTo>
                    <a:pt x="124211" y="187573"/>
                  </a:lnTo>
                  <a:lnTo>
                    <a:pt x="96622" y="223208"/>
                  </a:lnTo>
                  <a:lnTo>
                    <a:pt x="72107" y="261168"/>
                  </a:lnTo>
                  <a:lnTo>
                    <a:pt x="50852" y="301265"/>
                  </a:lnTo>
                  <a:lnTo>
                    <a:pt x="33042" y="343314"/>
                  </a:lnTo>
                  <a:lnTo>
                    <a:pt x="18866" y="387129"/>
                  </a:lnTo>
                  <a:lnTo>
                    <a:pt x="8509" y="432523"/>
                  </a:lnTo>
                  <a:lnTo>
                    <a:pt x="2158" y="479310"/>
                  </a:lnTo>
                  <a:lnTo>
                    <a:pt x="0" y="527303"/>
                  </a:lnTo>
                  <a:lnTo>
                    <a:pt x="2158" y="575297"/>
                  </a:lnTo>
                  <a:lnTo>
                    <a:pt x="8509" y="622084"/>
                  </a:lnTo>
                  <a:lnTo>
                    <a:pt x="18866" y="667478"/>
                  </a:lnTo>
                  <a:lnTo>
                    <a:pt x="33042" y="711293"/>
                  </a:lnTo>
                  <a:lnTo>
                    <a:pt x="50852" y="753342"/>
                  </a:lnTo>
                  <a:lnTo>
                    <a:pt x="72107" y="793439"/>
                  </a:lnTo>
                  <a:lnTo>
                    <a:pt x="96622" y="831399"/>
                  </a:lnTo>
                  <a:lnTo>
                    <a:pt x="124211" y="867034"/>
                  </a:lnTo>
                  <a:lnTo>
                    <a:pt x="154686" y="900160"/>
                  </a:lnTo>
                  <a:lnTo>
                    <a:pt x="187860" y="930589"/>
                  </a:lnTo>
                  <a:lnTo>
                    <a:pt x="223548" y="958135"/>
                  </a:lnTo>
                  <a:lnTo>
                    <a:pt x="261563" y="982613"/>
                  </a:lnTo>
                  <a:lnTo>
                    <a:pt x="301718" y="1003835"/>
                  </a:lnTo>
                  <a:lnTo>
                    <a:pt x="343827" y="1021617"/>
                  </a:lnTo>
                  <a:lnTo>
                    <a:pt x="387702" y="1035771"/>
                  </a:lnTo>
                  <a:lnTo>
                    <a:pt x="433158" y="1046112"/>
                  </a:lnTo>
                  <a:lnTo>
                    <a:pt x="480008" y="1052452"/>
                  </a:lnTo>
                  <a:lnTo>
                    <a:pt x="528065" y="1054608"/>
                  </a:lnTo>
                  <a:lnTo>
                    <a:pt x="576123" y="1052452"/>
                  </a:lnTo>
                  <a:lnTo>
                    <a:pt x="622973" y="1046112"/>
                  </a:lnTo>
                  <a:lnTo>
                    <a:pt x="668429" y="1035771"/>
                  </a:lnTo>
                  <a:lnTo>
                    <a:pt x="712304" y="1021617"/>
                  </a:lnTo>
                  <a:lnTo>
                    <a:pt x="754413" y="1003835"/>
                  </a:lnTo>
                  <a:lnTo>
                    <a:pt x="794568" y="982613"/>
                  </a:lnTo>
                  <a:lnTo>
                    <a:pt x="832583" y="958135"/>
                  </a:lnTo>
                  <a:lnTo>
                    <a:pt x="868271" y="930589"/>
                  </a:lnTo>
                  <a:lnTo>
                    <a:pt x="901446" y="900160"/>
                  </a:lnTo>
                  <a:lnTo>
                    <a:pt x="931920" y="867034"/>
                  </a:lnTo>
                  <a:lnTo>
                    <a:pt x="959509" y="831399"/>
                  </a:lnTo>
                  <a:lnTo>
                    <a:pt x="984024" y="793439"/>
                  </a:lnTo>
                  <a:lnTo>
                    <a:pt x="1005279" y="753342"/>
                  </a:lnTo>
                  <a:lnTo>
                    <a:pt x="1023089" y="711293"/>
                  </a:lnTo>
                  <a:lnTo>
                    <a:pt x="1037265" y="667478"/>
                  </a:lnTo>
                  <a:lnTo>
                    <a:pt x="1047622" y="622084"/>
                  </a:lnTo>
                  <a:lnTo>
                    <a:pt x="1053973" y="575297"/>
                  </a:lnTo>
                  <a:lnTo>
                    <a:pt x="1056132" y="527303"/>
                  </a:lnTo>
                  <a:lnTo>
                    <a:pt x="1053973" y="479310"/>
                  </a:lnTo>
                  <a:lnTo>
                    <a:pt x="1047622" y="432523"/>
                  </a:lnTo>
                  <a:lnTo>
                    <a:pt x="1037265" y="387129"/>
                  </a:lnTo>
                  <a:lnTo>
                    <a:pt x="1023089" y="343314"/>
                  </a:lnTo>
                  <a:lnTo>
                    <a:pt x="1005279" y="301265"/>
                  </a:lnTo>
                  <a:lnTo>
                    <a:pt x="984024" y="261168"/>
                  </a:lnTo>
                  <a:lnTo>
                    <a:pt x="959509" y="223208"/>
                  </a:lnTo>
                  <a:lnTo>
                    <a:pt x="931920" y="187573"/>
                  </a:lnTo>
                  <a:lnTo>
                    <a:pt x="901446" y="154447"/>
                  </a:lnTo>
                  <a:lnTo>
                    <a:pt x="868271" y="124018"/>
                  </a:lnTo>
                  <a:lnTo>
                    <a:pt x="832583" y="96472"/>
                  </a:lnTo>
                  <a:lnTo>
                    <a:pt x="794568" y="71994"/>
                  </a:lnTo>
                  <a:lnTo>
                    <a:pt x="754413" y="50772"/>
                  </a:lnTo>
                  <a:lnTo>
                    <a:pt x="712304" y="32990"/>
                  </a:lnTo>
                  <a:lnTo>
                    <a:pt x="668429" y="18836"/>
                  </a:lnTo>
                  <a:lnTo>
                    <a:pt x="622973" y="8495"/>
                  </a:lnTo>
                  <a:lnTo>
                    <a:pt x="576123" y="2155"/>
                  </a:lnTo>
                  <a:lnTo>
                    <a:pt x="528065" y="0"/>
                  </a:lnTo>
                  <a:close/>
                </a:path>
              </a:pathLst>
            </a:custGeom>
            <a:solidFill>
              <a:srgbClr val="80C3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65353" y="1003567"/>
              <a:ext cx="124557" cy="1248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65344" y="999578"/>
              <a:ext cx="391160" cy="426720"/>
            </a:xfrm>
            <a:custGeom>
              <a:avLst/>
              <a:gdLst/>
              <a:ahLst/>
              <a:cxnLst/>
              <a:rect l="l" t="t" r="r" b="b"/>
              <a:pathLst>
                <a:path w="391160" h="426719">
                  <a:moveTo>
                    <a:pt x="116649" y="309562"/>
                  </a:moveTo>
                  <a:lnTo>
                    <a:pt x="0" y="309562"/>
                  </a:lnTo>
                  <a:lnTo>
                    <a:pt x="0" y="426504"/>
                  </a:lnTo>
                  <a:lnTo>
                    <a:pt x="116649" y="309562"/>
                  </a:lnTo>
                  <a:close/>
                </a:path>
                <a:path w="391160" h="426719">
                  <a:moveTo>
                    <a:pt x="275475" y="62661"/>
                  </a:moveTo>
                  <a:lnTo>
                    <a:pt x="234264" y="21348"/>
                  </a:lnTo>
                  <a:lnTo>
                    <a:pt x="227368" y="21348"/>
                  </a:lnTo>
                  <a:lnTo>
                    <a:pt x="218871" y="29908"/>
                  </a:lnTo>
                  <a:lnTo>
                    <a:pt x="218884" y="36830"/>
                  </a:lnTo>
                  <a:lnTo>
                    <a:pt x="235597" y="53568"/>
                  </a:lnTo>
                  <a:lnTo>
                    <a:pt x="149466" y="53568"/>
                  </a:lnTo>
                  <a:lnTo>
                    <a:pt x="149466" y="78549"/>
                  </a:lnTo>
                  <a:lnTo>
                    <a:pt x="235661" y="78549"/>
                  </a:lnTo>
                  <a:lnTo>
                    <a:pt x="218909" y="95275"/>
                  </a:lnTo>
                  <a:lnTo>
                    <a:pt x="218859" y="102209"/>
                  </a:lnTo>
                  <a:lnTo>
                    <a:pt x="227317" y="110832"/>
                  </a:lnTo>
                  <a:lnTo>
                    <a:pt x="234238" y="110883"/>
                  </a:lnTo>
                  <a:lnTo>
                    <a:pt x="275475" y="69583"/>
                  </a:lnTo>
                  <a:lnTo>
                    <a:pt x="275475" y="62661"/>
                  </a:lnTo>
                  <a:close/>
                </a:path>
                <a:path w="391160" h="426719">
                  <a:moveTo>
                    <a:pt x="390804" y="34734"/>
                  </a:moveTo>
                  <a:lnTo>
                    <a:pt x="354990" y="0"/>
                  </a:lnTo>
                  <a:lnTo>
                    <a:pt x="286550" y="66370"/>
                  </a:lnTo>
                  <a:lnTo>
                    <a:pt x="322897" y="102806"/>
                  </a:lnTo>
                  <a:lnTo>
                    <a:pt x="390804" y="347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81215" y="687323"/>
              <a:ext cx="1054735" cy="1054735"/>
            </a:xfrm>
            <a:custGeom>
              <a:avLst/>
              <a:gdLst/>
              <a:ahLst/>
              <a:cxnLst/>
              <a:rect l="l" t="t" r="r" b="b"/>
              <a:pathLst>
                <a:path w="1054734" h="1054735">
                  <a:moveTo>
                    <a:pt x="527303" y="0"/>
                  </a:moveTo>
                  <a:lnTo>
                    <a:pt x="479310" y="2155"/>
                  </a:lnTo>
                  <a:lnTo>
                    <a:pt x="432523" y="8495"/>
                  </a:lnTo>
                  <a:lnTo>
                    <a:pt x="387129" y="18836"/>
                  </a:lnTo>
                  <a:lnTo>
                    <a:pt x="343314" y="32990"/>
                  </a:lnTo>
                  <a:lnTo>
                    <a:pt x="301265" y="50772"/>
                  </a:lnTo>
                  <a:lnTo>
                    <a:pt x="261168" y="71994"/>
                  </a:lnTo>
                  <a:lnTo>
                    <a:pt x="223208" y="96472"/>
                  </a:lnTo>
                  <a:lnTo>
                    <a:pt x="187573" y="124018"/>
                  </a:lnTo>
                  <a:lnTo>
                    <a:pt x="154447" y="154447"/>
                  </a:lnTo>
                  <a:lnTo>
                    <a:pt x="124018" y="187573"/>
                  </a:lnTo>
                  <a:lnTo>
                    <a:pt x="96472" y="223208"/>
                  </a:lnTo>
                  <a:lnTo>
                    <a:pt x="71994" y="261168"/>
                  </a:lnTo>
                  <a:lnTo>
                    <a:pt x="50772" y="301265"/>
                  </a:lnTo>
                  <a:lnTo>
                    <a:pt x="32990" y="343314"/>
                  </a:lnTo>
                  <a:lnTo>
                    <a:pt x="18836" y="387129"/>
                  </a:lnTo>
                  <a:lnTo>
                    <a:pt x="8495" y="432523"/>
                  </a:lnTo>
                  <a:lnTo>
                    <a:pt x="2155" y="479310"/>
                  </a:lnTo>
                  <a:lnTo>
                    <a:pt x="0" y="527303"/>
                  </a:lnTo>
                  <a:lnTo>
                    <a:pt x="2155" y="575297"/>
                  </a:lnTo>
                  <a:lnTo>
                    <a:pt x="8495" y="622084"/>
                  </a:lnTo>
                  <a:lnTo>
                    <a:pt x="18836" y="667478"/>
                  </a:lnTo>
                  <a:lnTo>
                    <a:pt x="32990" y="711293"/>
                  </a:lnTo>
                  <a:lnTo>
                    <a:pt x="50772" y="753342"/>
                  </a:lnTo>
                  <a:lnTo>
                    <a:pt x="71994" y="793439"/>
                  </a:lnTo>
                  <a:lnTo>
                    <a:pt x="96472" y="831399"/>
                  </a:lnTo>
                  <a:lnTo>
                    <a:pt x="124018" y="867034"/>
                  </a:lnTo>
                  <a:lnTo>
                    <a:pt x="154447" y="900160"/>
                  </a:lnTo>
                  <a:lnTo>
                    <a:pt x="187573" y="930589"/>
                  </a:lnTo>
                  <a:lnTo>
                    <a:pt x="223208" y="958135"/>
                  </a:lnTo>
                  <a:lnTo>
                    <a:pt x="261168" y="982613"/>
                  </a:lnTo>
                  <a:lnTo>
                    <a:pt x="301265" y="1003835"/>
                  </a:lnTo>
                  <a:lnTo>
                    <a:pt x="343314" y="1021617"/>
                  </a:lnTo>
                  <a:lnTo>
                    <a:pt x="387129" y="1035771"/>
                  </a:lnTo>
                  <a:lnTo>
                    <a:pt x="432523" y="1046112"/>
                  </a:lnTo>
                  <a:lnTo>
                    <a:pt x="479310" y="1052452"/>
                  </a:lnTo>
                  <a:lnTo>
                    <a:pt x="527303" y="1054608"/>
                  </a:lnTo>
                  <a:lnTo>
                    <a:pt x="575297" y="1052452"/>
                  </a:lnTo>
                  <a:lnTo>
                    <a:pt x="622084" y="1046112"/>
                  </a:lnTo>
                  <a:lnTo>
                    <a:pt x="667478" y="1035771"/>
                  </a:lnTo>
                  <a:lnTo>
                    <a:pt x="711293" y="1021617"/>
                  </a:lnTo>
                  <a:lnTo>
                    <a:pt x="753342" y="1003835"/>
                  </a:lnTo>
                  <a:lnTo>
                    <a:pt x="793439" y="982613"/>
                  </a:lnTo>
                  <a:lnTo>
                    <a:pt x="831399" y="958135"/>
                  </a:lnTo>
                  <a:lnTo>
                    <a:pt x="867034" y="930589"/>
                  </a:lnTo>
                  <a:lnTo>
                    <a:pt x="900160" y="900160"/>
                  </a:lnTo>
                  <a:lnTo>
                    <a:pt x="930589" y="867034"/>
                  </a:lnTo>
                  <a:lnTo>
                    <a:pt x="958135" y="831399"/>
                  </a:lnTo>
                  <a:lnTo>
                    <a:pt x="982613" y="793439"/>
                  </a:lnTo>
                  <a:lnTo>
                    <a:pt x="1003835" y="753342"/>
                  </a:lnTo>
                  <a:lnTo>
                    <a:pt x="1021617" y="711293"/>
                  </a:lnTo>
                  <a:lnTo>
                    <a:pt x="1035771" y="667478"/>
                  </a:lnTo>
                  <a:lnTo>
                    <a:pt x="1046112" y="622084"/>
                  </a:lnTo>
                  <a:lnTo>
                    <a:pt x="1052452" y="575297"/>
                  </a:lnTo>
                  <a:lnTo>
                    <a:pt x="1054607" y="527303"/>
                  </a:lnTo>
                  <a:lnTo>
                    <a:pt x="1052452" y="479310"/>
                  </a:lnTo>
                  <a:lnTo>
                    <a:pt x="1046112" y="432523"/>
                  </a:lnTo>
                  <a:lnTo>
                    <a:pt x="1035771" y="387129"/>
                  </a:lnTo>
                  <a:lnTo>
                    <a:pt x="1021617" y="343314"/>
                  </a:lnTo>
                  <a:lnTo>
                    <a:pt x="1003835" y="301265"/>
                  </a:lnTo>
                  <a:lnTo>
                    <a:pt x="982613" y="261168"/>
                  </a:lnTo>
                  <a:lnTo>
                    <a:pt x="958135" y="223208"/>
                  </a:lnTo>
                  <a:lnTo>
                    <a:pt x="930589" y="187573"/>
                  </a:lnTo>
                  <a:lnTo>
                    <a:pt x="900160" y="154447"/>
                  </a:lnTo>
                  <a:lnTo>
                    <a:pt x="867034" y="124018"/>
                  </a:lnTo>
                  <a:lnTo>
                    <a:pt x="831399" y="96472"/>
                  </a:lnTo>
                  <a:lnTo>
                    <a:pt x="793439" y="71994"/>
                  </a:lnTo>
                  <a:lnTo>
                    <a:pt x="753342" y="50772"/>
                  </a:lnTo>
                  <a:lnTo>
                    <a:pt x="711293" y="32990"/>
                  </a:lnTo>
                  <a:lnTo>
                    <a:pt x="667478" y="18836"/>
                  </a:lnTo>
                  <a:lnTo>
                    <a:pt x="622084" y="8495"/>
                  </a:lnTo>
                  <a:lnTo>
                    <a:pt x="575297" y="2155"/>
                  </a:lnTo>
                  <a:lnTo>
                    <a:pt x="527303" y="0"/>
                  </a:lnTo>
                  <a:close/>
                </a:path>
              </a:pathLst>
            </a:custGeom>
            <a:solidFill>
              <a:srgbClr val="E19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97075" y="966327"/>
              <a:ext cx="355600" cy="386080"/>
            </a:xfrm>
            <a:custGeom>
              <a:avLst/>
              <a:gdLst/>
              <a:ahLst/>
              <a:cxnLst/>
              <a:rect l="l" t="t" r="r" b="b"/>
              <a:pathLst>
                <a:path w="355600" h="386080">
                  <a:moveTo>
                    <a:pt x="187617" y="0"/>
                  </a:moveTo>
                  <a:lnTo>
                    <a:pt x="138410" y="6349"/>
                  </a:lnTo>
                  <a:lnTo>
                    <a:pt x="91779" y="26669"/>
                  </a:lnTo>
                  <a:lnTo>
                    <a:pt x="52064" y="57149"/>
                  </a:lnTo>
                  <a:lnTo>
                    <a:pt x="22710" y="96519"/>
                  </a:lnTo>
                  <a:lnTo>
                    <a:pt x="4945" y="143509"/>
                  </a:lnTo>
                  <a:lnTo>
                    <a:pt x="0" y="193039"/>
                  </a:lnTo>
                  <a:lnTo>
                    <a:pt x="4926" y="236219"/>
                  </a:lnTo>
                  <a:lnTo>
                    <a:pt x="19276" y="276859"/>
                  </a:lnTo>
                  <a:lnTo>
                    <a:pt x="42407" y="313689"/>
                  </a:lnTo>
                  <a:lnTo>
                    <a:pt x="73673" y="342899"/>
                  </a:lnTo>
                  <a:lnTo>
                    <a:pt x="73673" y="386079"/>
                  </a:lnTo>
                  <a:lnTo>
                    <a:pt x="166774" y="293369"/>
                  </a:lnTo>
                  <a:lnTo>
                    <a:pt x="118626" y="293369"/>
                  </a:lnTo>
                  <a:lnTo>
                    <a:pt x="115075" y="266699"/>
                  </a:lnTo>
                  <a:lnTo>
                    <a:pt x="107076" y="251459"/>
                  </a:lnTo>
                  <a:lnTo>
                    <a:pt x="98608" y="245109"/>
                  </a:lnTo>
                  <a:lnTo>
                    <a:pt x="93652" y="243839"/>
                  </a:lnTo>
                  <a:lnTo>
                    <a:pt x="84345" y="240029"/>
                  </a:lnTo>
                  <a:lnTo>
                    <a:pt x="72580" y="231139"/>
                  </a:lnTo>
                  <a:lnTo>
                    <a:pt x="61518" y="218439"/>
                  </a:lnTo>
                  <a:lnTo>
                    <a:pt x="54318" y="201929"/>
                  </a:lnTo>
                  <a:lnTo>
                    <a:pt x="53694" y="200659"/>
                  </a:lnTo>
                  <a:lnTo>
                    <a:pt x="53694" y="196849"/>
                  </a:lnTo>
                  <a:lnTo>
                    <a:pt x="47840" y="185419"/>
                  </a:lnTo>
                  <a:lnTo>
                    <a:pt x="46201" y="172719"/>
                  </a:lnTo>
                  <a:lnTo>
                    <a:pt x="48777" y="158749"/>
                  </a:lnTo>
                  <a:lnTo>
                    <a:pt x="55567" y="147319"/>
                  </a:lnTo>
                  <a:lnTo>
                    <a:pt x="54318" y="143509"/>
                  </a:lnTo>
                  <a:lnTo>
                    <a:pt x="53694" y="138429"/>
                  </a:lnTo>
                  <a:lnTo>
                    <a:pt x="53694" y="134619"/>
                  </a:lnTo>
                  <a:lnTo>
                    <a:pt x="56250" y="119379"/>
                  </a:lnTo>
                  <a:lnTo>
                    <a:pt x="63371" y="107949"/>
                  </a:lnTo>
                  <a:lnTo>
                    <a:pt x="74239" y="97789"/>
                  </a:lnTo>
                  <a:lnTo>
                    <a:pt x="88033" y="92709"/>
                  </a:lnTo>
                  <a:lnTo>
                    <a:pt x="94462" y="81279"/>
                  </a:lnTo>
                  <a:lnTo>
                    <a:pt x="103876" y="72389"/>
                  </a:lnTo>
                  <a:lnTo>
                    <a:pt x="115514" y="66039"/>
                  </a:lnTo>
                  <a:lnTo>
                    <a:pt x="128616" y="64769"/>
                  </a:lnTo>
                  <a:lnTo>
                    <a:pt x="139840" y="64769"/>
                  </a:lnTo>
                  <a:lnTo>
                    <a:pt x="144781" y="59689"/>
                  </a:lnTo>
                  <a:lnTo>
                    <a:pt x="151951" y="55879"/>
                  </a:lnTo>
                  <a:lnTo>
                    <a:pt x="159941" y="52069"/>
                  </a:lnTo>
                  <a:lnTo>
                    <a:pt x="168574" y="50799"/>
                  </a:lnTo>
                  <a:lnTo>
                    <a:pt x="314895" y="50800"/>
                  </a:lnTo>
                  <a:lnTo>
                    <a:pt x="283455" y="26670"/>
                  </a:lnTo>
                  <a:lnTo>
                    <a:pt x="236823" y="6350"/>
                  </a:lnTo>
                  <a:lnTo>
                    <a:pt x="187617" y="0"/>
                  </a:lnTo>
                  <a:close/>
                </a:path>
                <a:path w="355600" h="386080">
                  <a:moveTo>
                    <a:pt x="136264" y="203199"/>
                  </a:moveTo>
                  <a:lnTo>
                    <a:pt x="114256" y="203199"/>
                  </a:lnTo>
                  <a:lnTo>
                    <a:pt x="125494" y="210819"/>
                  </a:lnTo>
                  <a:lnTo>
                    <a:pt x="131738" y="214629"/>
                  </a:lnTo>
                  <a:lnTo>
                    <a:pt x="141727" y="224789"/>
                  </a:lnTo>
                  <a:lnTo>
                    <a:pt x="144976" y="231139"/>
                  </a:lnTo>
                  <a:lnTo>
                    <a:pt x="146644" y="238759"/>
                  </a:lnTo>
                  <a:lnTo>
                    <a:pt x="147259" y="247649"/>
                  </a:lnTo>
                  <a:lnTo>
                    <a:pt x="147346" y="293369"/>
                  </a:lnTo>
                  <a:lnTo>
                    <a:pt x="158585" y="293369"/>
                  </a:lnTo>
                  <a:lnTo>
                    <a:pt x="158536" y="246379"/>
                  </a:lnTo>
                  <a:lnTo>
                    <a:pt x="144225" y="209549"/>
                  </a:lnTo>
                  <a:lnTo>
                    <a:pt x="137981" y="204469"/>
                  </a:lnTo>
                  <a:lnTo>
                    <a:pt x="136264" y="203199"/>
                  </a:lnTo>
                  <a:close/>
                </a:path>
                <a:path w="355600" h="386080">
                  <a:moveTo>
                    <a:pt x="186681" y="273547"/>
                  </a:moveTo>
                  <a:lnTo>
                    <a:pt x="166774" y="293369"/>
                  </a:lnTo>
                  <a:lnTo>
                    <a:pt x="186681" y="274320"/>
                  </a:lnTo>
                  <a:lnTo>
                    <a:pt x="186681" y="273547"/>
                  </a:lnTo>
                  <a:close/>
                </a:path>
                <a:path w="355600" h="386080">
                  <a:moveTo>
                    <a:pt x="274173" y="185866"/>
                  </a:moveTo>
                  <a:lnTo>
                    <a:pt x="255564" y="204470"/>
                  </a:lnTo>
                  <a:lnTo>
                    <a:pt x="229761" y="204470"/>
                  </a:lnTo>
                  <a:lnTo>
                    <a:pt x="213020" y="208280"/>
                  </a:lnTo>
                  <a:lnTo>
                    <a:pt x="199324" y="217170"/>
                  </a:lnTo>
                  <a:lnTo>
                    <a:pt x="190075" y="231140"/>
                  </a:lnTo>
                  <a:lnTo>
                    <a:pt x="186681" y="247650"/>
                  </a:lnTo>
                  <a:lnTo>
                    <a:pt x="186681" y="273547"/>
                  </a:lnTo>
                  <a:lnTo>
                    <a:pt x="274261" y="186335"/>
                  </a:lnTo>
                  <a:lnTo>
                    <a:pt x="274173" y="185866"/>
                  </a:lnTo>
                  <a:close/>
                </a:path>
                <a:path w="355600" h="386080">
                  <a:moveTo>
                    <a:pt x="82414" y="121919"/>
                  </a:moveTo>
                  <a:lnTo>
                    <a:pt x="79916" y="121919"/>
                  </a:lnTo>
                  <a:lnTo>
                    <a:pt x="76170" y="125729"/>
                  </a:lnTo>
                  <a:lnTo>
                    <a:pt x="74922" y="128269"/>
                  </a:lnTo>
                  <a:lnTo>
                    <a:pt x="76170" y="130809"/>
                  </a:lnTo>
                  <a:lnTo>
                    <a:pt x="77419" y="138429"/>
                  </a:lnTo>
                  <a:lnTo>
                    <a:pt x="79292" y="146049"/>
                  </a:lnTo>
                  <a:lnTo>
                    <a:pt x="86784" y="157479"/>
                  </a:lnTo>
                  <a:lnTo>
                    <a:pt x="91779" y="162559"/>
                  </a:lnTo>
                  <a:lnTo>
                    <a:pt x="98647" y="166369"/>
                  </a:lnTo>
                  <a:lnTo>
                    <a:pt x="99564" y="172719"/>
                  </a:lnTo>
                  <a:lnTo>
                    <a:pt x="101300" y="179069"/>
                  </a:lnTo>
                  <a:lnTo>
                    <a:pt x="103739" y="185419"/>
                  </a:lnTo>
                  <a:lnTo>
                    <a:pt x="106764" y="191769"/>
                  </a:lnTo>
                  <a:lnTo>
                    <a:pt x="102393" y="196849"/>
                  </a:lnTo>
                  <a:lnTo>
                    <a:pt x="96774" y="201929"/>
                  </a:lnTo>
                  <a:lnTo>
                    <a:pt x="90530" y="205739"/>
                  </a:lnTo>
                  <a:lnTo>
                    <a:pt x="88657" y="207009"/>
                  </a:lnTo>
                  <a:lnTo>
                    <a:pt x="87409" y="209549"/>
                  </a:lnTo>
                  <a:lnTo>
                    <a:pt x="86784" y="212089"/>
                  </a:lnTo>
                  <a:lnTo>
                    <a:pt x="86784" y="214629"/>
                  </a:lnTo>
                  <a:lnTo>
                    <a:pt x="88033" y="217169"/>
                  </a:lnTo>
                  <a:lnTo>
                    <a:pt x="93028" y="219709"/>
                  </a:lnTo>
                  <a:lnTo>
                    <a:pt x="95525" y="219709"/>
                  </a:lnTo>
                  <a:lnTo>
                    <a:pt x="97398" y="217169"/>
                  </a:lnTo>
                  <a:lnTo>
                    <a:pt x="103642" y="213359"/>
                  </a:lnTo>
                  <a:lnTo>
                    <a:pt x="109261" y="208279"/>
                  </a:lnTo>
                  <a:lnTo>
                    <a:pt x="114256" y="203199"/>
                  </a:lnTo>
                  <a:lnTo>
                    <a:pt x="136264" y="203199"/>
                  </a:lnTo>
                  <a:lnTo>
                    <a:pt x="131113" y="199389"/>
                  </a:lnTo>
                  <a:lnTo>
                    <a:pt x="126118" y="196849"/>
                  </a:lnTo>
                  <a:lnTo>
                    <a:pt x="121124" y="193039"/>
                  </a:lnTo>
                  <a:lnTo>
                    <a:pt x="115504" y="185419"/>
                  </a:lnTo>
                  <a:lnTo>
                    <a:pt x="113007" y="179069"/>
                  </a:lnTo>
                  <a:lnTo>
                    <a:pt x="120499" y="176529"/>
                  </a:lnTo>
                  <a:lnTo>
                    <a:pt x="128616" y="175259"/>
                  </a:lnTo>
                  <a:lnTo>
                    <a:pt x="141415" y="175259"/>
                  </a:lnTo>
                  <a:lnTo>
                    <a:pt x="142976" y="173989"/>
                  </a:lnTo>
                  <a:lnTo>
                    <a:pt x="142976" y="170179"/>
                  </a:lnTo>
                  <a:lnTo>
                    <a:pt x="143600" y="166369"/>
                  </a:lnTo>
                  <a:lnTo>
                    <a:pt x="142768" y="165099"/>
                  </a:lnTo>
                  <a:lnTo>
                    <a:pt x="109261" y="165099"/>
                  </a:lnTo>
                  <a:lnTo>
                    <a:pt x="109261" y="162559"/>
                  </a:lnTo>
                  <a:lnTo>
                    <a:pt x="108637" y="161289"/>
                  </a:lnTo>
                  <a:lnTo>
                    <a:pt x="108012" y="156209"/>
                  </a:lnTo>
                  <a:lnTo>
                    <a:pt x="109400" y="149859"/>
                  </a:lnTo>
                  <a:lnTo>
                    <a:pt x="97398" y="149859"/>
                  </a:lnTo>
                  <a:lnTo>
                    <a:pt x="94901" y="147319"/>
                  </a:lnTo>
                  <a:lnTo>
                    <a:pt x="91779" y="140969"/>
                  </a:lnTo>
                  <a:lnTo>
                    <a:pt x="89906" y="134619"/>
                  </a:lnTo>
                  <a:lnTo>
                    <a:pt x="89282" y="128269"/>
                  </a:lnTo>
                  <a:lnTo>
                    <a:pt x="88657" y="125729"/>
                  </a:lnTo>
                  <a:lnTo>
                    <a:pt x="86784" y="123189"/>
                  </a:lnTo>
                  <a:lnTo>
                    <a:pt x="84911" y="123189"/>
                  </a:lnTo>
                  <a:lnTo>
                    <a:pt x="82414" y="121919"/>
                  </a:lnTo>
                  <a:close/>
                </a:path>
                <a:path w="355600" h="386080">
                  <a:moveTo>
                    <a:pt x="231458" y="119380"/>
                  </a:moveTo>
                  <a:lnTo>
                    <a:pt x="152965" y="119379"/>
                  </a:lnTo>
                  <a:lnTo>
                    <a:pt x="157960" y="120649"/>
                  </a:lnTo>
                  <a:lnTo>
                    <a:pt x="161082" y="121919"/>
                  </a:lnTo>
                  <a:lnTo>
                    <a:pt x="173569" y="148589"/>
                  </a:lnTo>
                  <a:lnTo>
                    <a:pt x="172408" y="154939"/>
                  </a:lnTo>
                  <a:lnTo>
                    <a:pt x="169901" y="162559"/>
                  </a:lnTo>
                  <a:lnTo>
                    <a:pt x="166106" y="167639"/>
                  </a:lnTo>
                  <a:lnTo>
                    <a:pt x="158585" y="175259"/>
                  </a:lnTo>
                  <a:lnTo>
                    <a:pt x="157960" y="180339"/>
                  </a:lnTo>
                  <a:lnTo>
                    <a:pt x="162955" y="185419"/>
                  </a:lnTo>
                  <a:lnTo>
                    <a:pt x="166701" y="186689"/>
                  </a:lnTo>
                  <a:lnTo>
                    <a:pt x="169823" y="184149"/>
                  </a:lnTo>
                  <a:lnTo>
                    <a:pt x="174193" y="180339"/>
                  </a:lnTo>
                  <a:lnTo>
                    <a:pt x="177940" y="175259"/>
                  </a:lnTo>
                  <a:lnTo>
                    <a:pt x="180437" y="170179"/>
                  </a:lnTo>
                  <a:lnTo>
                    <a:pt x="181061" y="170179"/>
                  </a:lnTo>
                  <a:lnTo>
                    <a:pt x="214984" y="156210"/>
                  </a:lnTo>
                  <a:lnTo>
                    <a:pt x="186056" y="156210"/>
                  </a:lnTo>
                  <a:lnTo>
                    <a:pt x="187305" y="151130"/>
                  </a:lnTo>
                  <a:lnTo>
                    <a:pt x="187409" y="148590"/>
                  </a:lnTo>
                  <a:lnTo>
                    <a:pt x="187929" y="142240"/>
                  </a:lnTo>
                  <a:lnTo>
                    <a:pt x="186680" y="133350"/>
                  </a:lnTo>
                  <a:lnTo>
                    <a:pt x="183559" y="126999"/>
                  </a:lnTo>
                  <a:lnTo>
                    <a:pt x="233731" y="127000"/>
                  </a:lnTo>
                  <a:lnTo>
                    <a:pt x="226639" y="121920"/>
                  </a:lnTo>
                  <a:lnTo>
                    <a:pt x="231458" y="119380"/>
                  </a:lnTo>
                  <a:close/>
                </a:path>
                <a:path w="355600" h="386080">
                  <a:moveTo>
                    <a:pt x="286755" y="173893"/>
                  </a:moveTo>
                  <a:lnTo>
                    <a:pt x="274261" y="186335"/>
                  </a:lnTo>
                  <a:lnTo>
                    <a:pt x="274327" y="186690"/>
                  </a:lnTo>
                  <a:lnTo>
                    <a:pt x="286761" y="173990"/>
                  </a:lnTo>
                  <a:close/>
                </a:path>
                <a:path w="355600" h="386080">
                  <a:moveTo>
                    <a:pt x="286720" y="173322"/>
                  </a:moveTo>
                  <a:lnTo>
                    <a:pt x="274173" y="185866"/>
                  </a:lnTo>
                  <a:lnTo>
                    <a:pt x="274261" y="186335"/>
                  </a:lnTo>
                  <a:lnTo>
                    <a:pt x="286658" y="173990"/>
                  </a:lnTo>
                  <a:lnTo>
                    <a:pt x="286720" y="173322"/>
                  </a:lnTo>
                  <a:close/>
                </a:path>
                <a:path w="355600" h="386080">
                  <a:moveTo>
                    <a:pt x="233731" y="127000"/>
                  </a:moveTo>
                  <a:lnTo>
                    <a:pt x="211654" y="127000"/>
                  </a:lnTo>
                  <a:lnTo>
                    <a:pt x="218200" y="133350"/>
                  </a:lnTo>
                  <a:lnTo>
                    <a:pt x="225624" y="139700"/>
                  </a:lnTo>
                  <a:lnTo>
                    <a:pt x="233868" y="143510"/>
                  </a:lnTo>
                  <a:lnTo>
                    <a:pt x="242872" y="147320"/>
                  </a:lnTo>
                  <a:lnTo>
                    <a:pt x="254598" y="153670"/>
                  </a:lnTo>
                  <a:lnTo>
                    <a:pt x="264568" y="161290"/>
                  </a:lnTo>
                  <a:lnTo>
                    <a:pt x="271495" y="171450"/>
                  </a:lnTo>
                  <a:lnTo>
                    <a:pt x="274090" y="182880"/>
                  </a:lnTo>
                  <a:lnTo>
                    <a:pt x="274173" y="185866"/>
                  </a:lnTo>
                  <a:lnTo>
                    <a:pt x="286720" y="173322"/>
                  </a:lnTo>
                  <a:lnTo>
                    <a:pt x="286684" y="172720"/>
                  </a:lnTo>
                  <a:lnTo>
                    <a:pt x="283377" y="163830"/>
                  </a:lnTo>
                  <a:lnTo>
                    <a:pt x="278080" y="154940"/>
                  </a:lnTo>
                  <a:lnTo>
                    <a:pt x="270968" y="148590"/>
                  </a:lnTo>
                  <a:lnTo>
                    <a:pt x="279709" y="148590"/>
                  </a:lnTo>
                  <a:lnTo>
                    <a:pt x="287201" y="143510"/>
                  </a:lnTo>
                  <a:lnTo>
                    <a:pt x="292820" y="137160"/>
                  </a:lnTo>
                  <a:lnTo>
                    <a:pt x="295318" y="134620"/>
                  </a:lnTo>
                  <a:lnTo>
                    <a:pt x="259105" y="134620"/>
                  </a:lnTo>
                  <a:lnTo>
                    <a:pt x="250257" y="133350"/>
                  </a:lnTo>
                  <a:lnTo>
                    <a:pt x="241701" y="130810"/>
                  </a:lnTo>
                  <a:lnTo>
                    <a:pt x="233731" y="127000"/>
                  </a:lnTo>
                  <a:close/>
                </a:path>
                <a:path w="355600" h="386080">
                  <a:moveTo>
                    <a:pt x="141415" y="175259"/>
                  </a:moveTo>
                  <a:lnTo>
                    <a:pt x="128616" y="175259"/>
                  </a:lnTo>
                  <a:lnTo>
                    <a:pt x="136108" y="176529"/>
                  </a:lnTo>
                  <a:lnTo>
                    <a:pt x="139854" y="176529"/>
                  </a:lnTo>
                  <a:lnTo>
                    <a:pt x="141415" y="175259"/>
                  </a:lnTo>
                  <a:close/>
                </a:path>
                <a:path w="355600" h="386080">
                  <a:moveTo>
                    <a:pt x="319860" y="54610"/>
                  </a:moveTo>
                  <a:lnTo>
                    <a:pt x="228336" y="54610"/>
                  </a:lnTo>
                  <a:lnTo>
                    <a:pt x="237877" y="55880"/>
                  </a:lnTo>
                  <a:lnTo>
                    <a:pt x="247086" y="59690"/>
                  </a:lnTo>
                  <a:lnTo>
                    <a:pt x="254891" y="66040"/>
                  </a:lnTo>
                  <a:lnTo>
                    <a:pt x="261056" y="73660"/>
                  </a:lnTo>
                  <a:lnTo>
                    <a:pt x="265349" y="82550"/>
                  </a:lnTo>
                  <a:lnTo>
                    <a:pt x="267846" y="82550"/>
                  </a:lnTo>
                  <a:lnTo>
                    <a:pt x="307268" y="107950"/>
                  </a:lnTo>
                  <a:lnTo>
                    <a:pt x="310926" y="127000"/>
                  </a:lnTo>
                  <a:lnTo>
                    <a:pt x="320477" y="134620"/>
                  </a:lnTo>
                  <a:lnTo>
                    <a:pt x="322893" y="137160"/>
                  </a:lnTo>
                  <a:lnTo>
                    <a:pt x="286720" y="173322"/>
                  </a:lnTo>
                  <a:lnTo>
                    <a:pt x="286755" y="173893"/>
                  </a:lnTo>
                  <a:lnTo>
                    <a:pt x="355527" y="105410"/>
                  </a:lnTo>
                  <a:lnTo>
                    <a:pt x="352524" y="96520"/>
                  </a:lnTo>
                  <a:lnTo>
                    <a:pt x="323169" y="57150"/>
                  </a:lnTo>
                  <a:lnTo>
                    <a:pt x="319860" y="54610"/>
                  </a:lnTo>
                  <a:close/>
                </a:path>
                <a:path w="355600" h="386080">
                  <a:moveTo>
                    <a:pt x="137981" y="161289"/>
                  </a:moveTo>
                  <a:lnTo>
                    <a:pt x="123621" y="161289"/>
                  </a:lnTo>
                  <a:lnTo>
                    <a:pt x="116382" y="162559"/>
                  </a:lnTo>
                  <a:lnTo>
                    <a:pt x="109261" y="165099"/>
                  </a:lnTo>
                  <a:lnTo>
                    <a:pt x="142768" y="165099"/>
                  </a:lnTo>
                  <a:lnTo>
                    <a:pt x="141103" y="162559"/>
                  </a:lnTo>
                  <a:lnTo>
                    <a:pt x="137981" y="161289"/>
                  </a:lnTo>
                  <a:close/>
                </a:path>
                <a:path w="355600" h="386080">
                  <a:moveTo>
                    <a:pt x="211030" y="148590"/>
                  </a:moveTo>
                  <a:lnTo>
                    <a:pt x="207284" y="148590"/>
                  </a:lnTo>
                  <a:lnTo>
                    <a:pt x="204162" y="149860"/>
                  </a:lnTo>
                  <a:lnTo>
                    <a:pt x="192924" y="154940"/>
                  </a:lnTo>
                  <a:lnTo>
                    <a:pt x="186056" y="156210"/>
                  </a:lnTo>
                  <a:lnTo>
                    <a:pt x="214984" y="156210"/>
                  </a:lnTo>
                  <a:lnTo>
                    <a:pt x="215401" y="154940"/>
                  </a:lnTo>
                  <a:lnTo>
                    <a:pt x="214776" y="152400"/>
                  </a:lnTo>
                  <a:lnTo>
                    <a:pt x="211030" y="148590"/>
                  </a:lnTo>
                  <a:close/>
                </a:path>
                <a:path w="355600" h="386080">
                  <a:moveTo>
                    <a:pt x="116753" y="90169"/>
                  </a:moveTo>
                  <a:lnTo>
                    <a:pt x="111758" y="90169"/>
                  </a:lnTo>
                  <a:lnTo>
                    <a:pt x="108012" y="93979"/>
                  </a:lnTo>
                  <a:lnTo>
                    <a:pt x="107388" y="96519"/>
                  </a:lnTo>
                  <a:lnTo>
                    <a:pt x="108012" y="100329"/>
                  </a:lnTo>
                  <a:lnTo>
                    <a:pt x="108636" y="102869"/>
                  </a:lnTo>
                  <a:lnTo>
                    <a:pt x="110510" y="104139"/>
                  </a:lnTo>
                  <a:lnTo>
                    <a:pt x="113631" y="105409"/>
                  </a:lnTo>
                  <a:lnTo>
                    <a:pt x="118626" y="106679"/>
                  </a:lnTo>
                  <a:lnTo>
                    <a:pt x="122372" y="110489"/>
                  </a:lnTo>
                  <a:lnTo>
                    <a:pt x="124870" y="114299"/>
                  </a:lnTo>
                  <a:lnTo>
                    <a:pt x="116480" y="119379"/>
                  </a:lnTo>
                  <a:lnTo>
                    <a:pt x="109261" y="125729"/>
                  </a:lnTo>
                  <a:lnTo>
                    <a:pt x="103447" y="133349"/>
                  </a:lnTo>
                  <a:lnTo>
                    <a:pt x="98023" y="143509"/>
                  </a:lnTo>
                  <a:lnTo>
                    <a:pt x="97398" y="147319"/>
                  </a:lnTo>
                  <a:lnTo>
                    <a:pt x="97398" y="149859"/>
                  </a:lnTo>
                  <a:lnTo>
                    <a:pt x="109400" y="149859"/>
                  </a:lnTo>
                  <a:lnTo>
                    <a:pt x="110510" y="144779"/>
                  </a:lnTo>
                  <a:lnTo>
                    <a:pt x="115534" y="135889"/>
                  </a:lnTo>
                  <a:lnTo>
                    <a:pt x="122606" y="129539"/>
                  </a:lnTo>
                  <a:lnTo>
                    <a:pt x="130967" y="125729"/>
                  </a:lnTo>
                  <a:lnTo>
                    <a:pt x="139854" y="121919"/>
                  </a:lnTo>
                  <a:lnTo>
                    <a:pt x="141727" y="120649"/>
                  </a:lnTo>
                  <a:lnTo>
                    <a:pt x="144225" y="120649"/>
                  </a:lnTo>
                  <a:lnTo>
                    <a:pt x="147346" y="119379"/>
                  </a:lnTo>
                  <a:lnTo>
                    <a:pt x="231458" y="119380"/>
                  </a:lnTo>
                  <a:lnTo>
                    <a:pt x="233868" y="118110"/>
                  </a:lnTo>
                  <a:lnTo>
                    <a:pt x="240453" y="114300"/>
                  </a:lnTo>
                  <a:lnTo>
                    <a:pt x="194699" y="114300"/>
                  </a:lnTo>
                  <a:lnTo>
                    <a:pt x="170447" y="110489"/>
                  </a:lnTo>
                  <a:lnTo>
                    <a:pt x="171499" y="109219"/>
                  </a:lnTo>
                  <a:lnTo>
                    <a:pt x="137981" y="109219"/>
                  </a:lnTo>
                  <a:lnTo>
                    <a:pt x="134401" y="102869"/>
                  </a:lnTo>
                  <a:lnTo>
                    <a:pt x="129474" y="97789"/>
                  </a:lnTo>
                  <a:lnTo>
                    <a:pt x="123494" y="92709"/>
                  </a:lnTo>
                  <a:lnTo>
                    <a:pt x="116753" y="90169"/>
                  </a:lnTo>
                  <a:close/>
                </a:path>
                <a:path w="355600" h="386080">
                  <a:moveTo>
                    <a:pt x="289074" y="124460"/>
                  </a:moveTo>
                  <a:lnTo>
                    <a:pt x="284704" y="125730"/>
                  </a:lnTo>
                  <a:lnTo>
                    <a:pt x="282206" y="128270"/>
                  </a:lnTo>
                  <a:lnTo>
                    <a:pt x="279084" y="132080"/>
                  </a:lnTo>
                  <a:lnTo>
                    <a:pt x="270968" y="134620"/>
                  </a:lnTo>
                  <a:lnTo>
                    <a:pt x="295318" y="134620"/>
                  </a:lnTo>
                  <a:lnTo>
                    <a:pt x="294693" y="129540"/>
                  </a:lnTo>
                  <a:lnTo>
                    <a:pt x="292196" y="127000"/>
                  </a:lnTo>
                  <a:lnTo>
                    <a:pt x="289074" y="124460"/>
                  </a:lnTo>
                  <a:close/>
                </a:path>
                <a:path w="355600" h="386080">
                  <a:moveTo>
                    <a:pt x="211654" y="127000"/>
                  </a:moveTo>
                  <a:lnTo>
                    <a:pt x="183559" y="126999"/>
                  </a:lnTo>
                  <a:lnTo>
                    <a:pt x="193548" y="128270"/>
                  </a:lnTo>
                  <a:lnTo>
                    <a:pt x="202914" y="128270"/>
                  </a:lnTo>
                  <a:lnTo>
                    <a:pt x="211654" y="127000"/>
                  </a:lnTo>
                  <a:close/>
                </a:path>
                <a:path w="355600" h="386080">
                  <a:moveTo>
                    <a:pt x="245369" y="88900"/>
                  </a:moveTo>
                  <a:lnTo>
                    <a:pt x="240999" y="90170"/>
                  </a:lnTo>
                  <a:lnTo>
                    <a:pt x="239126" y="93980"/>
                  </a:lnTo>
                  <a:lnTo>
                    <a:pt x="228922" y="105410"/>
                  </a:lnTo>
                  <a:lnTo>
                    <a:pt x="214152" y="111760"/>
                  </a:lnTo>
                  <a:lnTo>
                    <a:pt x="194699" y="114300"/>
                  </a:lnTo>
                  <a:lnTo>
                    <a:pt x="240453" y="114300"/>
                  </a:lnTo>
                  <a:lnTo>
                    <a:pt x="246218" y="107950"/>
                  </a:lnTo>
                  <a:lnTo>
                    <a:pt x="250989" y="101600"/>
                  </a:lnTo>
                  <a:lnTo>
                    <a:pt x="252862" y="97790"/>
                  </a:lnTo>
                  <a:lnTo>
                    <a:pt x="251613" y="93980"/>
                  </a:lnTo>
                  <a:lnTo>
                    <a:pt x="245369" y="88900"/>
                  </a:lnTo>
                  <a:close/>
                </a:path>
                <a:path w="355600" h="386080">
                  <a:moveTo>
                    <a:pt x="174818" y="74929"/>
                  </a:moveTo>
                  <a:lnTo>
                    <a:pt x="172320" y="74929"/>
                  </a:lnTo>
                  <a:lnTo>
                    <a:pt x="167325" y="77469"/>
                  </a:lnTo>
                  <a:lnTo>
                    <a:pt x="166701" y="80009"/>
                  </a:lnTo>
                  <a:lnTo>
                    <a:pt x="166701" y="82549"/>
                  </a:lnTo>
                  <a:lnTo>
                    <a:pt x="165472" y="92709"/>
                  </a:lnTo>
                  <a:lnTo>
                    <a:pt x="161082" y="99059"/>
                  </a:lnTo>
                  <a:lnTo>
                    <a:pt x="153882" y="104139"/>
                  </a:lnTo>
                  <a:lnTo>
                    <a:pt x="142351" y="107949"/>
                  </a:lnTo>
                  <a:lnTo>
                    <a:pt x="139854" y="107949"/>
                  </a:lnTo>
                  <a:lnTo>
                    <a:pt x="137981" y="109219"/>
                  </a:lnTo>
                  <a:lnTo>
                    <a:pt x="171499" y="109219"/>
                  </a:lnTo>
                  <a:lnTo>
                    <a:pt x="175705" y="104139"/>
                  </a:lnTo>
                  <a:lnTo>
                    <a:pt x="179266" y="97789"/>
                  </a:lnTo>
                  <a:lnTo>
                    <a:pt x="181071" y="90169"/>
                  </a:lnTo>
                  <a:lnTo>
                    <a:pt x="181061" y="78739"/>
                  </a:lnTo>
                  <a:lnTo>
                    <a:pt x="179812" y="77469"/>
                  </a:lnTo>
                  <a:lnTo>
                    <a:pt x="174818" y="74929"/>
                  </a:lnTo>
                  <a:close/>
                </a:path>
                <a:path w="355600" h="386080">
                  <a:moveTo>
                    <a:pt x="139840" y="64769"/>
                  </a:moveTo>
                  <a:lnTo>
                    <a:pt x="135484" y="64769"/>
                  </a:lnTo>
                  <a:lnTo>
                    <a:pt x="138605" y="66039"/>
                  </a:lnTo>
                  <a:lnTo>
                    <a:pt x="139840" y="64769"/>
                  </a:lnTo>
                  <a:close/>
                </a:path>
                <a:path w="355600" h="386080">
                  <a:moveTo>
                    <a:pt x="314895" y="50800"/>
                  </a:moveTo>
                  <a:lnTo>
                    <a:pt x="177325" y="50799"/>
                  </a:lnTo>
                  <a:lnTo>
                    <a:pt x="185666" y="53339"/>
                  </a:lnTo>
                  <a:lnTo>
                    <a:pt x="193421" y="57150"/>
                  </a:lnTo>
                  <a:lnTo>
                    <a:pt x="200416" y="62230"/>
                  </a:lnTo>
                  <a:lnTo>
                    <a:pt x="209255" y="57150"/>
                  </a:lnTo>
                  <a:lnTo>
                    <a:pt x="218678" y="54610"/>
                  </a:lnTo>
                  <a:lnTo>
                    <a:pt x="319860" y="54610"/>
                  </a:lnTo>
                  <a:lnTo>
                    <a:pt x="314895" y="50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48200" y="3454908"/>
              <a:ext cx="1056640" cy="1054735"/>
            </a:xfrm>
            <a:custGeom>
              <a:avLst/>
              <a:gdLst/>
              <a:ahLst/>
              <a:cxnLst/>
              <a:rect l="l" t="t" r="r" b="b"/>
              <a:pathLst>
                <a:path w="1056639" h="1054735">
                  <a:moveTo>
                    <a:pt x="528065" y="0"/>
                  </a:moveTo>
                  <a:lnTo>
                    <a:pt x="480008" y="2155"/>
                  </a:lnTo>
                  <a:lnTo>
                    <a:pt x="433158" y="8495"/>
                  </a:lnTo>
                  <a:lnTo>
                    <a:pt x="387702" y="18836"/>
                  </a:lnTo>
                  <a:lnTo>
                    <a:pt x="343827" y="32990"/>
                  </a:lnTo>
                  <a:lnTo>
                    <a:pt x="301718" y="50772"/>
                  </a:lnTo>
                  <a:lnTo>
                    <a:pt x="261563" y="71994"/>
                  </a:lnTo>
                  <a:lnTo>
                    <a:pt x="223548" y="96472"/>
                  </a:lnTo>
                  <a:lnTo>
                    <a:pt x="187860" y="124018"/>
                  </a:lnTo>
                  <a:lnTo>
                    <a:pt x="154686" y="154447"/>
                  </a:lnTo>
                  <a:lnTo>
                    <a:pt x="124211" y="187573"/>
                  </a:lnTo>
                  <a:lnTo>
                    <a:pt x="96622" y="223208"/>
                  </a:lnTo>
                  <a:lnTo>
                    <a:pt x="72107" y="261168"/>
                  </a:lnTo>
                  <a:lnTo>
                    <a:pt x="50852" y="301265"/>
                  </a:lnTo>
                  <a:lnTo>
                    <a:pt x="33042" y="343314"/>
                  </a:lnTo>
                  <a:lnTo>
                    <a:pt x="18866" y="387129"/>
                  </a:lnTo>
                  <a:lnTo>
                    <a:pt x="8509" y="432523"/>
                  </a:lnTo>
                  <a:lnTo>
                    <a:pt x="2158" y="479310"/>
                  </a:lnTo>
                  <a:lnTo>
                    <a:pt x="0" y="527303"/>
                  </a:lnTo>
                  <a:lnTo>
                    <a:pt x="2158" y="575297"/>
                  </a:lnTo>
                  <a:lnTo>
                    <a:pt x="8509" y="622084"/>
                  </a:lnTo>
                  <a:lnTo>
                    <a:pt x="18866" y="667478"/>
                  </a:lnTo>
                  <a:lnTo>
                    <a:pt x="33042" y="711293"/>
                  </a:lnTo>
                  <a:lnTo>
                    <a:pt x="50852" y="753342"/>
                  </a:lnTo>
                  <a:lnTo>
                    <a:pt x="72107" y="793439"/>
                  </a:lnTo>
                  <a:lnTo>
                    <a:pt x="96622" y="831399"/>
                  </a:lnTo>
                  <a:lnTo>
                    <a:pt x="124211" y="867034"/>
                  </a:lnTo>
                  <a:lnTo>
                    <a:pt x="154686" y="900160"/>
                  </a:lnTo>
                  <a:lnTo>
                    <a:pt x="187860" y="930589"/>
                  </a:lnTo>
                  <a:lnTo>
                    <a:pt x="223548" y="958135"/>
                  </a:lnTo>
                  <a:lnTo>
                    <a:pt x="261563" y="982613"/>
                  </a:lnTo>
                  <a:lnTo>
                    <a:pt x="301718" y="1003835"/>
                  </a:lnTo>
                  <a:lnTo>
                    <a:pt x="343827" y="1021617"/>
                  </a:lnTo>
                  <a:lnTo>
                    <a:pt x="387702" y="1035771"/>
                  </a:lnTo>
                  <a:lnTo>
                    <a:pt x="433158" y="1046112"/>
                  </a:lnTo>
                  <a:lnTo>
                    <a:pt x="480008" y="1052452"/>
                  </a:lnTo>
                  <a:lnTo>
                    <a:pt x="528065" y="1054608"/>
                  </a:lnTo>
                  <a:lnTo>
                    <a:pt x="576123" y="1052452"/>
                  </a:lnTo>
                  <a:lnTo>
                    <a:pt x="622973" y="1046112"/>
                  </a:lnTo>
                  <a:lnTo>
                    <a:pt x="668429" y="1035771"/>
                  </a:lnTo>
                  <a:lnTo>
                    <a:pt x="712304" y="1021617"/>
                  </a:lnTo>
                  <a:lnTo>
                    <a:pt x="754413" y="1003835"/>
                  </a:lnTo>
                  <a:lnTo>
                    <a:pt x="794568" y="982613"/>
                  </a:lnTo>
                  <a:lnTo>
                    <a:pt x="832583" y="958135"/>
                  </a:lnTo>
                  <a:lnTo>
                    <a:pt x="868271" y="930589"/>
                  </a:lnTo>
                  <a:lnTo>
                    <a:pt x="901446" y="900160"/>
                  </a:lnTo>
                  <a:lnTo>
                    <a:pt x="931920" y="867034"/>
                  </a:lnTo>
                  <a:lnTo>
                    <a:pt x="959509" y="831399"/>
                  </a:lnTo>
                  <a:lnTo>
                    <a:pt x="984024" y="793439"/>
                  </a:lnTo>
                  <a:lnTo>
                    <a:pt x="1005279" y="753342"/>
                  </a:lnTo>
                  <a:lnTo>
                    <a:pt x="1023089" y="711293"/>
                  </a:lnTo>
                  <a:lnTo>
                    <a:pt x="1037265" y="667478"/>
                  </a:lnTo>
                  <a:lnTo>
                    <a:pt x="1047622" y="622084"/>
                  </a:lnTo>
                  <a:lnTo>
                    <a:pt x="1053973" y="575297"/>
                  </a:lnTo>
                  <a:lnTo>
                    <a:pt x="1056132" y="527303"/>
                  </a:lnTo>
                  <a:lnTo>
                    <a:pt x="1053973" y="479310"/>
                  </a:lnTo>
                  <a:lnTo>
                    <a:pt x="1047622" y="432523"/>
                  </a:lnTo>
                  <a:lnTo>
                    <a:pt x="1037265" y="387129"/>
                  </a:lnTo>
                  <a:lnTo>
                    <a:pt x="1023089" y="343314"/>
                  </a:lnTo>
                  <a:lnTo>
                    <a:pt x="1005279" y="301265"/>
                  </a:lnTo>
                  <a:lnTo>
                    <a:pt x="984024" y="261168"/>
                  </a:lnTo>
                  <a:lnTo>
                    <a:pt x="959509" y="223208"/>
                  </a:lnTo>
                  <a:lnTo>
                    <a:pt x="931920" y="187573"/>
                  </a:lnTo>
                  <a:lnTo>
                    <a:pt x="901446" y="154447"/>
                  </a:lnTo>
                  <a:lnTo>
                    <a:pt x="868271" y="124018"/>
                  </a:lnTo>
                  <a:lnTo>
                    <a:pt x="832583" y="96472"/>
                  </a:lnTo>
                  <a:lnTo>
                    <a:pt x="794568" y="71994"/>
                  </a:lnTo>
                  <a:lnTo>
                    <a:pt x="754413" y="50772"/>
                  </a:lnTo>
                  <a:lnTo>
                    <a:pt x="712304" y="32990"/>
                  </a:lnTo>
                  <a:lnTo>
                    <a:pt x="668429" y="18836"/>
                  </a:lnTo>
                  <a:lnTo>
                    <a:pt x="622973" y="8495"/>
                  </a:lnTo>
                  <a:lnTo>
                    <a:pt x="576123" y="2155"/>
                  </a:lnTo>
                  <a:lnTo>
                    <a:pt x="528065" y="0"/>
                  </a:lnTo>
                  <a:close/>
                </a:path>
              </a:pathLst>
            </a:custGeom>
            <a:solidFill>
              <a:srgbClr val="D549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15533" y="3808619"/>
              <a:ext cx="523240" cy="349885"/>
            </a:xfrm>
            <a:custGeom>
              <a:avLst/>
              <a:gdLst/>
              <a:ahLst/>
              <a:cxnLst/>
              <a:rect l="l" t="t" r="r" b="b"/>
              <a:pathLst>
                <a:path w="523239" h="349885">
                  <a:moveTo>
                    <a:pt x="297641" y="0"/>
                  </a:moveTo>
                  <a:lnTo>
                    <a:pt x="285234" y="243"/>
                  </a:lnTo>
                  <a:lnTo>
                    <a:pt x="110853" y="39579"/>
                  </a:lnTo>
                  <a:lnTo>
                    <a:pt x="104625" y="43325"/>
                  </a:lnTo>
                  <a:lnTo>
                    <a:pt x="46706" y="118250"/>
                  </a:lnTo>
                  <a:lnTo>
                    <a:pt x="0" y="118250"/>
                  </a:lnTo>
                  <a:lnTo>
                    <a:pt x="0" y="299317"/>
                  </a:lnTo>
                  <a:lnTo>
                    <a:pt x="31136" y="299317"/>
                  </a:lnTo>
                  <a:lnTo>
                    <a:pt x="58490" y="307122"/>
                  </a:lnTo>
                  <a:lnTo>
                    <a:pt x="81816" y="324292"/>
                  </a:lnTo>
                  <a:lnTo>
                    <a:pt x="112498" y="341462"/>
                  </a:lnTo>
                  <a:lnTo>
                    <a:pt x="161922" y="349267"/>
                  </a:lnTo>
                  <a:lnTo>
                    <a:pt x="274024" y="349267"/>
                  </a:lnTo>
                  <a:lnTo>
                    <a:pt x="288533" y="346311"/>
                  </a:lnTo>
                  <a:lnTo>
                    <a:pt x="300415" y="338262"/>
                  </a:lnTo>
                  <a:lnTo>
                    <a:pt x="308443" y="326351"/>
                  </a:lnTo>
                  <a:lnTo>
                    <a:pt x="311391" y="311805"/>
                  </a:lnTo>
                  <a:lnTo>
                    <a:pt x="310710" y="304566"/>
                  </a:lnTo>
                  <a:lnTo>
                    <a:pt x="308744" y="297912"/>
                  </a:lnTo>
                  <a:lnTo>
                    <a:pt x="305611" y="291961"/>
                  </a:lnTo>
                  <a:lnTo>
                    <a:pt x="301427" y="286830"/>
                  </a:lnTo>
                  <a:lnTo>
                    <a:pt x="305163" y="286830"/>
                  </a:lnTo>
                  <a:lnTo>
                    <a:pt x="319672" y="283874"/>
                  </a:lnTo>
                  <a:lnTo>
                    <a:pt x="331554" y="275825"/>
                  </a:lnTo>
                  <a:lnTo>
                    <a:pt x="339582" y="263913"/>
                  </a:lnTo>
                  <a:lnTo>
                    <a:pt x="342531" y="249368"/>
                  </a:lnTo>
                  <a:lnTo>
                    <a:pt x="341840" y="242021"/>
                  </a:lnTo>
                  <a:lnTo>
                    <a:pt x="339806" y="235085"/>
                  </a:lnTo>
                  <a:lnTo>
                    <a:pt x="336488" y="228734"/>
                  </a:lnTo>
                  <a:lnTo>
                    <a:pt x="331943" y="223144"/>
                  </a:lnTo>
                  <a:lnTo>
                    <a:pt x="343611" y="218364"/>
                  </a:lnTo>
                  <a:lnTo>
                    <a:pt x="352885" y="210188"/>
                  </a:lnTo>
                  <a:lnTo>
                    <a:pt x="359005" y="199437"/>
                  </a:lnTo>
                  <a:lnTo>
                    <a:pt x="361214" y="186930"/>
                  </a:lnTo>
                  <a:lnTo>
                    <a:pt x="358266" y="172385"/>
                  </a:lnTo>
                  <a:lnTo>
                    <a:pt x="350238" y="160473"/>
                  </a:lnTo>
                  <a:lnTo>
                    <a:pt x="338356" y="152424"/>
                  </a:lnTo>
                  <a:lnTo>
                    <a:pt x="323847" y="149468"/>
                  </a:lnTo>
                  <a:lnTo>
                    <a:pt x="492000" y="149468"/>
                  </a:lnTo>
                  <a:lnTo>
                    <a:pt x="504222" y="147049"/>
                  </a:lnTo>
                  <a:lnTo>
                    <a:pt x="514109" y="140415"/>
                  </a:lnTo>
                  <a:lnTo>
                    <a:pt x="520726" y="130503"/>
                  </a:lnTo>
                  <a:lnTo>
                    <a:pt x="523139" y="118250"/>
                  </a:lnTo>
                  <a:lnTo>
                    <a:pt x="520726" y="105996"/>
                  </a:lnTo>
                  <a:lnTo>
                    <a:pt x="514109" y="96084"/>
                  </a:lnTo>
                  <a:lnTo>
                    <a:pt x="504222" y="89450"/>
                  </a:lnTo>
                  <a:lnTo>
                    <a:pt x="492000" y="87031"/>
                  </a:lnTo>
                  <a:lnTo>
                    <a:pt x="183720" y="87031"/>
                  </a:lnTo>
                  <a:lnTo>
                    <a:pt x="298935" y="61432"/>
                  </a:lnTo>
                  <a:lnTo>
                    <a:pt x="310253" y="56369"/>
                  </a:lnTo>
                  <a:lnTo>
                    <a:pt x="318475" y="47618"/>
                  </a:lnTo>
                  <a:lnTo>
                    <a:pt x="322845" y="36408"/>
                  </a:lnTo>
                  <a:lnTo>
                    <a:pt x="322601" y="23970"/>
                  </a:lnTo>
                  <a:lnTo>
                    <a:pt x="317551" y="12624"/>
                  </a:lnTo>
                  <a:lnTo>
                    <a:pt x="308822" y="4380"/>
                  </a:lnTo>
                  <a:lnTo>
                    <a:pt x="2976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558665" y="2028189"/>
            <a:ext cx="1236345" cy="629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-1905" algn="ctr">
              <a:lnSpc>
                <a:spcPts val="1540"/>
              </a:lnSpc>
              <a:spcBef>
                <a:spcPts val="270"/>
              </a:spcBef>
            </a:pPr>
            <a:r>
              <a:rPr sz="1400" b="1" spc="25" dirty="0">
                <a:latin typeface="Trebuchet MS"/>
                <a:cs typeface="Trebuchet MS"/>
              </a:rPr>
              <a:t>YOU</a:t>
            </a:r>
            <a:r>
              <a:rPr sz="1400" b="1" spc="-215" dirty="0">
                <a:latin typeface="Trebuchet MS"/>
                <a:cs typeface="Trebuchet MS"/>
              </a:rPr>
              <a:t> </a:t>
            </a:r>
            <a:r>
              <a:rPr sz="1400" b="1" spc="25" dirty="0">
                <a:latin typeface="Trebuchet MS"/>
                <a:cs typeface="Trebuchet MS"/>
              </a:rPr>
              <a:t>CAN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-25" dirty="0">
                <a:latin typeface="Trebuchet MS"/>
                <a:cs typeface="Trebuchet MS"/>
              </a:rPr>
              <a:t>GET  </a:t>
            </a:r>
            <a:r>
              <a:rPr sz="1400" b="1" dirty="0">
                <a:latin typeface="Trebuchet MS"/>
                <a:cs typeface="Trebuchet MS"/>
              </a:rPr>
              <a:t>STARTED</a:t>
            </a:r>
            <a:r>
              <a:rPr sz="1400" b="1" spc="-300" dirty="0">
                <a:latin typeface="Trebuchet MS"/>
                <a:cs typeface="Trebuchet MS"/>
              </a:rPr>
              <a:t> </a:t>
            </a:r>
            <a:r>
              <a:rPr sz="1400" b="1" spc="-5" dirty="0">
                <a:latin typeface="Trebuchet MS"/>
                <a:cs typeface="Trebuchet MS"/>
              </a:rPr>
              <a:t>WITH  </a:t>
            </a:r>
            <a:r>
              <a:rPr sz="1400" b="1" spc="35" dirty="0">
                <a:latin typeface="Trebuchet MS"/>
                <a:cs typeface="Trebuchet MS"/>
              </a:rPr>
              <a:t>SIMPLE</a:t>
            </a:r>
            <a:r>
              <a:rPr sz="1400" b="1" spc="-229" dirty="0">
                <a:latin typeface="Trebuchet MS"/>
                <a:cs typeface="Trebuchet MS"/>
              </a:rPr>
              <a:t> </a:t>
            </a:r>
            <a:r>
              <a:rPr sz="1400" b="1" spc="25" dirty="0">
                <a:latin typeface="Trebuchet MS"/>
                <a:cs typeface="Trebuchet MS"/>
              </a:rPr>
              <a:t>STEPS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78294" y="2028189"/>
            <a:ext cx="106362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5244" marR="5080" indent="-43180">
              <a:lnSpc>
                <a:spcPts val="1540"/>
              </a:lnSpc>
              <a:spcBef>
                <a:spcPts val="270"/>
              </a:spcBef>
            </a:pPr>
            <a:r>
              <a:rPr sz="1400" b="1" spc="-10" dirty="0">
                <a:latin typeface="Trebuchet MS"/>
                <a:cs typeface="Trebuchet MS"/>
              </a:rPr>
              <a:t>E</a:t>
            </a:r>
            <a:r>
              <a:rPr sz="1400" b="1" spc="10" dirty="0">
                <a:latin typeface="Trebuchet MS"/>
                <a:cs typeface="Trebuchet MS"/>
              </a:rPr>
              <a:t>NTE</a:t>
            </a:r>
            <a:r>
              <a:rPr sz="1400" b="1" spc="130" dirty="0">
                <a:latin typeface="Trebuchet MS"/>
                <a:cs typeface="Trebuchet MS"/>
              </a:rPr>
              <a:t>R</a:t>
            </a:r>
            <a:r>
              <a:rPr sz="1400" b="1" dirty="0">
                <a:latin typeface="Trebuchet MS"/>
                <a:cs typeface="Trebuchet MS"/>
              </a:rPr>
              <a:t>Y</a:t>
            </a:r>
            <a:r>
              <a:rPr sz="1400" b="1" spc="20" dirty="0">
                <a:latin typeface="Trebuchet MS"/>
                <a:cs typeface="Trebuchet MS"/>
              </a:rPr>
              <a:t>OUR  </a:t>
            </a:r>
            <a:r>
              <a:rPr sz="1400" b="1" spc="50" dirty="0">
                <a:latin typeface="Trebuchet MS"/>
                <a:cs typeface="Trebuchet MS"/>
              </a:rPr>
              <a:t>SYMPTOMS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2190" y="4796409"/>
            <a:ext cx="1710689" cy="102171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-1270" algn="ctr">
              <a:lnSpc>
                <a:spcPct val="91600"/>
              </a:lnSpc>
              <a:spcBef>
                <a:spcPts val="245"/>
              </a:spcBef>
            </a:pPr>
            <a:r>
              <a:rPr sz="1400" b="1" spc="30" dirty="0">
                <a:latin typeface="Trebuchet MS"/>
                <a:cs typeface="Trebuchet MS"/>
              </a:rPr>
              <a:t>OUR </a:t>
            </a:r>
            <a:r>
              <a:rPr sz="1400" b="1" spc="-5" dirty="0">
                <a:latin typeface="Trebuchet MS"/>
                <a:cs typeface="Trebuchet MS"/>
              </a:rPr>
              <a:t>PLATFORM  </a:t>
            </a:r>
            <a:r>
              <a:rPr sz="1400" b="1" spc="5" dirty="0">
                <a:latin typeface="Trebuchet MS"/>
                <a:cs typeface="Trebuchet MS"/>
              </a:rPr>
              <a:t>SELECTS </a:t>
            </a:r>
            <a:r>
              <a:rPr sz="1400" b="1" spc="35" dirty="0">
                <a:latin typeface="Trebuchet MS"/>
                <a:cs typeface="Trebuchet MS"/>
              </a:rPr>
              <a:t>A  </a:t>
            </a:r>
            <a:r>
              <a:rPr sz="1400" b="1" spc="10" dirty="0">
                <a:latin typeface="Trebuchet MS"/>
                <a:cs typeface="Trebuchet MS"/>
              </a:rPr>
              <a:t>SPECIALIST</a:t>
            </a:r>
            <a:r>
              <a:rPr sz="1400" b="1" spc="-220" dirty="0">
                <a:latin typeface="Trebuchet MS"/>
                <a:cs typeface="Trebuchet MS"/>
              </a:rPr>
              <a:t> </a:t>
            </a:r>
            <a:r>
              <a:rPr sz="1400" b="1" spc="30" dirty="0">
                <a:latin typeface="Trebuchet MS"/>
                <a:cs typeface="Trebuchet MS"/>
              </a:rPr>
              <a:t>FORYOU  </a:t>
            </a:r>
            <a:r>
              <a:rPr sz="1400" b="1" spc="15" dirty="0">
                <a:latin typeface="Trebuchet MS"/>
                <a:cs typeface="Trebuchet MS"/>
              </a:rPr>
              <a:t>ACCORDING</a:t>
            </a:r>
            <a:r>
              <a:rPr sz="1400" b="1" spc="-260" dirty="0">
                <a:latin typeface="Trebuchet MS"/>
                <a:cs typeface="Trebuchet MS"/>
              </a:rPr>
              <a:t> </a:t>
            </a:r>
            <a:r>
              <a:rPr sz="1400" b="1" spc="-25" dirty="0">
                <a:latin typeface="Trebuchet MS"/>
                <a:cs typeface="Trebuchet MS"/>
              </a:rPr>
              <a:t>TO</a:t>
            </a:r>
            <a:r>
              <a:rPr sz="1400" b="1" spc="-265" dirty="0">
                <a:latin typeface="Trebuchet MS"/>
                <a:cs typeface="Trebuchet MS"/>
              </a:rPr>
              <a:t> </a:t>
            </a:r>
            <a:r>
              <a:rPr sz="1400" b="1" spc="-15" dirty="0">
                <a:latin typeface="Trebuchet MS"/>
                <a:cs typeface="Trebuchet MS"/>
              </a:rPr>
              <a:t>THE  </a:t>
            </a:r>
            <a:r>
              <a:rPr sz="1400" b="1" spc="40" dirty="0">
                <a:latin typeface="Trebuchet MS"/>
                <a:cs typeface="Trebuchet MS"/>
              </a:rPr>
              <a:t>SYSTEM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681216" y="3454908"/>
            <a:ext cx="1054735" cy="1054735"/>
            <a:chOff x="6681216" y="3454908"/>
            <a:chExt cx="1054735" cy="1054735"/>
          </a:xfrm>
        </p:grpSpPr>
        <p:sp>
          <p:nvSpPr>
            <p:cNvPr id="22" name="object 22"/>
            <p:cNvSpPr/>
            <p:nvPr/>
          </p:nvSpPr>
          <p:spPr>
            <a:xfrm>
              <a:off x="6681216" y="3454908"/>
              <a:ext cx="1054735" cy="1054735"/>
            </a:xfrm>
            <a:custGeom>
              <a:avLst/>
              <a:gdLst/>
              <a:ahLst/>
              <a:cxnLst/>
              <a:rect l="l" t="t" r="r" b="b"/>
              <a:pathLst>
                <a:path w="1054734" h="1054735">
                  <a:moveTo>
                    <a:pt x="527303" y="0"/>
                  </a:moveTo>
                  <a:lnTo>
                    <a:pt x="479310" y="2155"/>
                  </a:lnTo>
                  <a:lnTo>
                    <a:pt x="432523" y="8495"/>
                  </a:lnTo>
                  <a:lnTo>
                    <a:pt x="387129" y="18836"/>
                  </a:lnTo>
                  <a:lnTo>
                    <a:pt x="343314" y="32990"/>
                  </a:lnTo>
                  <a:lnTo>
                    <a:pt x="301265" y="50772"/>
                  </a:lnTo>
                  <a:lnTo>
                    <a:pt x="261168" y="71994"/>
                  </a:lnTo>
                  <a:lnTo>
                    <a:pt x="223208" y="96472"/>
                  </a:lnTo>
                  <a:lnTo>
                    <a:pt x="187573" y="124018"/>
                  </a:lnTo>
                  <a:lnTo>
                    <a:pt x="154447" y="154447"/>
                  </a:lnTo>
                  <a:lnTo>
                    <a:pt x="124018" y="187573"/>
                  </a:lnTo>
                  <a:lnTo>
                    <a:pt x="96472" y="223208"/>
                  </a:lnTo>
                  <a:lnTo>
                    <a:pt x="71994" y="261168"/>
                  </a:lnTo>
                  <a:lnTo>
                    <a:pt x="50772" y="301265"/>
                  </a:lnTo>
                  <a:lnTo>
                    <a:pt x="32990" y="343314"/>
                  </a:lnTo>
                  <a:lnTo>
                    <a:pt x="18836" y="387129"/>
                  </a:lnTo>
                  <a:lnTo>
                    <a:pt x="8495" y="432523"/>
                  </a:lnTo>
                  <a:lnTo>
                    <a:pt x="2155" y="479310"/>
                  </a:lnTo>
                  <a:lnTo>
                    <a:pt x="0" y="527303"/>
                  </a:lnTo>
                  <a:lnTo>
                    <a:pt x="2155" y="575297"/>
                  </a:lnTo>
                  <a:lnTo>
                    <a:pt x="8495" y="622084"/>
                  </a:lnTo>
                  <a:lnTo>
                    <a:pt x="18836" y="667478"/>
                  </a:lnTo>
                  <a:lnTo>
                    <a:pt x="32990" y="711293"/>
                  </a:lnTo>
                  <a:lnTo>
                    <a:pt x="50772" y="753342"/>
                  </a:lnTo>
                  <a:lnTo>
                    <a:pt x="71994" y="793439"/>
                  </a:lnTo>
                  <a:lnTo>
                    <a:pt x="96472" y="831399"/>
                  </a:lnTo>
                  <a:lnTo>
                    <a:pt x="124018" y="867034"/>
                  </a:lnTo>
                  <a:lnTo>
                    <a:pt x="154447" y="900160"/>
                  </a:lnTo>
                  <a:lnTo>
                    <a:pt x="187573" y="930589"/>
                  </a:lnTo>
                  <a:lnTo>
                    <a:pt x="223208" y="958135"/>
                  </a:lnTo>
                  <a:lnTo>
                    <a:pt x="261168" y="982613"/>
                  </a:lnTo>
                  <a:lnTo>
                    <a:pt x="301265" y="1003835"/>
                  </a:lnTo>
                  <a:lnTo>
                    <a:pt x="343314" y="1021617"/>
                  </a:lnTo>
                  <a:lnTo>
                    <a:pt x="387129" y="1035771"/>
                  </a:lnTo>
                  <a:lnTo>
                    <a:pt x="432523" y="1046112"/>
                  </a:lnTo>
                  <a:lnTo>
                    <a:pt x="479310" y="1052452"/>
                  </a:lnTo>
                  <a:lnTo>
                    <a:pt x="527303" y="1054608"/>
                  </a:lnTo>
                  <a:lnTo>
                    <a:pt x="575297" y="1052452"/>
                  </a:lnTo>
                  <a:lnTo>
                    <a:pt x="622084" y="1046112"/>
                  </a:lnTo>
                  <a:lnTo>
                    <a:pt x="667478" y="1035771"/>
                  </a:lnTo>
                  <a:lnTo>
                    <a:pt x="711293" y="1021617"/>
                  </a:lnTo>
                  <a:lnTo>
                    <a:pt x="753342" y="1003835"/>
                  </a:lnTo>
                  <a:lnTo>
                    <a:pt x="793439" y="982613"/>
                  </a:lnTo>
                  <a:lnTo>
                    <a:pt x="831399" y="958135"/>
                  </a:lnTo>
                  <a:lnTo>
                    <a:pt x="867034" y="930589"/>
                  </a:lnTo>
                  <a:lnTo>
                    <a:pt x="900160" y="900160"/>
                  </a:lnTo>
                  <a:lnTo>
                    <a:pt x="930589" y="867034"/>
                  </a:lnTo>
                  <a:lnTo>
                    <a:pt x="958135" y="831399"/>
                  </a:lnTo>
                  <a:lnTo>
                    <a:pt x="982613" y="793439"/>
                  </a:lnTo>
                  <a:lnTo>
                    <a:pt x="1003835" y="753342"/>
                  </a:lnTo>
                  <a:lnTo>
                    <a:pt x="1021617" y="711293"/>
                  </a:lnTo>
                  <a:lnTo>
                    <a:pt x="1035771" y="667478"/>
                  </a:lnTo>
                  <a:lnTo>
                    <a:pt x="1046112" y="622084"/>
                  </a:lnTo>
                  <a:lnTo>
                    <a:pt x="1052452" y="575297"/>
                  </a:lnTo>
                  <a:lnTo>
                    <a:pt x="1054607" y="527303"/>
                  </a:lnTo>
                  <a:lnTo>
                    <a:pt x="1052452" y="479310"/>
                  </a:lnTo>
                  <a:lnTo>
                    <a:pt x="1046112" y="432523"/>
                  </a:lnTo>
                  <a:lnTo>
                    <a:pt x="1035771" y="387129"/>
                  </a:lnTo>
                  <a:lnTo>
                    <a:pt x="1021617" y="343314"/>
                  </a:lnTo>
                  <a:lnTo>
                    <a:pt x="1003835" y="301265"/>
                  </a:lnTo>
                  <a:lnTo>
                    <a:pt x="982613" y="261168"/>
                  </a:lnTo>
                  <a:lnTo>
                    <a:pt x="958135" y="223208"/>
                  </a:lnTo>
                  <a:lnTo>
                    <a:pt x="930589" y="187573"/>
                  </a:lnTo>
                  <a:lnTo>
                    <a:pt x="900160" y="154447"/>
                  </a:lnTo>
                  <a:lnTo>
                    <a:pt x="867034" y="124018"/>
                  </a:lnTo>
                  <a:lnTo>
                    <a:pt x="831399" y="96472"/>
                  </a:lnTo>
                  <a:lnTo>
                    <a:pt x="793439" y="71994"/>
                  </a:lnTo>
                  <a:lnTo>
                    <a:pt x="753342" y="50772"/>
                  </a:lnTo>
                  <a:lnTo>
                    <a:pt x="711293" y="32990"/>
                  </a:lnTo>
                  <a:lnTo>
                    <a:pt x="667478" y="18836"/>
                  </a:lnTo>
                  <a:lnTo>
                    <a:pt x="622084" y="8495"/>
                  </a:lnTo>
                  <a:lnTo>
                    <a:pt x="575297" y="2155"/>
                  </a:lnTo>
                  <a:lnTo>
                    <a:pt x="527303" y="0"/>
                  </a:lnTo>
                  <a:close/>
                </a:path>
              </a:pathLst>
            </a:custGeom>
            <a:solidFill>
              <a:srgbClr val="D546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09458" y="3770777"/>
              <a:ext cx="199792" cy="1997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09562" y="3995559"/>
              <a:ext cx="400050" cy="200025"/>
            </a:xfrm>
            <a:custGeom>
              <a:avLst/>
              <a:gdLst/>
              <a:ahLst/>
              <a:cxnLst/>
              <a:rect l="l" t="t" r="r" b="b"/>
              <a:pathLst>
                <a:path w="400050" h="200025">
                  <a:moveTo>
                    <a:pt x="298348" y="68770"/>
                  </a:moveTo>
                  <a:lnTo>
                    <a:pt x="298310" y="52793"/>
                  </a:lnTo>
                  <a:lnTo>
                    <a:pt x="292227" y="46723"/>
                  </a:lnTo>
                  <a:lnTo>
                    <a:pt x="292227" y="56362"/>
                  </a:lnTo>
                  <a:lnTo>
                    <a:pt x="292163" y="65379"/>
                  </a:lnTo>
                  <a:lnTo>
                    <a:pt x="288709" y="68897"/>
                  </a:lnTo>
                  <a:lnTo>
                    <a:pt x="279819" y="68961"/>
                  </a:lnTo>
                  <a:lnTo>
                    <a:pt x="276186" y="65379"/>
                  </a:lnTo>
                  <a:lnTo>
                    <a:pt x="276212" y="56362"/>
                  </a:lnTo>
                  <a:lnTo>
                    <a:pt x="279666" y="52857"/>
                  </a:lnTo>
                  <a:lnTo>
                    <a:pt x="284073" y="52819"/>
                  </a:lnTo>
                  <a:lnTo>
                    <a:pt x="288594" y="52819"/>
                  </a:lnTo>
                  <a:lnTo>
                    <a:pt x="292227" y="56362"/>
                  </a:lnTo>
                  <a:lnTo>
                    <a:pt x="292227" y="46723"/>
                  </a:lnTo>
                  <a:lnTo>
                    <a:pt x="292011" y="46507"/>
                  </a:lnTo>
                  <a:lnTo>
                    <a:pt x="284137" y="46507"/>
                  </a:lnTo>
                  <a:lnTo>
                    <a:pt x="276275" y="46482"/>
                  </a:lnTo>
                  <a:lnTo>
                    <a:pt x="269913" y="52793"/>
                  </a:lnTo>
                  <a:lnTo>
                    <a:pt x="269875" y="68643"/>
                  </a:lnTo>
                  <a:lnTo>
                    <a:pt x="270002" y="68897"/>
                  </a:lnTo>
                  <a:lnTo>
                    <a:pt x="276301" y="75145"/>
                  </a:lnTo>
                  <a:lnTo>
                    <a:pt x="292100" y="75082"/>
                  </a:lnTo>
                  <a:lnTo>
                    <a:pt x="298157" y="68961"/>
                  </a:lnTo>
                  <a:lnTo>
                    <a:pt x="298348" y="68770"/>
                  </a:lnTo>
                  <a:close/>
                </a:path>
                <a:path w="400050" h="200025">
                  <a:moveTo>
                    <a:pt x="399580" y="99898"/>
                  </a:moveTo>
                  <a:lnTo>
                    <a:pt x="379603" y="59931"/>
                  </a:lnTo>
                  <a:lnTo>
                    <a:pt x="337070" y="33185"/>
                  </a:lnTo>
                  <a:lnTo>
                    <a:pt x="290258" y="14922"/>
                  </a:lnTo>
                  <a:lnTo>
                    <a:pt x="290258" y="39141"/>
                  </a:lnTo>
                  <a:lnTo>
                    <a:pt x="296887" y="42303"/>
                  </a:lnTo>
                  <a:lnTo>
                    <a:pt x="302056" y="47282"/>
                  </a:lnTo>
                  <a:lnTo>
                    <a:pt x="305409" y="53619"/>
                  </a:lnTo>
                  <a:lnTo>
                    <a:pt x="306616" y="60871"/>
                  </a:lnTo>
                  <a:lnTo>
                    <a:pt x="304850" y="69621"/>
                  </a:lnTo>
                  <a:lnTo>
                    <a:pt x="300024" y="76771"/>
                  </a:lnTo>
                  <a:lnTo>
                    <a:pt x="292887" y="81584"/>
                  </a:lnTo>
                  <a:lnTo>
                    <a:pt x="284137" y="83350"/>
                  </a:lnTo>
                  <a:lnTo>
                    <a:pt x="275386" y="81584"/>
                  </a:lnTo>
                  <a:lnTo>
                    <a:pt x="268249" y="76771"/>
                  </a:lnTo>
                  <a:lnTo>
                    <a:pt x="263423" y="69621"/>
                  </a:lnTo>
                  <a:lnTo>
                    <a:pt x="261658" y="60871"/>
                  </a:lnTo>
                  <a:lnTo>
                    <a:pt x="262864" y="53619"/>
                  </a:lnTo>
                  <a:lnTo>
                    <a:pt x="266217" y="47282"/>
                  </a:lnTo>
                  <a:lnTo>
                    <a:pt x="271386" y="42303"/>
                  </a:lnTo>
                  <a:lnTo>
                    <a:pt x="278015" y="39141"/>
                  </a:lnTo>
                  <a:lnTo>
                    <a:pt x="278015" y="11303"/>
                  </a:lnTo>
                  <a:lnTo>
                    <a:pt x="258787" y="6426"/>
                  </a:lnTo>
                  <a:lnTo>
                    <a:pt x="239293" y="2908"/>
                  </a:lnTo>
                  <a:lnTo>
                    <a:pt x="219608" y="762"/>
                  </a:lnTo>
                  <a:lnTo>
                    <a:pt x="199783" y="0"/>
                  </a:lnTo>
                  <a:lnTo>
                    <a:pt x="179336" y="1016"/>
                  </a:lnTo>
                  <a:lnTo>
                    <a:pt x="159029" y="3365"/>
                  </a:lnTo>
                  <a:lnTo>
                    <a:pt x="138912" y="7048"/>
                  </a:lnTo>
                  <a:lnTo>
                    <a:pt x="119062" y="12052"/>
                  </a:lnTo>
                  <a:lnTo>
                    <a:pt x="119062" y="44450"/>
                  </a:lnTo>
                  <a:lnTo>
                    <a:pt x="134429" y="49631"/>
                  </a:lnTo>
                  <a:lnTo>
                    <a:pt x="146646" y="59563"/>
                  </a:lnTo>
                  <a:lnTo>
                    <a:pt x="154724" y="73075"/>
                  </a:lnTo>
                  <a:lnTo>
                    <a:pt x="157619" y="92062"/>
                  </a:lnTo>
                  <a:lnTo>
                    <a:pt x="155968" y="94843"/>
                  </a:lnTo>
                  <a:lnTo>
                    <a:pt x="153339" y="96342"/>
                  </a:lnTo>
                  <a:lnTo>
                    <a:pt x="153187" y="155359"/>
                  </a:lnTo>
                  <a:lnTo>
                    <a:pt x="148488" y="160642"/>
                  </a:lnTo>
                  <a:lnTo>
                    <a:pt x="142227" y="161518"/>
                  </a:lnTo>
                  <a:lnTo>
                    <a:pt x="141414" y="164274"/>
                  </a:lnTo>
                  <a:lnTo>
                    <a:pt x="138849" y="166128"/>
                  </a:lnTo>
                  <a:lnTo>
                    <a:pt x="129120" y="166420"/>
                  </a:lnTo>
                  <a:lnTo>
                    <a:pt x="124942" y="162902"/>
                  </a:lnTo>
                  <a:lnTo>
                    <a:pt x="124142" y="153428"/>
                  </a:lnTo>
                  <a:lnTo>
                    <a:pt x="127647" y="149250"/>
                  </a:lnTo>
                  <a:lnTo>
                    <a:pt x="138684" y="148653"/>
                  </a:lnTo>
                  <a:lnTo>
                    <a:pt x="141198" y="150215"/>
                  </a:lnTo>
                  <a:lnTo>
                    <a:pt x="142227" y="152717"/>
                  </a:lnTo>
                  <a:lnTo>
                    <a:pt x="144792" y="150533"/>
                  </a:lnTo>
                  <a:lnTo>
                    <a:pt x="144780" y="96342"/>
                  </a:lnTo>
                  <a:lnTo>
                    <a:pt x="142087" y="94907"/>
                  </a:lnTo>
                  <a:lnTo>
                    <a:pt x="140423" y="92087"/>
                  </a:lnTo>
                  <a:lnTo>
                    <a:pt x="138290" y="78193"/>
                  </a:lnTo>
                  <a:lnTo>
                    <a:pt x="132321" y="69342"/>
                  </a:lnTo>
                  <a:lnTo>
                    <a:pt x="123469" y="63373"/>
                  </a:lnTo>
                  <a:lnTo>
                    <a:pt x="112623" y="61188"/>
                  </a:lnTo>
                  <a:lnTo>
                    <a:pt x="101790" y="63373"/>
                  </a:lnTo>
                  <a:lnTo>
                    <a:pt x="92938" y="69342"/>
                  </a:lnTo>
                  <a:lnTo>
                    <a:pt x="86969" y="78193"/>
                  </a:lnTo>
                  <a:lnTo>
                    <a:pt x="84734" y="92049"/>
                  </a:lnTo>
                  <a:lnTo>
                    <a:pt x="83096" y="94830"/>
                  </a:lnTo>
                  <a:lnTo>
                    <a:pt x="80467" y="96342"/>
                  </a:lnTo>
                  <a:lnTo>
                    <a:pt x="80467" y="150723"/>
                  </a:lnTo>
                  <a:lnTo>
                    <a:pt x="83032" y="152908"/>
                  </a:lnTo>
                  <a:lnTo>
                    <a:pt x="84239" y="150558"/>
                  </a:lnTo>
                  <a:lnTo>
                    <a:pt x="86639" y="149072"/>
                  </a:lnTo>
                  <a:lnTo>
                    <a:pt x="96139" y="149440"/>
                  </a:lnTo>
                  <a:lnTo>
                    <a:pt x="99656" y="153619"/>
                  </a:lnTo>
                  <a:lnTo>
                    <a:pt x="98894" y="162534"/>
                  </a:lnTo>
                  <a:lnTo>
                    <a:pt x="95580" y="165849"/>
                  </a:lnTo>
                  <a:lnTo>
                    <a:pt x="86410" y="166319"/>
                  </a:lnTo>
                  <a:lnTo>
                    <a:pt x="83832" y="164465"/>
                  </a:lnTo>
                  <a:lnTo>
                    <a:pt x="83032" y="161709"/>
                  </a:lnTo>
                  <a:lnTo>
                    <a:pt x="76771" y="160820"/>
                  </a:lnTo>
                  <a:lnTo>
                    <a:pt x="72072" y="155549"/>
                  </a:lnTo>
                  <a:lnTo>
                    <a:pt x="71920" y="96342"/>
                  </a:lnTo>
                  <a:lnTo>
                    <a:pt x="69227" y="94907"/>
                  </a:lnTo>
                  <a:lnTo>
                    <a:pt x="90779" y="49644"/>
                  </a:lnTo>
                  <a:lnTo>
                    <a:pt x="106133" y="44450"/>
                  </a:lnTo>
                  <a:lnTo>
                    <a:pt x="106133" y="15976"/>
                  </a:lnTo>
                  <a:lnTo>
                    <a:pt x="61379" y="34582"/>
                  </a:lnTo>
                  <a:lnTo>
                    <a:pt x="19913" y="59690"/>
                  </a:lnTo>
                  <a:lnTo>
                    <a:pt x="0" y="99898"/>
                  </a:lnTo>
                  <a:lnTo>
                    <a:pt x="0" y="199796"/>
                  </a:lnTo>
                  <a:lnTo>
                    <a:pt x="399580" y="199796"/>
                  </a:lnTo>
                  <a:lnTo>
                    <a:pt x="399580" y="998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374638" y="4796409"/>
            <a:ext cx="1674495" cy="629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065" marR="5080" indent="-3175" algn="ctr">
              <a:lnSpc>
                <a:spcPts val="1540"/>
              </a:lnSpc>
              <a:spcBef>
                <a:spcPts val="270"/>
              </a:spcBef>
            </a:pPr>
            <a:r>
              <a:rPr sz="1400" b="1" spc="5" dirty="0">
                <a:latin typeface="Trebuchet MS"/>
                <a:cs typeface="Trebuchet MS"/>
              </a:rPr>
              <a:t>CONNECT </a:t>
            </a:r>
            <a:r>
              <a:rPr sz="1400" b="1" spc="-25" dirty="0">
                <a:latin typeface="Trebuchet MS"/>
                <a:cs typeface="Trebuchet MS"/>
              </a:rPr>
              <a:t>TO </a:t>
            </a:r>
            <a:r>
              <a:rPr sz="1400" b="1" spc="-15" dirty="0">
                <a:latin typeface="Trebuchet MS"/>
                <a:cs typeface="Trebuchet MS"/>
              </a:rPr>
              <a:t>THE  </a:t>
            </a:r>
            <a:r>
              <a:rPr sz="1400" b="1" spc="15" dirty="0">
                <a:latin typeface="Trebuchet MS"/>
                <a:cs typeface="Trebuchet MS"/>
              </a:rPr>
              <a:t>BEST</a:t>
            </a:r>
            <a:r>
              <a:rPr sz="1400" b="1" spc="-350" dirty="0">
                <a:latin typeface="Trebuchet MS"/>
                <a:cs typeface="Trebuchet MS"/>
              </a:rPr>
              <a:t> </a:t>
            </a:r>
            <a:r>
              <a:rPr sz="1400" b="1" spc="5" dirty="0">
                <a:latin typeface="Trebuchet MS"/>
                <a:cs typeface="Trebuchet MS"/>
              </a:rPr>
              <a:t>DOCTOR </a:t>
            </a:r>
            <a:r>
              <a:rPr sz="1400" b="1" spc="35" dirty="0">
                <a:latin typeface="Trebuchet MS"/>
                <a:cs typeface="Trebuchet MS"/>
              </a:rPr>
              <a:t>NEAR  </a:t>
            </a:r>
            <a:r>
              <a:rPr sz="1400" b="1" spc="20" dirty="0">
                <a:latin typeface="Trebuchet MS"/>
                <a:cs typeface="Trebuchet MS"/>
              </a:rPr>
              <a:t>YOU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99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2899" y="0"/>
              <a:ext cx="841375" cy="5329555"/>
            </a:xfrm>
            <a:custGeom>
              <a:avLst/>
              <a:gdLst/>
              <a:ahLst/>
              <a:cxnLst/>
              <a:rect l="l" t="t" r="r" b="b"/>
              <a:pathLst>
                <a:path w="841375" h="5329555">
                  <a:moveTo>
                    <a:pt x="841247" y="0"/>
                  </a:moveTo>
                  <a:lnTo>
                    <a:pt x="650862" y="0"/>
                  </a:lnTo>
                  <a:lnTo>
                    <a:pt x="0" y="5286502"/>
                  </a:lnTo>
                  <a:lnTo>
                    <a:pt x="185623" y="5329428"/>
                  </a:lnTo>
                  <a:lnTo>
                    <a:pt x="841247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776" y="0"/>
              <a:ext cx="838200" cy="5278120"/>
            </a:xfrm>
            <a:custGeom>
              <a:avLst/>
              <a:gdLst/>
              <a:ahLst/>
              <a:cxnLst/>
              <a:rect l="l" t="t" r="r" b="b"/>
              <a:pathLst>
                <a:path w="838200" h="5278120">
                  <a:moveTo>
                    <a:pt x="838200" y="0"/>
                  </a:moveTo>
                  <a:lnTo>
                    <a:pt x="648893" y="0"/>
                  </a:lnTo>
                  <a:lnTo>
                    <a:pt x="0" y="5239512"/>
                  </a:lnTo>
                  <a:lnTo>
                    <a:pt x="186931" y="5277612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776" y="5239511"/>
              <a:ext cx="922019" cy="1618615"/>
            </a:xfrm>
            <a:custGeom>
              <a:avLst/>
              <a:gdLst/>
              <a:ahLst/>
              <a:cxnLst/>
              <a:rect l="l" t="t" r="r" b="b"/>
              <a:pathLst>
                <a:path w="922019" h="1618615">
                  <a:moveTo>
                    <a:pt x="0" y="0"/>
                  </a:moveTo>
                  <a:lnTo>
                    <a:pt x="881519" y="1618487"/>
                  </a:lnTo>
                  <a:lnTo>
                    <a:pt x="922020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2899" y="5291328"/>
              <a:ext cx="1122045" cy="1567180"/>
            </a:xfrm>
            <a:custGeom>
              <a:avLst/>
              <a:gdLst/>
              <a:ahLst/>
              <a:cxnLst/>
              <a:rect l="l" t="t" r="r" b="b"/>
              <a:pathLst>
                <a:path w="1122045" h="1567179">
                  <a:moveTo>
                    <a:pt x="0" y="0"/>
                  </a:moveTo>
                  <a:lnTo>
                    <a:pt x="1082421" y="1566672"/>
                  </a:lnTo>
                  <a:lnTo>
                    <a:pt x="112166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2899" y="5286755"/>
              <a:ext cx="1597660" cy="1571625"/>
            </a:xfrm>
            <a:custGeom>
              <a:avLst/>
              <a:gdLst/>
              <a:ahLst/>
              <a:cxnLst/>
              <a:rect l="l" t="t" r="r" b="b"/>
              <a:pathLst>
                <a:path w="1597660" h="1571625">
                  <a:moveTo>
                    <a:pt x="0" y="0"/>
                  </a:moveTo>
                  <a:lnTo>
                    <a:pt x="0" y="4699"/>
                  </a:lnTo>
                  <a:lnTo>
                    <a:pt x="1121156" y="1571243"/>
                  </a:lnTo>
                  <a:lnTo>
                    <a:pt x="1597152" y="1571243"/>
                  </a:lnTo>
                  <a:lnTo>
                    <a:pt x="185661" y="42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776" y="5239511"/>
              <a:ext cx="1272540" cy="1618615"/>
            </a:xfrm>
            <a:custGeom>
              <a:avLst/>
              <a:gdLst/>
              <a:ahLst/>
              <a:cxnLst/>
              <a:rect l="l" t="t" r="r" b="b"/>
              <a:pathLst>
                <a:path w="1272540" h="1618615">
                  <a:moveTo>
                    <a:pt x="0" y="0"/>
                  </a:moveTo>
                  <a:lnTo>
                    <a:pt x="922235" y="1618487"/>
                  </a:lnTo>
                  <a:lnTo>
                    <a:pt x="1272540" y="1618487"/>
                  </a:lnTo>
                  <a:lnTo>
                    <a:pt x="219240" y="95250"/>
                  </a:lnTo>
                  <a:lnTo>
                    <a:pt x="183489" y="42799"/>
                  </a:lnTo>
                  <a:lnTo>
                    <a:pt x="187070" y="42799"/>
                  </a:lnTo>
                  <a:lnTo>
                    <a:pt x="187070" y="38100"/>
                  </a:lnTo>
                  <a:lnTo>
                    <a:pt x="183489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52245" y="2386406"/>
            <a:ext cx="1029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85" dirty="0">
                <a:latin typeface="Arial"/>
                <a:cs typeface="Arial"/>
              </a:rPr>
              <a:t>USP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47288" y="630936"/>
            <a:ext cx="5200015" cy="5270500"/>
            <a:chOff x="3447288" y="630936"/>
            <a:chExt cx="5200015" cy="5270500"/>
          </a:xfrm>
        </p:grpSpPr>
        <p:sp>
          <p:nvSpPr>
            <p:cNvPr id="12" name="object 12"/>
            <p:cNvSpPr/>
            <p:nvPr/>
          </p:nvSpPr>
          <p:spPr>
            <a:xfrm>
              <a:off x="3465576" y="647700"/>
              <a:ext cx="5162550" cy="5234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47288" y="630936"/>
              <a:ext cx="5199888" cy="52699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95928" y="798576"/>
              <a:ext cx="974090" cy="974090"/>
            </a:xfrm>
            <a:custGeom>
              <a:avLst/>
              <a:gdLst/>
              <a:ahLst/>
              <a:cxnLst/>
              <a:rect l="l" t="t" r="r" b="b"/>
              <a:pathLst>
                <a:path w="974089" h="974089">
                  <a:moveTo>
                    <a:pt x="486918" y="0"/>
                  </a:moveTo>
                  <a:lnTo>
                    <a:pt x="440033" y="2229"/>
                  </a:lnTo>
                  <a:lnTo>
                    <a:pt x="394408" y="8781"/>
                  </a:lnTo>
                  <a:lnTo>
                    <a:pt x="350246" y="19453"/>
                  </a:lnTo>
                  <a:lnTo>
                    <a:pt x="307751" y="34038"/>
                  </a:lnTo>
                  <a:lnTo>
                    <a:pt x="267128" y="52334"/>
                  </a:lnTo>
                  <a:lnTo>
                    <a:pt x="228581" y="74135"/>
                  </a:lnTo>
                  <a:lnTo>
                    <a:pt x="192314" y="99238"/>
                  </a:lnTo>
                  <a:lnTo>
                    <a:pt x="158532" y="127439"/>
                  </a:lnTo>
                  <a:lnTo>
                    <a:pt x="127439" y="158532"/>
                  </a:lnTo>
                  <a:lnTo>
                    <a:pt x="99238" y="192314"/>
                  </a:lnTo>
                  <a:lnTo>
                    <a:pt x="74135" y="228581"/>
                  </a:lnTo>
                  <a:lnTo>
                    <a:pt x="52334" y="267128"/>
                  </a:lnTo>
                  <a:lnTo>
                    <a:pt x="34038" y="307751"/>
                  </a:lnTo>
                  <a:lnTo>
                    <a:pt x="19453" y="350246"/>
                  </a:lnTo>
                  <a:lnTo>
                    <a:pt x="8781" y="394408"/>
                  </a:lnTo>
                  <a:lnTo>
                    <a:pt x="2229" y="440033"/>
                  </a:lnTo>
                  <a:lnTo>
                    <a:pt x="0" y="486918"/>
                  </a:lnTo>
                  <a:lnTo>
                    <a:pt x="2229" y="533802"/>
                  </a:lnTo>
                  <a:lnTo>
                    <a:pt x="8781" y="579427"/>
                  </a:lnTo>
                  <a:lnTo>
                    <a:pt x="19453" y="623589"/>
                  </a:lnTo>
                  <a:lnTo>
                    <a:pt x="34038" y="666084"/>
                  </a:lnTo>
                  <a:lnTo>
                    <a:pt x="52334" y="706707"/>
                  </a:lnTo>
                  <a:lnTo>
                    <a:pt x="74135" y="745254"/>
                  </a:lnTo>
                  <a:lnTo>
                    <a:pt x="99238" y="781521"/>
                  </a:lnTo>
                  <a:lnTo>
                    <a:pt x="127439" y="815303"/>
                  </a:lnTo>
                  <a:lnTo>
                    <a:pt x="158532" y="846396"/>
                  </a:lnTo>
                  <a:lnTo>
                    <a:pt x="192314" y="874597"/>
                  </a:lnTo>
                  <a:lnTo>
                    <a:pt x="228581" y="899700"/>
                  </a:lnTo>
                  <a:lnTo>
                    <a:pt x="267128" y="921501"/>
                  </a:lnTo>
                  <a:lnTo>
                    <a:pt x="307751" y="939797"/>
                  </a:lnTo>
                  <a:lnTo>
                    <a:pt x="350246" y="954382"/>
                  </a:lnTo>
                  <a:lnTo>
                    <a:pt x="394408" y="965054"/>
                  </a:lnTo>
                  <a:lnTo>
                    <a:pt x="440033" y="971606"/>
                  </a:lnTo>
                  <a:lnTo>
                    <a:pt x="486918" y="973836"/>
                  </a:lnTo>
                  <a:lnTo>
                    <a:pt x="533802" y="971606"/>
                  </a:lnTo>
                  <a:lnTo>
                    <a:pt x="579427" y="965054"/>
                  </a:lnTo>
                  <a:lnTo>
                    <a:pt x="623589" y="954382"/>
                  </a:lnTo>
                  <a:lnTo>
                    <a:pt x="666084" y="939797"/>
                  </a:lnTo>
                  <a:lnTo>
                    <a:pt x="706707" y="921501"/>
                  </a:lnTo>
                  <a:lnTo>
                    <a:pt x="745254" y="899700"/>
                  </a:lnTo>
                  <a:lnTo>
                    <a:pt x="781521" y="874597"/>
                  </a:lnTo>
                  <a:lnTo>
                    <a:pt x="815303" y="846396"/>
                  </a:lnTo>
                  <a:lnTo>
                    <a:pt x="846396" y="815303"/>
                  </a:lnTo>
                  <a:lnTo>
                    <a:pt x="874597" y="781521"/>
                  </a:lnTo>
                  <a:lnTo>
                    <a:pt x="899700" y="745254"/>
                  </a:lnTo>
                  <a:lnTo>
                    <a:pt x="921501" y="706707"/>
                  </a:lnTo>
                  <a:lnTo>
                    <a:pt x="939797" y="666084"/>
                  </a:lnTo>
                  <a:lnTo>
                    <a:pt x="954382" y="623589"/>
                  </a:lnTo>
                  <a:lnTo>
                    <a:pt x="965054" y="579427"/>
                  </a:lnTo>
                  <a:lnTo>
                    <a:pt x="971606" y="533802"/>
                  </a:lnTo>
                  <a:lnTo>
                    <a:pt x="973836" y="486918"/>
                  </a:lnTo>
                  <a:lnTo>
                    <a:pt x="971606" y="440033"/>
                  </a:lnTo>
                  <a:lnTo>
                    <a:pt x="965054" y="394408"/>
                  </a:lnTo>
                  <a:lnTo>
                    <a:pt x="954382" y="350246"/>
                  </a:lnTo>
                  <a:lnTo>
                    <a:pt x="939797" y="307751"/>
                  </a:lnTo>
                  <a:lnTo>
                    <a:pt x="921501" y="267128"/>
                  </a:lnTo>
                  <a:lnTo>
                    <a:pt x="899700" y="228581"/>
                  </a:lnTo>
                  <a:lnTo>
                    <a:pt x="874597" y="192314"/>
                  </a:lnTo>
                  <a:lnTo>
                    <a:pt x="846396" y="158532"/>
                  </a:lnTo>
                  <a:lnTo>
                    <a:pt x="815303" y="127439"/>
                  </a:lnTo>
                  <a:lnTo>
                    <a:pt x="781521" y="99238"/>
                  </a:lnTo>
                  <a:lnTo>
                    <a:pt x="745254" y="74135"/>
                  </a:lnTo>
                  <a:lnTo>
                    <a:pt x="706707" y="52334"/>
                  </a:lnTo>
                  <a:lnTo>
                    <a:pt x="666084" y="34038"/>
                  </a:lnTo>
                  <a:lnTo>
                    <a:pt x="623589" y="19453"/>
                  </a:lnTo>
                  <a:lnTo>
                    <a:pt x="579427" y="8781"/>
                  </a:lnTo>
                  <a:lnTo>
                    <a:pt x="533802" y="2229"/>
                  </a:lnTo>
                  <a:lnTo>
                    <a:pt x="48691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87863" y="1032979"/>
              <a:ext cx="391795" cy="506730"/>
            </a:xfrm>
            <a:custGeom>
              <a:avLst/>
              <a:gdLst/>
              <a:ahLst/>
              <a:cxnLst/>
              <a:rect l="l" t="t" r="r" b="b"/>
              <a:pathLst>
                <a:path w="391795" h="506730">
                  <a:moveTo>
                    <a:pt x="356958" y="189966"/>
                  </a:moveTo>
                  <a:lnTo>
                    <a:pt x="354685" y="178765"/>
                  </a:lnTo>
                  <a:lnTo>
                    <a:pt x="348526" y="169608"/>
                  </a:lnTo>
                  <a:lnTo>
                    <a:pt x="339369" y="163449"/>
                  </a:lnTo>
                  <a:lnTo>
                    <a:pt x="328168" y="161188"/>
                  </a:lnTo>
                  <a:lnTo>
                    <a:pt x="316966" y="163449"/>
                  </a:lnTo>
                  <a:lnTo>
                    <a:pt x="307809" y="169621"/>
                  </a:lnTo>
                  <a:lnTo>
                    <a:pt x="301637" y="178765"/>
                  </a:lnTo>
                  <a:lnTo>
                    <a:pt x="299377" y="189966"/>
                  </a:lnTo>
                  <a:lnTo>
                    <a:pt x="301637" y="201180"/>
                  </a:lnTo>
                  <a:lnTo>
                    <a:pt x="307809" y="210324"/>
                  </a:lnTo>
                  <a:lnTo>
                    <a:pt x="316966" y="216496"/>
                  </a:lnTo>
                  <a:lnTo>
                    <a:pt x="328168" y="218757"/>
                  </a:lnTo>
                  <a:lnTo>
                    <a:pt x="339369" y="216496"/>
                  </a:lnTo>
                  <a:lnTo>
                    <a:pt x="348526" y="210324"/>
                  </a:lnTo>
                  <a:lnTo>
                    <a:pt x="354685" y="201180"/>
                  </a:lnTo>
                  <a:lnTo>
                    <a:pt x="356958" y="189966"/>
                  </a:lnTo>
                  <a:close/>
                </a:path>
                <a:path w="391795" h="506730">
                  <a:moveTo>
                    <a:pt x="391502" y="189966"/>
                  </a:moveTo>
                  <a:lnTo>
                    <a:pt x="386537" y="165252"/>
                  </a:lnTo>
                  <a:lnTo>
                    <a:pt x="376047" y="149669"/>
                  </a:lnTo>
                  <a:lnTo>
                    <a:pt x="372999" y="145135"/>
                  </a:lnTo>
                  <a:lnTo>
                    <a:pt x="368465" y="142087"/>
                  </a:lnTo>
                  <a:lnTo>
                    <a:pt x="368465" y="189966"/>
                  </a:lnTo>
                  <a:lnTo>
                    <a:pt x="365328" y="205740"/>
                  </a:lnTo>
                  <a:lnTo>
                    <a:pt x="356743" y="218541"/>
                  </a:lnTo>
                  <a:lnTo>
                    <a:pt x="343941" y="227126"/>
                  </a:lnTo>
                  <a:lnTo>
                    <a:pt x="328168" y="230276"/>
                  </a:lnTo>
                  <a:lnTo>
                    <a:pt x="312394" y="227126"/>
                  </a:lnTo>
                  <a:lnTo>
                    <a:pt x="299593" y="218541"/>
                  </a:lnTo>
                  <a:lnTo>
                    <a:pt x="291007" y="205740"/>
                  </a:lnTo>
                  <a:lnTo>
                    <a:pt x="287870" y="189966"/>
                  </a:lnTo>
                  <a:lnTo>
                    <a:pt x="291007" y="174205"/>
                  </a:lnTo>
                  <a:lnTo>
                    <a:pt x="299593" y="161404"/>
                  </a:lnTo>
                  <a:lnTo>
                    <a:pt x="312394" y="152806"/>
                  </a:lnTo>
                  <a:lnTo>
                    <a:pt x="328168" y="149669"/>
                  </a:lnTo>
                  <a:lnTo>
                    <a:pt x="343941" y="152806"/>
                  </a:lnTo>
                  <a:lnTo>
                    <a:pt x="356743" y="161404"/>
                  </a:lnTo>
                  <a:lnTo>
                    <a:pt x="365328" y="174205"/>
                  </a:lnTo>
                  <a:lnTo>
                    <a:pt x="368465" y="189966"/>
                  </a:lnTo>
                  <a:lnTo>
                    <a:pt x="368465" y="142087"/>
                  </a:lnTo>
                  <a:lnTo>
                    <a:pt x="352882" y="131597"/>
                  </a:lnTo>
                  <a:lnTo>
                    <a:pt x="328168" y="126644"/>
                  </a:lnTo>
                  <a:lnTo>
                    <a:pt x="303453" y="131597"/>
                  </a:lnTo>
                  <a:lnTo>
                    <a:pt x="283337" y="145135"/>
                  </a:lnTo>
                  <a:lnTo>
                    <a:pt x="269798" y="165252"/>
                  </a:lnTo>
                  <a:lnTo>
                    <a:pt x="264833" y="189966"/>
                  </a:lnTo>
                  <a:lnTo>
                    <a:pt x="268312" y="210604"/>
                  </a:lnTo>
                  <a:lnTo>
                    <a:pt x="277939" y="228473"/>
                  </a:lnTo>
                  <a:lnTo>
                    <a:pt x="292531" y="242354"/>
                  </a:lnTo>
                  <a:lnTo>
                    <a:pt x="310896" y="251002"/>
                  </a:lnTo>
                  <a:lnTo>
                    <a:pt x="310896" y="385724"/>
                  </a:lnTo>
                  <a:lnTo>
                    <a:pt x="304126" y="419379"/>
                  </a:lnTo>
                  <a:lnTo>
                    <a:pt x="285635" y="446824"/>
                  </a:lnTo>
                  <a:lnTo>
                    <a:pt x="258191" y="465315"/>
                  </a:lnTo>
                  <a:lnTo>
                    <a:pt x="224536" y="472084"/>
                  </a:lnTo>
                  <a:lnTo>
                    <a:pt x="190881" y="465315"/>
                  </a:lnTo>
                  <a:lnTo>
                    <a:pt x="163436" y="446824"/>
                  </a:lnTo>
                  <a:lnTo>
                    <a:pt x="144945" y="419379"/>
                  </a:lnTo>
                  <a:lnTo>
                    <a:pt x="138176" y="385724"/>
                  </a:lnTo>
                  <a:lnTo>
                    <a:pt x="138176" y="326999"/>
                  </a:lnTo>
                  <a:lnTo>
                    <a:pt x="179146" y="313220"/>
                  </a:lnTo>
                  <a:lnTo>
                    <a:pt x="212013" y="286766"/>
                  </a:lnTo>
                  <a:lnTo>
                    <a:pt x="214833" y="282092"/>
                  </a:lnTo>
                  <a:lnTo>
                    <a:pt x="233870" y="250482"/>
                  </a:lnTo>
                  <a:lnTo>
                    <a:pt x="241808" y="207238"/>
                  </a:lnTo>
                  <a:lnTo>
                    <a:pt x="241808" y="198602"/>
                  </a:lnTo>
                  <a:lnTo>
                    <a:pt x="237197" y="191122"/>
                  </a:lnTo>
                  <a:lnTo>
                    <a:pt x="230289" y="187667"/>
                  </a:lnTo>
                  <a:lnTo>
                    <a:pt x="230289" y="46050"/>
                  </a:lnTo>
                  <a:lnTo>
                    <a:pt x="228320" y="35687"/>
                  </a:lnTo>
                  <a:lnTo>
                    <a:pt x="227965" y="33782"/>
                  </a:lnTo>
                  <a:lnTo>
                    <a:pt x="221589" y="23456"/>
                  </a:lnTo>
                  <a:lnTo>
                    <a:pt x="212077" y="15938"/>
                  </a:lnTo>
                  <a:lnTo>
                    <a:pt x="200355" y="12090"/>
                  </a:lnTo>
                  <a:lnTo>
                    <a:pt x="198056" y="5181"/>
                  </a:lnTo>
                  <a:lnTo>
                    <a:pt x="191719" y="0"/>
                  </a:lnTo>
                  <a:lnTo>
                    <a:pt x="178473" y="0"/>
                  </a:lnTo>
                  <a:lnTo>
                    <a:pt x="169532" y="1816"/>
                  </a:lnTo>
                  <a:lnTo>
                    <a:pt x="162217" y="6756"/>
                  </a:lnTo>
                  <a:lnTo>
                    <a:pt x="157264" y="14084"/>
                  </a:lnTo>
                  <a:lnTo>
                    <a:pt x="155448" y="23025"/>
                  </a:lnTo>
                  <a:lnTo>
                    <a:pt x="157264" y="31965"/>
                  </a:lnTo>
                  <a:lnTo>
                    <a:pt x="162217" y="39293"/>
                  </a:lnTo>
                  <a:lnTo>
                    <a:pt x="169532" y="44234"/>
                  </a:lnTo>
                  <a:lnTo>
                    <a:pt x="178473" y="46050"/>
                  </a:lnTo>
                  <a:lnTo>
                    <a:pt x="191147" y="46050"/>
                  </a:lnTo>
                  <a:lnTo>
                    <a:pt x="197472" y="41452"/>
                  </a:lnTo>
                  <a:lnTo>
                    <a:pt x="200355" y="35687"/>
                  </a:lnTo>
                  <a:lnTo>
                    <a:pt x="204381" y="37414"/>
                  </a:lnTo>
                  <a:lnTo>
                    <a:pt x="207264" y="41452"/>
                  </a:lnTo>
                  <a:lnTo>
                    <a:pt x="207264" y="187667"/>
                  </a:lnTo>
                  <a:lnTo>
                    <a:pt x="200355" y="191693"/>
                  </a:lnTo>
                  <a:lnTo>
                    <a:pt x="195745" y="199186"/>
                  </a:lnTo>
                  <a:lnTo>
                    <a:pt x="195745" y="207238"/>
                  </a:lnTo>
                  <a:lnTo>
                    <a:pt x="189890" y="236423"/>
                  </a:lnTo>
                  <a:lnTo>
                    <a:pt x="173875" y="260210"/>
                  </a:lnTo>
                  <a:lnTo>
                    <a:pt x="150088" y="276225"/>
                  </a:lnTo>
                  <a:lnTo>
                    <a:pt x="120904" y="282092"/>
                  </a:lnTo>
                  <a:lnTo>
                    <a:pt x="91719" y="276225"/>
                  </a:lnTo>
                  <a:lnTo>
                    <a:pt x="67932" y="260210"/>
                  </a:lnTo>
                  <a:lnTo>
                    <a:pt x="51930" y="236423"/>
                  </a:lnTo>
                  <a:lnTo>
                    <a:pt x="46062" y="207238"/>
                  </a:lnTo>
                  <a:lnTo>
                    <a:pt x="46062" y="198602"/>
                  </a:lnTo>
                  <a:lnTo>
                    <a:pt x="41452" y="191122"/>
                  </a:lnTo>
                  <a:lnTo>
                    <a:pt x="34544" y="187667"/>
                  </a:lnTo>
                  <a:lnTo>
                    <a:pt x="34544" y="41452"/>
                  </a:lnTo>
                  <a:lnTo>
                    <a:pt x="37426" y="37414"/>
                  </a:lnTo>
                  <a:lnTo>
                    <a:pt x="41452" y="35687"/>
                  </a:lnTo>
                  <a:lnTo>
                    <a:pt x="44335" y="42024"/>
                  </a:lnTo>
                  <a:lnTo>
                    <a:pt x="50088" y="46050"/>
                  </a:lnTo>
                  <a:lnTo>
                    <a:pt x="63334" y="46050"/>
                  </a:lnTo>
                  <a:lnTo>
                    <a:pt x="72275" y="44234"/>
                  </a:lnTo>
                  <a:lnTo>
                    <a:pt x="79590" y="39293"/>
                  </a:lnTo>
                  <a:lnTo>
                    <a:pt x="82029" y="35687"/>
                  </a:lnTo>
                  <a:lnTo>
                    <a:pt x="84543" y="31965"/>
                  </a:lnTo>
                  <a:lnTo>
                    <a:pt x="86360" y="23025"/>
                  </a:lnTo>
                  <a:lnTo>
                    <a:pt x="84543" y="14084"/>
                  </a:lnTo>
                  <a:lnTo>
                    <a:pt x="79590" y="6756"/>
                  </a:lnTo>
                  <a:lnTo>
                    <a:pt x="72275" y="1816"/>
                  </a:lnTo>
                  <a:lnTo>
                    <a:pt x="63334" y="0"/>
                  </a:lnTo>
                  <a:lnTo>
                    <a:pt x="50088" y="0"/>
                  </a:lnTo>
                  <a:lnTo>
                    <a:pt x="43751" y="5181"/>
                  </a:lnTo>
                  <a:lnTo>
                    <a:pt x="41452" y="12090"/>
                  </a:lnTo>
                  <a:lnTo>
                    <a:pt x="29730" y="15938"/>
                  </a:lnTo>
                  <a:lnTo>
                    <a:pt x="20231" y="23456"/>
                  </a:lnTo>
                  <a:lnTo>
                    <a:pt x="13843" y="33782"/>
                  </a:lnTo>
                  <a:lnTo>
                    <a:pt x="11518" y="46050"/>
                  </a:lnTo>
                  <a:lnTo>
                    <a:pt x="11518" y="187667"/>
                  </a:lnTo>
                  <a:lnTo>
                    <a:pt x="4610" y="191693"/>
                  </a:lnTo>
                  <a:lnTo>
                    <a:pt x="0" y="199186"/>
                  </a:lnTo>
                  <a:lnTo>
                    <a:pt x="0" y="207238"/>
                  </a:lnTo>
                  <a:lnTo>
                    <a:pt x="7937" y="250482"/>
                  </a:lnTo>
                  <a:lnTo>
                    <a:pt x="29794" y="286766"/>
                  </a:lnTo>
                  <a:lnTo>
                    <a:pt x="62661" y="313220"/>
                  </a:lnTo>
                  <a:lnTo>
                    <a:pt x="103632" y="326999"/>
                  </a:lnTo>
                  <a:lnTo>
                    <a:pt x="103632" y="385724"/>
                  </a:lnTo>
                  <a:lnTo>
                    <a:pt x="113131" y="432790"/>
                  </a:lnTo>
                  <a:lnTo>
                    <a:pt x="139039" y="471220"/>
                  </a:lnTo>
                  <a:lnTo>
                    <a:pt x="177469" y="497128"/>
                  </a:lnTo>
                  <a:lnTo>
                    <a:pt x="224536" y="506628"/>
                  </a:lnTo>
                  <a:lnTo>
                    <a:pt x="271602" y="497128"/>
                  </a:lnTo>
                  <a:lnTo>
                    <a:pt x="308749" y="472084"/>
                  </a:lnTo>
                  <a:lnTo>
                    <a:pt x="310032" y="471220"/>
                  </a:lnTo>
                  <a:lnTo>
                    <a:pt x="335940" y="432790"/>
                  </a:lnTo>
                  <a:lnTo>
                    <a:pt x="345440" y="385724"/>
                  </a:lnTo>
                  <a:lnTo>
                    <a:pt x="345440" y="251002"/>
                  </a:lnTo>
                  <a:lnTo>
                    <a:pt x="363804" y="242354"/>
                  </a:lnTo>
                  <a:lnTo>
                    <a:pt x="376504" y="230276"/>
                  </a:lnTo>
                  <a:lnTo>
                    <a:pt x="378396" y="228473"/>
                  </a:lnTo>
                  <a:lnTo>
                    <a:pt x="388023" y="210604"/>
                  </a:lnTo>
                  <a:lnTo>
                    <a:pt x="391502" y="189966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29609" y="2026666"/>
            <a:ext cx="1528445" cy="7594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1270" algn="ctr">
              <a:lnSpc>
                <a:spcPct val="91500"/>
              </a:lnSpc>
              <a:spcBef>
                <a:spcPts val="275"/>
              </a:spcBef>
            </a:pPr>
            <a:r>
              <a:rPr sz="1700" spc="-80" dirty="0">
                <a:latin typeface="Arial"/>
                <a:cs typeface="Arial"/>
              </a:rPr>
              <a:t>ONLINE  </a:t>
            </a:r>
            <a:r>
              <a:rPr sz="1700" spc="-140" dirty="0">
                <a:latin typeface="Arial"/>
                <a:cs typeface="Arial"/>
              </a:rPr>
              <a:t>DOCTOR  </a:t>
            </a:r>
            <a:r>
              <a:rPr sz="1700" spc="-150" dirty="0">
                <a:latin typeface="Arial"/>
                <a:cs typeface="Arial"/>
              </a:rPr>
              <a:t>C</a:t>
            </a:r>
            <a:r>
              <a:rPr sz="1700" spc="-155" dirty="0">
                <a:latin typeface="Arial"/>
                <a:cs typeface="Arial"/>
              </a:rPr>
              <a:t>O</a:t>
            </a:r>
            <a:r>
              <a:rPr sz="1700" spc="-114" dirty="0">
                <a:latin typeface="Arial"/>
                <a:cs typeface="Arial"/>
              </a:rPr>
              <a:t>NS</a:t>
            </a:r>
            <a:r>
              <a:rPr sz="1700" spc="-120" dirty="0">
                <a:latin typeface="Arial"/>
                <a:cs typeface="Arial"/>
              </a:rPr>
              <a:t>U</a:t>
            </a:r>
            <a:r>
              <a:rPr sz="1700" spc="-265" dirty="0">
                <a:latin typeface="Arial"/>
                <a:cs typeface="Arial"/>
              </a:rPr>
              <a:t>L</a:t>
            </a:r>
            <a:r>
              <a:rPr sz="1700" spc="-190" dirty="0">
                <a:latin typeface="Arial"/>
                <a:cs typeface="Arial"/>
              </a:rPr>
              <a:t>T</a:t>
            </a:r>
            <a:r>
              <a:rPr sz="1700" spc="-155" dirty="0">
                <a:latin typeface="Arial"/>
                <a:cs typeface="Arial"/>
              </a:rPr>
              <a:t>A</a:t>
            </a:r>
            <a:r>
              <a:rPr sz="1700" spc="-65" dirty="0">
                <a:latin typeface="Arial"/>
                <a:cs typeface="Arial"/>
              </a:rPr>
              <a:t>TI</a:t>
            </a:r>
            <a:r>
              <a:rPr sz="1700" spc="-105" dirty="0">
                <a:latin typeface="Arial"/>
                <a:cs typeface="Arial"/>
              </a:rPr>
              <a:t>O</a:t>
            </a:r>
            <a:r>
              <a:rPr sz="1700" spc="-45" dirty="0">
                <a:latin typeface="Arial"/>
                <a:cs typeface="Arial"/>
              </a:rPr>
              <a:t>N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22291" y="798576"/>
            <a:ext cx="3622675" cy="3459479"/>
            <a:chOff x="4622291" y="798576"/>
            <a:chExt cx="3622675" cy="3459479"/>
          </a:xfrm>
        </p:grpSpPr>
        <p:sp>
          <p:nvSpPr>
            <p:cNvPr id="18" name="object 18"/>
            <p:cNvSpPr/>
            <p:nvPr/>
          </p:nvSpPr>
          <p:spPr>
            <a:xfrm>
              <a:off x="5652515" y="798576"/>
              <a:ext cx="974090" cy="974090"/>
            </a:xfrm>
            <a:custGeom>
              <a:avLst/>
              <a:gdLst/>
              <a:ahLst/>
              <a:cxnLst/>
              <a:rect l="l" t="t" r="r" b="b"/>
              <a:pathLst>
                <a:path w="974090" h="974089">
                  <a:moveTo>
                    <a:pt x="486918" y="0"/>
                  </a:moveTo>
                  <a:lnTo>
                    <a:pt x="440033" y="2229"/>
                  </a:lnTo>
                  <a:lnTo>
                    <a:pt x="394408" y="8781"/>
                  </a:lnTo>
                  <a:lnTo>
                    <a:pt x="350246" y="19453"/>
                  </a:lnTo>
                  <a:lnTo>
                    <a:pt x="307751" y="34038"/>
                  </a:lnTo>
                  <a:lnTo>
                    <a:pt x="267128" y="52334"/>
                  </a:lnTo>
                  <a:lnTo>
                    <a:pt x="228581" y="74135"/>
                  </a:lnTo>
                  <a:lnTo>
                    <a:pt x="192314" y="99238"/>
                  </a:lnTo>
                  <a:lnTo>
                    <a:pt x="158532" y="127439"/>
                  </a:lnTo>
                  <a:lnTo>
                    <a:pt x="127439" y="158532"/>
                  </a:lnTo>
                  <a:lnTo>
                    <a:pt x="99238" y="192314"/>
                  </a:lnTo>
                  <a:lnTo>
                    <a:pt x="74135" y="228581"/>
                  </a:lnTo>
                  <a:lnTo>
                    <a:pt x="52334" y="267128"/>
                  </a:lnTo>
                  <a:lnTo>
                    <a:pt x="34038" y="307751"/>
                  </a:lnTo>
                  <a:lnTo>
                    <a:pt x="19453" y="350246"/>
                  </a:lnTo>
                  <a:lnTo>
                    <a:pt x="8781" y="394408"/>
                  </a:lnTo>
                  <a:lnTo>
                    <a:pt x="2229" y="440033"/>
                  </a:lnTo>
                  <a:lnTo>
                    <a:pt x="0" y="486918"/>
                  </a:lnTo>
                  <a:lnTo>
                    <a:pt x="2229" y="533802"/>
                  </a:lnTo>
                  <a:lnTo>
                    <a:pt x="8781" y="579427"/>
                  </a:lnTo>
                  <a:lnTo>
                    <a:pt x="19453" y="623589"/>
                  </a:lnTo>
                  <a:lnTo>
                    <a:pt x="34038" y="666084"/>
                  </a:lnTo>
                  <a:lnTo>
                    <a:pt x="52334" y="706707"/>
                  </a:lnTo>
                  <a:lnTo>
                    <a:pt x="74135" y="745254"/>
                  </a:lnTo>
                  <a:lnTo>
                    <a:pt x="99238" y="781521"/>
                  </a:lnTo>
                  <a:lnTo>
                    <a:pt x="127439" y="815303"/>
                  </a:lnTo>
                  <a:lnTo>
                    <a:pt x="158532" y="846396"/>
                  </a:lnTo>
                  <a:lnTo>
                    <a:pt x="192314" y="874597"/>
                  </a:lnTo>
                  <a:lnTo>
                    <a:pt x="228581" y="899700"/>
                  </a:lnTo>
                  <a:lnTo>
                    <a:pt x="267128" y="921501"/>
                  </a:lnTo>
                  <a:lnTo>
                    <a:pt x="307751" y="939797"/>
                  </a:lnTo>
                  <a:lnTo>
                    <a:pt x="350246" y="954382"/>
                  </a:lnTo>
                  <a:lnTo>
                    <a:pt x="394408" y="965054"/>
                  </a:lnTo>
                  <a:lnTo>
                    <a:pt x="440033" y="971606"/>
                  </a:lnTo>
                  <a:lnTo>
                    <a:pt x="486918" y="973836"/>
                  </a:lnTo>
                  <a:lnTo>
                    <a:pt x="533802" y="971606"/>
                  </a:lnTo>
                  <a:lnTo>
                    <a:pt x="579427" y="965054"/>
                  </a:lnTo>
                  <a:lnTo>
                    <a:pt x="623589" y="954382"/>
                  </a:lnTo>
                  <a:lnTo>
                    <a:pt x="666084" y="939797"/>
                  </a:lnTo>
                  <a:lnTo>
                    <a:pt x="706707" y="921501"/>
                  </a:lnTo>
                  <a:lnTo>
                    <a:pt x="745254" y="899700"/>
                  </a:lnTo>
                  <a:lnTo>
                    <a:pt x="781521" y="874597"/>
                  </a:lnTo>
                  <a:lnTo>
                    <a:pt x="815303" y="846396"/>
                  </a:lnTo>
                  <a:lnTo>
                    <a:pt x="846396" y="815303"/>
                  </a:lnTo>
                  <a:lnTo>
                    <a:pt x="874597" y="781521"/>
                  </a:lnTo>
                  <a:lnTo>
                    <a:pt x="899700" y="745254"/>
                  </a:lnTo>
                  <a:lnTo>
                    <a:pt x="921501" y="706707"/>
                  </a:lnTo>
                  <a:lnTo>
                    <a:pt x="939797" y="666084"/>
                  </a:lnTo>
                  <a:lnTo>
                    <a:pt x="954382" y="623589"/>
                  </a:lnTo>
                  <a:lnTo>
                    <a:pt x="965054" y="579427"/>
                  </a:lnTo>
                  <a:lnTo>
                    <a:pt x="971606" y="533802"/>
                  </a:lnTo>
                  <a:lnTo>
                    <a:pt x="973836" y="486918"/>
                  </a:lnTo>
                  <a:lnTo>
                    <a:pt x="971606" y="440033"/>
                  </a:lnTo>
                  <a:lnTo>
                    <a:pt x="965054" y="394408"/>
                  </a:lnTo>
                  <a:lnTo>
                    <a:pt x="954382" y="350246"/>
                  </a:lnTo>
                  <a:lnTo>
                    <a:pt x="939797" y="307751"/>
                  </a:lnTo>
                  <a:lnTo>
                    <a:pt x="921501" y="267128"/>
                  </a:lnTo>
                  <a:lnTo>
                    <a:pt x="899700" y="228581"/>
                  </a:lnTo>
                  <a:lnTo>
                    <a:pt x="874597" y="192314"/>
                  </a:lnTo>
                  <a:lnTo>
                    <a:pt x="846396" y="158532"/>
                  </a:lnTo>
                  <a:lnTo>
                    <a:pt x="815303" y="127439"/>
                  </a:lnTo>
                  <a:lnTo>
                    <a:pt x="781521" y="99238"/>
                  </a:lnTo>
                  <a:lnTo>
                    <a:pt x="745254" y="74135"/>
                  </a:lnTo>
                  <a:lnTo>
                    <a:pt x="706707" y="52334"/>
                  </a:lnTo>
                  <a:lnTo>
                    <a:pt x="666084" y="34038"/>
                  </a:lnTo>
                  <a:lnTo>
                    <a:pt x="623589" y="19453"/>
                  </a:lnTo>
                  <a:lnTo>
                    <a:pt x="579427" y="8781"/>
                  </a:lnTo>
                  <a:lnTo>
                    <a:pt x="533802" y="2229"/>
                  </a:lnTo>
                  <a:lnTo>
                    <a:pt x="48691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78677" y="1055997"/>
              <a:ext cx="321945" cy="461009"/>
            </a:xfrm>
            <a:custGeom>
              <a:avLst/>
              <a:gdLst/>
              <a:ahLst/>
              <a:cxnLst/>
              <a:rect l="l" t="t" r="r" b="b"/>
              <a:pathLst>
                <a:path w="321945" h="461009">
                  <a:moveTo>
                    <a:pt x="321527" y="426032"/>
                  </a:moveTo>
                  <a:lnTo>
                    <a:pt x="0" y="426032"/>
                  </a:lnTo>
                  <a:lnTo>
                    <a:pt x="0" y="460577"/>
                  </a:lnTo>
                  <a:lnTo>
                    <a:pt x="321527" y="460577"/>
                  </a:lnTo>
                  <a:lnTo>
                    <a:pt x="321527" y="426032"/>
                  </a:lnTo>
                  <a:close/>
                </a:path>
                <a:path w="321945" h="461009">
                  <a:moveTo>
                    <a:pt x="49951" y="34525"/>
                  </a:moveTo>
                  <a:lnTo>
                    <a:pt x="14928" y="34525"/>
                  </a:lnTo>
                  <a:lnTo>
                    <a:pt x="22258" y="75721"/>
                  </a:lnTo>
                  <a:lnTo>
                    <a:pt x="36231" y="119929"/>
                  </a:lnTo>
                  <a:lnTo>
                    <a:pt x="56184" y="163114"/>
                  </a:lnTo>
                  <a:lnTo>
                    <a:pt x="81456" y="201243"/>
                  </a:lnTo>
                  <a:lnTo>
                    <a:pt x="111386" y="230279"/>
                  </a:lnTo>
                  <a:lnTo>
                    <a:pt x="81401" y="259315"/>
                  </a:lnTo>
                  <a:lnTo>
                    <a:pt x="56019" y="297443"/>
                  </a:lnTo>
                  <a:lnTo>
                    <a:pt x="35983" y="340628"/>
                  </a:lnTo>
                  <a:lnTo>
                    <a:pt x="22038" y="384836"/>
                  </a:lnTo>
                  <a:lnTo>
                    <a:pt x="14928" y="426032"/>
                  </a:lnTo>
                  <a:lnTo>
                    <a:pt x="306025" y="426032"/>
                  </a:lnTo>
                  <a:lnTo>
                    <a:pt x="298914" y="384836"/>
                  </a:lnTo>
                  <a:lnTo>
                    <a:pt x="284969" y="340628"/>
                  </a:lnTo>
                  <a:lnTo>
                    <a:pt x="281853" y="333913"/>
                  </a:lnTo>
                  <a:lnTo>
                    <a:pt x="76937" y="333913"/>
                  </a:lnTo>
                  <a:lnTo>
                    <a:pt x="88321" y="311720"/>
                  </a:lnTo>
                  <a:lnTo>
                    <a:pt x="100836" y="291523"/>
                  </a:lnTo>
                  <a:lnTo>
                    <a:pt x="114319" y="274242"/>
                  </a:lnTo>
                  <a:lnTo>
                    <a:pt x="128611" y="260793"/>
                  </a:lnTo>
                  <a:lnTo>
                    <a:pt x="134819" y="254568"/>
                  </a:lnTo>
                  <a:lnTo>
                    <a:pt x="139519" y="247263"/>
                  </a:lnTo>
                  <a:lnTo>
                    <a:pt x="142498" y="239095"/>
                  </a:lnTo>
                  <a:lnTo>
                    <a:pt x="143539" y="230279"/>
                  </a:lnTo>
                  <a:lnTo>
                    <a:pt x="142498" y="221462"/>
                  </a:lnTo>
                  <a:lnTo>
                    <a:pt x="139519" y="213294"/>
                  </a:lnTo>
                  <a:lnTo>
                    <a:pt x="134819" y="205989"/>
                  </a:lnTo>
                  <a:lnTo>
                    <a:pt x="128610" y="199764"/>
                  </a:lnTo>
                  <a:lnTo>
                    <a:pt x="100656" y="169007"/>
                  </a:lnTo>
                  <a:lnTo>
                    <a:pt x="76793" y="126860"/>
                  </a:lnTo>
                  <a:lnTo>
                    <a:pt x="59173" y="79856"/>
                  </a:lnTo>
                  <a:lnTo>
                    <a:pt x="49951" y="34525"/>
                  </a:lnTo>
                  <a:close/>
                </a:path>
                <a:path w="321945" h="461009">
                  <a:moveTo>
                    <a:pt x="306024" y="34525"/>
                  </a:moveTo>
                  <a:lnTo>
                    <a:pt x="272149" y="34525"/>
                  </a:lnTo>
                  <a:lnTo>
                    <a:pt x="262684" y="79856"/>
                  </a:lnTo>
                  <a:lnTo>
                    <a:pt x="245092" y="126860"/>
                  </a:lnTo>
                  <a:lnTo>
                    <a:pt x="221363" y="169007"/>
                  </a:lnTo>
                  <a:lnTo>
                    <a:pt x="193490" y="199764"/>
                  </a:lnTo>
                  <a:lnTo>
                    <a:pt x="186950" y="205989"/>
                  </a:lnTo>
                  <a:lnTo>
                    <a:pt x="182079" y="213294"/>
                  </a:lnTo>
                  <a:lnTo>
                    <a:pt x="179037" y="221462"/>
                  </a:lnTo>
                  <a:lnTo>
                    <a:pt x="177988" y="230279"/>
                  </a:lnTo>
                  <a:lnTo>
                    <a:pt x="179028" y="239095"/>
                  </a:lnTo>
                  <a:lnTo>
                    <a:pt x="182007" y="247263"/>
                  </a:lnTo>
                  <a:lnTo>
                    <a:pt x="186708" y="254568"/>
                  </a:lnTo>
                  <a:lnTo>
                    <a:pt x="192916" y="260793"/>
                  </a:lnTo>
                  <a:lnTo>
                    <a:pt x="207288" y="274485"/>
                  </a:lnTo>
                  <a:lnTo>
                    <a:pt x="220906" y="291739"/>
                  </a:lnTo>
                  <a:lnTo>
                    <a:pt x="233448" y="311800"/>
                  </a:lnTo>
                  <a:lnTo>
                    <a:pt x="244590" y="333913"/>
                  </a:lnTo>
                  <a:lnTo>
                    <a:pt x="281853" y="333913"/>
                  </a:lnTo>
                  <a:lnTo>
                    <a:pt x="264933" y="297443"/>
                  </a:lnTo>
                  <a:lnTo>
                    <a:pt x="239551" y="259315"/>
                  </a:lnTo>
                  <a:lnTo>
                    <a:pt x="209566" y="230279"/>
                  </a:lnTo>
                  <a:lnTo>
                    <a:pt x="239551" y="201243"/>
                  </a:lnTo>
                  <a:lnTo>
                    <a:pt x="264933" y="163114"/>
                  </a:lnTo>
                  <a:lnTo>
                    <a:pt x="284969" y="119929"/>
                  </a:lnTo>
                  <a:lnTo>
                    <a:pt x="298914" y="75721"/>
                  </a:lnTo>
                  <a:lnTo>
                    <a:pt x="306024" y="34525"/>
                  </a:lnTo>
                  <a:close/>
                </a:path>
                <a:path w="321945" h="461009">
                  <a:moveTo>
                    <a:pt x="321526" y="0"/>
                  </a:moveTo>
                  <a:lnTo>
                    <a:pt x="0" y="0"/>
                  </a:lnTo>
                  <a:lnTo>
                    <a:pt x="0" y="34525"/>
                  </a:lnTo>
                  <a:lnTo>
                    <a:pt x="321526" y="34525"/>
                  </a:lnTo>
                  <a:lnTo>
                    <a:pt x="321526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1003" y="798576"/>
              <a:ext cx="974090" cy="974090"/>
            </a:xfrm>
            <a:custGeom>
              <a:avLst/>
              <a:gdLst/>
              <a:ahLst/>
              <a:cxnLst/>
              <a:rect l="l" t="t" r="r" b="b"/>
              <a:pathLst>
                <a:path w="974090" h="974089">
                  <a:moveTo>
                    <a:pt x="486918" y="0"/>
                  </a:moveTo>
                  <a:lnTo>
                    <a:pt x="440033" y="2229"/>
                  </a:lnTo>
                  <a:lnTo>
                    <a:pt x="394408" y="8781"/>
                  </a:lnTo>
                  <a:lnTo>
                    <a:pt x="350246" y="19453"/>
                  </a:lnTo>
                  <a:lnTo>
                    <a:pt x="307751" y="34038"/>
                  </a:lnTo>
                  <a:lnTo>
                    <a:pt x="267128" y="52334"/>
                  </a:lnTo>
                  <a:lnTo>
                    <a:pt x="228581" y="74135"/>
                  </a:lnTo>
                  <a:lnTo>
                    <a:pt x="192314" y="99238"/>
                  </a:lnTo>
                  <a:lnTo>
                    <a:pt x="158532" y="127439"/>
                  </a:lnTo>
                  <a:lnTo>
                    <a:pt x="127439" y="158532"/>
                  </a:lnTo>
                  <a:lnTo>
                    <a:pt x="99238" y="192314"/>
                  </a:lnTo>
                  <a:lnTo>
                    <a:pt x="74135" y="228581"/>
                  </a:lnTo>
                  <a:lnTo>
                    <a:pt x="52334" y="267128"/>
                  </a:lnTo>
                  <a:lnTo>
                    <a:pt x="34038" y="307751"/>
                  </a:lnTo>
                  <a:lnTo>
                    <a:pt x="19453" y="350246"/>
                  </a:lnTo>
                  <a:lnTo>
                    <a:pt x="8781" y="394408"/>
                  </a:lnTo>
                  <a:lnTo>
                    <a:pt x="2229" y="440033"/>
                  </a:lnTo>
                  <a:lnTo>
                    <a:pt x="0" y="486918"/>
                  </a:lnTo>
                  <a:lnTo>
                    <a:pt x="2229" y="533802"/>
                  </a:lnTo>
                  <a:lnTo>
                    <a:pt x="8781" y="579427"/>
                  </a:lnTo>
                  <a:lnTo>
                    <a:pt x="19453" y="623589"/>
                  </a:lnTo>
                  <a:lnTo>
                    <a:pt x="34038" y="666084"/>
                  </a:lnTo>
                  <a:lnTo>
                    <a:pt x="52334" y="706707"/>
                  </a:lnTo>
                  <a:lnTo>
                    <a:pt x="74135" y="745254"/>
                  </a:lnTo>
                  <a:lnTo>
                    <a:pt x="99238" y="781521"/>
                  </a:lnTo>
                  <a:lnTo>
                    <a:pt x="127439" y="815303"/>
                  </a:lnTo>
                  <a:lnTo>
                    <a:pt x="158532" y="846396"/>
                  </a:lnTo>
                  <a:lnTo>
                    <a:pt x="192314" y="874597"/>
                  </a:lnTo>
                  <a:lnTo>
                    <a:pt x="228581" y="899700"/>
                  </a:lnTo>
                  <a:lnTo>
                    <a:pt x="267128" y="921501"/>
                  </a:lnTo>
                  <a:lnTo>
                    <a:pt x="307751" y="939797"/>
                  </a:lnTo>
                  <a:lnTo>
                    <a:pt x="350246" y="954382"/>
                  </a:lnTo>
                  <a:lnTo>
                    <a:pt x="394408" y="965054"/>
                  </a:lnTo>
                  <a:lnTo>
                    <a:pt x="440033" y="971606"/>
                  </a:lnTo>
                  <a:lnTo>
                    <a:pt x="486918" y="973836"/>
                  </a:lnTo>
                  <a:lnTo>
                    <a:pt x="533802" y="971606"/>
                  </a:lnTo>
                  <a:lnTo>
                    <a:pt x="579427" y="965054"/>
                  </a:lnTo>
                  <a:lnTo>
                    <a:pt x="623589" y="954382"/>
                  </a:lnTo>
                  <a:lnTo>
                    <a:pt x="666084" y="939797"/>
                  </a:lnTo>
                  <a:lnTo>
                    <a:pt x="706707" y="921501"/>
                  </a:lnTo>
                  <a:lnTo>
                    <a:pt x="745254" y="899700"/>
                  </a:lnTo>
                  <a:lnTo>
                    <a:pt x="781521" y="874597"/>
                  </a:lnTo>
                  <a:lnTo>
                    <a:pt x="815303" y="846396"/>
                  </a:lnTo>
                  <a:lnTo>
                    <a:pt x="846396" y="815303"/>
                  </a:lnTo>
                  <a:lnTo>
                    <a:pt x="874597" y="781521"/>
                  </a:lnTo>
                  <a:lnTo>
                    <a:pt x="899700" y="745254"/>
                  </a:lnTo>
                  <a:lnTo>
                    <a:pt x="921501" y="706707"/>
                  </a:lnTo>
                  <a:lnTo>
                    <a:pt x="939797" y="666084"/>
                  </a:lnTo>
                  <a:lnTo>
                    <a:pt x="954382" y="623589"/>
                  </a:lnTo>
                  <a:lnTo>
                    <a:pt x="965054" y="579427"/>
                  </a:lnTo>
                  <a:lnTo>
                    <a:pt x="971606" y="533802"/>
                  </a:lnTo>
                  <a:lnTo>
                    <a:pt x="973836" y="486918"/>
                  </a:lnTo>
                  <a:lnTo>
                    <a:pt x="971606" y="440033"/>
                  </a:lnTo>
                  <a:lnTo>
                    <a:pt x="965054" y="394408"/>
                  </a:lnTo>
                  <a:lnTo>
                    <a:pt x="954382" y="350246"/>
                  </a:lnTo>
                  <a:lnTo>
                    <a:pt x="939797" y="307751"/>
                  </a:lnTo>
                  <a:lnTo>
                    <a:pt x="921501" y="267128"/>
                  </a:lnTo>
                  <a:lnTo>
                    <a:pt x="899700" y="228581"/>
                  </a:lnTo>
                  <a:lnTo>
                    <a:pt x="874597" y="192314"/>
                  </a:lnTo>
                  <a:lnTo>
                    <a:pt x="846396" y="158532"/>
                  </a:lnTo>
                  <a:lnTo>
                    <a:pt x="815303" y="127439"/>
                  </a:lnTo>
                  <a:lnTo>
                    <a:pt x="781521" y="99238"/>
                  </a:lnTo>
                  <a:lnTo>
                    <a:pt x="745254" y="74135"/>
                  </a:lnTo>
                  <a:lnTo>
                    <a:pt x="706707" y="52334"/>
                  </a:lnTo>
                  <a:lnTo>
                    <a:pt x="666084" y="34038"/>
                  </a:lnTo>
                  <a:lnTo>
                    <a:pt x="623589" y="19453"/>
                  </a:lnTo>
                  <a:lnTo>
                    <a:pt x="579427" y="8781"/>
                  </a:lnTo>
                  <a:lnTo>
                    <a:pt x="533802" y="2229"/>
                  </a:lnTo>
                  <a:lnTo>
                    <a:pt x="48691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40670" y="1090522"/>
              <a:ext cx="184232" cy="1842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48550" y="1297800"/>
              <a:ext cx="368935" cy="184785"/>
            </a:xfrm>
            <a:custGeom>
              <a:avLst/>
              <a:gdLst/>
              <a:ahLst/>
              <a:cxnLst/>
              <a:rect l="l" t="t" r="r" b="b"/>
              <a:pathLst>
                <a:path w="368934" h="184784">
                  <a:moveTo>
                    <a:pt x="275120" y="63411"/>
                  </a:moveTo>
                  <a:lnTo>
                    <a:pt x="275082" y="48679"/>
                  </a:lnTo>
                  <a:lnTo>
                    <a:pt x="269468" y="43091"/>
                  </a:lnTo>
                  <a:lnTo>
                    <a:pt x="269468" y="51968"/>
                  </a:lnTo>
                  <a:lnTo>
                    <a:pt x="269417" y="60286"/>
                  </a:lnTo>
                  <a:lnTo>
                    <a:pt x="266230" y="63525"/>
                  </a:lnTo>
                  <a:lnTo>
                    <a:pt x="258025" y="63588"/>
                  </a:lnTo>
                  <a:lnTo>
                    <a:pt x="254673" y="60286"/>
                  </a:lnTo>
                  <a:lnTo>
                    <a:pt x="254698" y="51968"/>
                  </a:lnTo>
                  <a:lnTo>
                    <a:pt x="257886" y="48742"/>
                  </a:lnTo>
                  <a:lnTo>
                    <a:pt x="261950" y="48704"/>
                  </a:lnTo>
                  <a:lnTo>
                    <a:pt x="266128" y="48704"/>
                  </a:lnTo>
                  <a:lnTo>
                    <a:pt x="269468" y="51968"/>
                  </a:lnTo>
                  <a:lnTo>
                    <a:pt x="269468" y="43091"/>
                  </a:lnTo>
                  <a:lnTo>
                    <a:pt x="269265" y="42887"/>
                  </a:lnTo>
                  <a:lnTo>
                    <a:pt x="262013" y="42887"/>
                  </a:lnTo>
                  <a:lnTo>
                    <a:pt x="254762" y="42862"/>
                  </a:lnTo>
                  <a:lnTo>
                    <a:pt x="248894" y="48679"/>
                  </a:lnTo>
                  <a:lnTo>
                    <a:pt x="248843" y="60172"/>
                  </a:lnTo>
                  <a:lnTo>
                    <a:pt x="248970" y="63525"/>
                  </a:lnTo>
                  <a:lnTo>
                    <a:pt x="254787" y="69291"/>
                  </a:lnTo>
                  <a:lnTo>
                    <a:pt x="269354" y="69227"/>
                  </a:lnTo>
                  <a:lnTo>
                    <a:pt x="274942" y="63588"/>
                  </a:lnTo>
                  <a:lnTo>
                    <a:pt x="275120" y="63411"/>
                  </a:lnTo>
                  <a:close/>
                </a:path>
                <a:path w="368934" h="184784">
                  <a:moveTo>
                    <a:pt x="368465" y="92113"/>
                  </a:moveTo>
                  <a:lnTo>
                    <a:pt x="350037" y="55270"/>
                  </a:lnTo>
                  <a:lnTo>
                    <a:pt x="310819" y="30594"/>
                  </a:lnTo>
                  <a:lnTo>
                    <a:pt x="267652" y="13754"/>
                  </a:lnTo>
                  <a:lnTo>
                    <a:pt x="267652" y="36093"/>
                  </a:lnTo>
                  <a:lnTo>
                    <a:pt x="276580" y="38684"/>
                  </a:lnTo>
                  <a:lnTo>
                    <a:pt x="282727" y="46837"/>
                  </a:lnTo>
                  <a:lnTo>
                    <a:pt x="262013" y="76860"/>
                  </a:lnTo>
                  <a:lnTo>
                    <a:pt x="253949" y="75234"/>
                  </a:lnTo>
                  <a:lnTo>
                    <a:pt x="247357" y="70789"/>
                  </a:lnTo>
                  <a:lnTo>
                    <a:pt x="242912" y="64198"/>
                  </a:lnTo>
                  <a:lnTo>
                    <a:pt x="241287" y="56134"/>
                  </a:lnTo>
                  <a:lnTo>
                    <a:pt x="241300" y="46837"/>
                  </a:lnTo>
                  <a:lnTo>
                    <a:pt x="247446" y="38684"/>
                  </a:lnTo>
                  <a:lnTo>
                    <a:pt x="256374" y="36093"/>
                  </a:lnTo>
                  <a:lnTo>
                    <a:pt x="256374" y="10414"/>
                  </a:lnTo>
                  <a:lnTo>
                    <a:pt x="238645" y="5918"/>
                  </a:lnTo>
                  <a:lnTo>
                    <a:pt x="220662" y="2679"/>
                  </a:lnTo>
                  <a:lnTo>
                    <a:pt x="202501" y="698"/>
                  </a:lnTo>
                  <a:lnTo>
                    <a:pt x="184226" y="0"/>
                  </a:lnTo>
                  <a:lnTo>
                    <a:pt x="165379" y="939"/>
                  </a:lnTo>
                  <a:lnTo>
                    <a:pt x="146646" y="3098"/>
                  </a:lnTo>
                  <a:lnTo>
                    <a:pt x="128092" y="6502"/>
                  </a:lnTo>
                  <a:lnTo>
                    <a:pt x="109791" y="11112"/>
                  </a:lnTo>
                  <a:lnTo>
                    <a:pt x="109791" y="40995"/>
                  </a:lnTo>
                  <a:lnTo>
                    <a:pt x="123964" y="45770"/>
                  </a:lnTo>
                  <a:lnTo>
                    <a:pt x="135229" y="54927"/>
                  </a:lnTo>
                  <a:lnTo>
                    <a:pt x="142671" y="67386"/>
                  </a:lnTo>
                  <a:lnTo>
                    <a:pt x="145338" y="84886"/>
                  </a:lnTo>
                  <a:lnTo>
                    <a:pt x="143827" y="87452"/>
                  </a:lnTo>
                  <a:lnTo>
                    <a:pt x="141401" y="88836"/>
                  </a:lnTo>
                  <a:lnTo>
                    <a:pt x="141262" y="143256"/>
                  </a:lnTo>
                  <a:lnTo>
                    <a:pt x="136931" y="148132"/>
                  </a:lnTo>
                  <a:lnTo>
                    <a:pt x="131152" y="148945"/>
                  </a:lnTo>
                  <a:lnTo>
                    <a:pt x="130403" y="151485"/>
                  </a:lnTo>
                  <a:lnTo>
                    <a:pt x="128028" y="153187"/>
                  </a:lnTo>
                  <a:lnTo>
                    <a:pt x="119062" y="153466"/>
                  </a:lnTo>
                  <a:lnTo>
                    <a:pt x="115214" y="150215"/>
                  </a:lnTo>
                  <a:lnTo>
                    <a:pt x="114477" y="141478"/>
                  </a:lnTo>
                  <a:lnTo>
                    <a:pt x="117716" y="137629"/>
                  </a:lnTo>
                  <a:lnTo>
                    <a:pt x="127876" y="137071"/>
                  </a:lnTo>
                  <a:lnTo>
                    <a:pt x="130213" y="138506"/>
                  </a:lnTo>
                  <a:lnTo>
                    <a:pt x="131152" y="140830"/>
                  </a:lnTo>
                  <a:lnTo>
                    <a:pt x="133515" y="138811"/>
                  </a:lnTo>
                  <a:lnTo>
                    <a:pt x="133515" y="88836"/>
                  </a:lnTo>
                  <a:lnTo>
                    <a:pt x="131025" y="87515"/>
                  </a:lnTo>
                  <a:lnTo>
                    <a:pt x="129489" y="84912"/>
                  </a:lnTo>
                  <a:lnTo>
                    <a:pt x="127520" y="72097"/>
                  </a:lnTo>
                  <a:lnTo>
                    <a:pt x="122021" y="63944"/>
                  </a:lnTo>
                  <a:lnTo>
                    <a:pt x="113855" y="58432"/>
                  </a:lnTo>
                  <a:lnTo>
                    <a:pt x="103860" y="56426"/>
                  </a:lnTo>
                  <a:lnTo>
                    <a:pt x="93865" y="58432"/>
                  </a:lnTo>
                  <a:lnTo>
                    <a:pt x="85699" y="63944"/>
                  </a:lnTo>
                  <a:lnTo>
                    <a:pt x="80200" y="72097"/>
                  </a:lnTo>
                  <a:lnTo>
                    <a:pt x="78130" y="84886"/>
                  </a:lnTo>
                  <a:lnTo>
                    <a:pt x="76631" y="87439"/>
                  </a:lnTo>
                  <a:lnTo>
                    <a:pt x="74206" y="88836"/>
                  </a:lnTo>
                  <a:lnTo>
                    <a:pt x="74206" y="138988"/>
                  </a:lnTo>
                  <a:lnTo>
                    <a:pt x="76568" y="140995"/>
                  </a:lnTo>
                  <a:lnTo>
                    <a:pt x="77685" y="138836"/>
                  </a:lnTo>
                  <a:lnTo>
                    <a:pt x="79895" y="137464"/>
                  </a:lnTo>
                  <a:lnTo>
                    <a:pt x="88658" y="137807"/>
                  </a:lnTo>
                  <a:lnTo>
                    <a:pt x="91897" y="141655"/>
                  </a:lnTo>
                  <a:lnTo>
                    <a:pt x="91198" y="149872"/>
                  </a:lnTo>
                  <a:lnTo>
                    <a:pt x="88138" y="152933"/>
                  </a:lnTo>
                  <a:lnTo>
                    <a:pt x="79679" y="153365"/>
                  </a:lnTo>
                  <a:lnTo>
                    <a:pt x="77304" y="151663"/>
                  </a:lnTo>
                  <a:lnTo>
                    <a:pt x="76568" y="149110"/>
                  </a:lnTo>
                  <a:lnTo>
                    <a:pt x="70802" y="148297"/>
                  </a:lnTo>
                  <a:lnTo>
                    <a:pt x="66471" y="143433"/>
                  </a:lnTo>
                  <a:lnTo>
                    <a:pt x="66319" y="88836"/>
                  </a:lnTo>
                  <a:lnTo>
                    <a:pt x="63830" y="87515"/>
                  </a:lnTo>
                  <a:lnTo>
                    <a:pt x="83718" y="45783"/>
                  </a:lnTo>
                  <a:lnTo>
                    <a:pt x="97866" y="40995"/>
                  </a:lnTo>
                  <a:lnTo>
                    <a:pt x="97866" y="14732"/>
                  </a:lnTo>
                  <a:lnTo>
                    <a:pt x="56603" y="31889"/>
                  </a:lnTo>
                  <a:lnTo>
                    <a:pt x="18364" y="55041"/>
                  </a:lnTo>
                  <a:lnTo>
                    <a:pt x="0" y="92113"/>
                  </a:lnTo>
                  <a:lnTo>
                    <a:pt x="0" y="184238"/>
                  </a:lnTo>
                  <a:lnTo>
                    <a:pt x="368465" y="184238"/>
                  </a:lnTo>
                  <a:lnTo>
                    <a:pt x="368465" y="92113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22291" y="3284220"/>
              <a:ext cx="974090" cy="974090"/>
            </a:xfrm>
            <a:custGeom>
              <a:avLst/>
              <a:gdLst/>
              <a:ahLst/>
              <a:cxnLst/>
              <a:rect l="l" t="t" r="r" b="b"/>
              <a:pathLst>
                <a:path w="974089" h="974089">
                  <a:moveTo>
                    <a:pt x="486918" y="0"/>
                  </a:moveTo>
                  <a:lnTo>
                    <a:pt x="440033" y="2229"/>
                  </a:lnTo>
                  <a:lnTo>
                    <a:pt x="394408" y="8781"/>
                  </a:lnTo>
                  <a:lnTo>
                    <a:pt x="350246" y="19453"/>
                  </a:lnTo>
                  <a:lnTo>
                    <a:pt x="307751" y="34038"/>
                  </a:lnTo>
                  <a:lnTo>
                    <a:pt x="267128" y="52334"/>
                  </a:lnTo>
                  <a:lnTo>
                    <a:pt x="228581" y="74135"/>
                  </a:lnTo>
                  <a:lnTo>
                    <a:pt x="192314" y="99238"/>
                  </a:lnTo>
                  <a:lnTo>
                    <a:pt x="158532" y="127439"/>
                  </a:lnTo>
                  <a:lnTo>
                    <a:pt x="127439" y="158532"/>
                  </a:lnTo>
                  <a:lnTo>
                    <a:pt x="99238" y="192314"/>
                  </a:lnTo>
                  <a:lnTo>
                    <a:pt x="74135" y="228581"/>
                  </a:lnTo>
                  <a:lnTo>
                    <a:pt x="52334" y="267128"/>
                  </a:lnTo>
                  <a:lnTo>
                    <a:pt x="34038" y="307751"/>
                  </a:lnTo>
                  <a:lnTo>
                    <a:pt x="19453" y="350246"/>
                  </a:lnTo>
                  <a:lnTo>
                    <a:pt x="8781" y="394408"/>
                  </a:lnTo>
                  <a:lnTo>
                    <a:pt x="2229" y="440033"/>
                  </a:lnTo>
                  <a:lnTo>
                    <a:pt x="0" y="486917"/>
                  </a:lnTo>
                  <a:lnTo>
                    <a:pt x="2229" y="533802"/>
                  </a:lnTo>
                  <a:lnTo>
                    <a:pt x="8781" y="579427"/>
                  </a:lnTo>
                  <a:lnTo>
                    <a:pt x="19453" y="623589"/>
                  </a:lnTo>
                  <a:lnTo>
                    <a:pt x="34038" y="666084"/>
                  </a:lnTo>
                  <a:lnTo>
                    <a:pt x="52334" y="706707"/>
                  </a:lnTo>
                  <a:lnTo>
                    <a:pt x="74135" y="745254"/>
                  </a:lnTo>
                  <a:lnTo>
                    <a:pt x="99238" y="781521"/>
                  </a:lnTo>
                  <a:lnTo>
                    <a:pt x="127439" y="815303"/>
                  </a:lnTo>
                  <a:lnTo>
                    <a:pt x="158532" y="846396"/>
                  </a:lnTo>
                  <a:lnTo>
                    <a:pt x="192314" y="874597"/>
                  </a:lnTo>
                  <a:lnTo>
                    <a:pt x="228581" y="899700"/>
                  </a:lnTo>
                  <a:lnTo>
                    <a:pt x="267128" y="921501"/>
                  </a:lnTo>
                  <a:lnTo>
                    <a:pt x="307751" y="939797"/>
                  </a:lnTo>
                  <a:lnTo>
                    <a:pt x="350246" y="954382"/>
                  </a:lnTo>
                  <a:lnTo>
                    <a:pt x="394408" y="965054"/>
                  </a:lnTo>
                  <a:lnTo>
                    <a:pt x="440033" y="971606"/>
                  </a:lnTo>
                  <a:lnTo>
                    <a:pt x="486918" y="973835"/>
                  </a:lnTo>
                  <a:lnTo>
                    <a:pt x="533802" y="971606"/>
                  </a:lnTo>
                  <a:lnTo>
                    <a:pt x="579427" y="965054"/>
                  </a:lnTo>
                  <a:lnTo>
                    <a:pt x="623589" y="954382"/>
                  </a:lnTo>
                  <a:lnTo>
                    <a:pt x="666084" y="939797"/>
                  </a:lnTo>
                  <a:lnTo>
                    <a:pt x="706707" y="921501"/>
                  </a:lnTo>
                  <a:lnTo>
                    <a:pt x="745254" y="899700"/>
                  </a:lnTo>
                  <a:lnTo>
                    <a:pt x="781521" y="874597"/>
                  </a:lnTo>
                  <a:lnTo>
                    <a:pt x="815303" y="846396"/>
                  </a:lnTo>
                  <a:lnTo>
                    <a:pt x="846396" y="815303"/>
                  </a:lnTo>
                  <a:lnTo>
                    <a:pt x="874597" y="781521"/>
                  </a:lnTo>
                  <a:lnTo>
                    <a:pt x="899700" y="745254"/>
                  </a:lnTo>
                  <a:lnTo>
                    <a:pt x="921501" y="706707"/>
                  </a:lnTo>
                  <a:lnTo>
                    <a:pt x="939797" y="666084"/>
                  </a:lnTo>
                  <a:lnTo>
                    <a:pt x="954382" y="623589"/>
                  </a:lnTo>
                  <a:lnTo>
                    <a:pt x="965054" y="579427"/>
                  </a:lnTo>
                  <a:lnTo>
                    <a:pt x="971606" y="533802"/>
                  </a:lnTo>
                  <a:lnTo>
                    <a:pt x="973836" y="486917"/>
                  </a:lnTo>
                  <a:lnTo>
                    <a:pt x="971606" y="440033"/>
                  </a:lnTo>
                  <a:lnTo>
                    <a:pt x="965054" y="394408"/>
                  </a:lnTo>
                  <a:lnTo>
                    <a:pt x="954382" y="350246"/>
                  </a:lnTo>
                  <a:lnTo>
                    <a:pt x="939797" y="307751"/>
                  </a:lnTo>
                  <a:lnTo>
                    <a:pt x="921501" y="267128"/>
                  </a:lnTo>
                  <a:lnTo>
                    <a:pt x="899700" y="228581"/>
                  </a:lnTo>
                  <a:lnTo>
                    <a:pt x="874597" y="192314"/>
                  </a:lnTo>
                  <a:lnTo>
                    <a:pt x="846396" y="158532"/>
                  </a:lnTo>
                  <a:lnTo>
                    <a:pt x="815303" y="127439"/>
                  </a:lnTo>
                  <a:lnTo>
                    <a:pt x="781521" y="99238"/>
                  </a:lnTo>
                  <a:lnTo>
                    <a:pt x="745254" y="74135"/>
                  </a:lnTo>
                  <a:lnTo>
                    <a:pt x="706707" y="52334"/>
                  </a:lnTo>
                  <a:lnTo>
                    <a:pt x="666084" y="34038"/>
                  </a:lnTo>
                  <a:lnTo>
                    <a:pt x="623589" y="19453"/>
                  </a:lnTo>
                  <a:lnTo>
                    <a:pt x="579427" y="8781"/>
                  </a:lnTo>
                  <a:lnTo>
                    <a:pt x="533802" y="2229"/>
                  </a:lnTo>
                  <a:lnTo>
                    <a:pt x="48691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68176" y="3566007"/>
              <a:ext cx="483870" cy="413384"/>
            </a:xfrm>
            <a:custGeom>
              <a:avLst/>
              <a:gdLst/>
              <a:ahLst/>
              <a:cxnLst/>
              <a:rect l="l" t="t" r="r" b="b"/>
              <a:pathLst>
                <a:path w="483870" h="413385">
                  <a:moveTo>
                    <a:pt x="414515" y="242849"/>
                  </a:moveTo>
                  <a:lnTo>
                    <a:pt x="379971" y="210121"/>
                  </a:lnTo>
                  <a:lnTo>
                    <a:pt x="379971" y="269836"/>
                  </a:lnTo>
                  <a:lnTo>
                    <a:pt x="379971" y="338734"/>
                  </a:lnTo>
                  <a:lnTo>
                    <a:pt x="310883" y="338734"/>
                  </a:lnTo>
                  <a:lnTo>
                    <a:pt x="310883" y="269836"/>
                  </a:lnTo>
                  <a:lnTo>
                    <a:pt x="379971" y="269836"/>
                  </a:lnTo>
                  <a:lnTo>
                    <a:pt x="379971" y="210121"/>
                  </a:lnTo>
                  <a:lnTo>
                    <a:pt x="241795" y="79209"/>
                  </a:lnTo>
                  <a:lnTo>
                    <a:pt x="172707" y="144678"/>
                  </a:lnTo>
                  <a:lnTo>
                    <a:pt x="172707" y="269836"/>
                  </a:lnTo>
                  <a:lnTo>
                    <a:pt x="172707" y="338734"/>
                  </a:lnTo>
                  <a:lnTo>
                    <a:pt x="103619" y="338734"/>
                  </a:lnTo>
                  <a:lnTo>
                    <a:pt x="103619" y="269836"/>
                  </a:lnTo>
                  <a:lnTo>
                    <a:pt x="172707" y="269836"/>
                  </a:lnTo>
                  <a:lnTo>
                    <a:pt x="172707" y="144678"/>
                  </a:lnTo>
                  <a:lnTo>
                    <a:pt x="69088" y="242849"/>
                  </a:lnTo>
                  <a:lnTo>
                    <a:pt x="69088" y="413385"/>
                  </a:lnTo>
                  <a:lnTo>
                    <a:pt x="207251" y="413385"/>
                  </a:lnTo>
                  <a:lnTo>
                    <a:pt x="207251" y="338734"/>
                  </a:lnTo>
                  <a:lnTo>
                    <a:pt x="207251" y="269836"/>
                  </a:lnTo>
                  <a:lnTo>
                    <a:pt x="276339" y="269836"/>
                  </a:lnTo>
                  <a:lnTo>
                    <a:pt x="276339" y="413385"/>
                  </a:lnTo>
                  <a:lnTo>
                    <a:pt x="414515" y="413385"/>
                  </a:lnTo>
                  <a:lnTo>
                    <a:pt x="414515" y="338734"/>
                  </a:lnTo>
                  <a:lnTo>
                    <a:pt x="414515" y="269836"/>
                  </a:lnTo>
                  <a:lnTo>
                    <a:pt x="414515" y="242849"/>
                  </a:lnTo>
                  <a:close/>
                </a:path>
                <a:path w="483870" h="413385">
                  <a:moveTo>
                    <a:pt x="483603" y="229641"/>
                  </a:moveTo>
                  <a:lnTo>
                    <a:pt x="379971" y="130886"/>
                  </a:lnTo>
                  <a:lnTo>
                    <a:pt x="379971" y="87249"/>
                  </a:lnTo>
                  <a:lnTo>
                    <a:pt x="379971" y="34429"/>
                  </a:lnTo>
                  <a:lnTo>
                    <a:pt x="333921" y="34429"/>
                  </a:lnTo>
                  <a:lnTo>
                    <a:pt x="333921" y="87249"/>
                  </a:lnTo>
                  <a:lnTo>
                    <a:pt x="291490" y="47066"/>
                  </a:lnTo>
                  <a:lnTo>
                    <a:pt x="241795" y="0"/>
                  </a:lnTo>
                  <a:lnTo>
                    <a:pt x="0" y="229641"/>
                  </a:lnTo>
                  <a:lnTo>
                    <a:pt x="25908" y="251460"/>
                  </a:lnTo>
                  <a:lnTo>
                    <a:pt x="241795" y="47066"/>
                  </a:lnTo>
                  <a:lnTo>
                    <a:pt x="457695" y="251460"/>
                  </a:lnTo>
                  <a:lnTo>
                    <a:pt x="483603" y="229641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96811" y="3212592"/>
              <a:ext cx="974090" cy="974090"/>
            </a:xfrm>
            <a:custGeom>
              <a:avLst/>
              <a:gdLst/>
              <a:ahLst/>
              <a:cxnLst/>
              <a:rect l="l" t="t" r="r" b="b"/>
              <a:pathLst>
                <a:path w="974090" h="974089">
                  <a:moveTo>
                    <a:pt x="486917" y="0"/>
                  </a:moveTo>
                  <a:lnTo>
                    <a:pt x="440033" y="2229"/>
                  </a:lnTo>
                  <a:lnTo>
                    <a:pt x="394408" y="8781"/>
                  </a:lnTo>
                  <a:lnTo>
                    <a:pt x="350246" y="19453"/>
                  </a:lnTo>
                  <a:lnTo>
                    <a:pt x="307751" y="34038"/>
                  </a:lnTo>
                  <a:lnTo>
                    <a:pt x="267128" y="52334"/>
                  </a:lnTo>
                  <a:lnTo>
                    <a:pt x="228581" y="74135"/>
                  </a:lnTo>
                  <a:lnTo>
                    <a:pt x="192314" y="99238"/>
                  </a:lnTo>
                  <a:lnTo>
                    <a:pt x="158532" y="127439"/>
                  </a:lnTo>
                  <a:lnTo>
                    <a:pt x="127439" y="158532"/>
                  </a:lnTo>
                  <a:lnTo>
                    <a:pt x="99238" y="192314"/>
                  </a:lnTo>
                  <a:lnTo>
                    <a:pt x="74135" y="228581"/>
                  </a:lnTo>
                  <a:lnTo>
                    <a:pt x="52334" y="267128"/>
                  </a:lnTo>
                  <a:lnTo>
                    <a:pt x="34038" y="307751"/>
                  </a:lnTo>
                  <a:lnTo>
                    <a:pt x="19453" y="350246"/>
                  </a:lnTo>
                  <a:lnTo>
                    <a:pt x="8781" y="394408"/>
                  </a:lnTo>
                  <a:lnTo>
                    <a:pt x="2229" y="440033"/>
                  </a:lnTo>
                  <a:lnTo>
                    <a:pt x="0" y="486918"/>
                  </a:lnTo>
                  <a:lnTo>
                    <a:pt x="2229" y="533802"/>
                  </a:lnTo>
                  <a:lnTo>
                    <a:pt x="8781" y="579427"/>
                  </a:lnTo>
                  <a:lnTo>
                    <a:pt x="19453" y="623589"/>
                  </a:lnTo>
                  <a:lnTo>
                    <a:pt x="34038" y="666084"/>
                  </a:lnTo>
                  <a:lnTo>
                    <a:pt x="52334" y="706707"/>
                  </a:lnTo>
                  <a:lnTo>
                    <a:pt x="74135" y="745254"/>
                  </a:lnTo>
                  <a:lnTo>
                    <a:pt x="99238" y="781521"/>
                  </a:lnTo>
                  <a:lnTo>
                    <a:pt x="127439" y="815303"/>
                  </a:lnTo>
                  <a:lnTo>
                    <a:pt x="158532" y="846396"/>
                  </a:lnTo>
                  <a:lnTo>
                    <a:pt x="192314" y="874597"/>
                  </a:lnTo>
                  <a:lnTo>
                    <a:pt x="228581" y="899700"/>
                  </a:lnTo>
                  <a:lnTo>
                    <a:pt x="267128" y="921501"/>
                  </a:lnTo>
                  <a:lnTo>
                    <a:pt x="307751" y="939797"/>
                  </a:lnTo>
                  <a:lnTo>
                    <a:pt x="350246" y="954382"/>
                  </a:lnTo>
                  <a:lnTo>
                    <a:pt x="394408" y="965054"/>
                  </a:lnTo>
                  <a:lnTo>
                    <a:pt x="440033" y="971606"/>
                  </a:lnTo>
                  <a:lnTo>
                    <a:pt x="486917" y="973836"/>
                  </a:lnTo>
                  <a:lnTo>
                    <a:pt x="533802" y="971606"/>
                  </a:lnTo>
                  <a:lnTo>
                    <a:pt x="579427" y="965054"/>
                  </a:lnTo>
                  <a:lnTo>
                    <a:pt x="623589" y="954382"/>
                  </a:lnTo>
                  <a:lnTo>
                    <a:pt x="666084" y="939797"/>
                  </a:lnTo>
                  <a:lnTo>
                    <a:pt x="706707" y="921501"/>
                  </a:lnTo>
                  <a:lnTo>
                    <a:pt x="745254" y="899700"/>
                  </a:lnTo>
                  <a:lnTo>
                    <a:pt x="781521" y="874597"/>
                  </a:lnTo>
                  <a:lnTo>
                    <a:pt x="815303" y="846396"/>
                  </a:lnTo>
                  <a:lnTo>
                    <a:pt x="846396" y="815303"/>
                  </a:lnTo>
                  <a:lnTo>
                    <a:pt x="874597" y="781521"/>
                  </a:lnTo>
                  <a:lnTo>
                    <a:pt x="899700" y="745254"/>
                  </a:lnTo>
                  <a:lnTo>
                    <a:pt x="921501" y="706707"/>
                  </a:lnTo>
                  <a:lnTo>
                    <a:pt x="939797" y="666084"/>
                  </a:lnTo>
                  <a:lnTo>
                    <a:pt x="954382" y="623589"/>
                  </a:lnTo>
                  <a:lnTo>
                    <a:pt x="965054" y="579427"/>
                  </a:lnTo>
                  <a:lnTo>
                    <a:pt x="971606" y="533802"/>
                  </a:lnTo>
                  <a:lnTo>
                    <a:pt x="973836" y="486918"/>
                  </a:lnTo>
                  <a:lnTo>
                    <a:pt x="971606" y="440033"/>
                  </a:lnTo>
                  <a:lnTo>
                    <a:pt x="965054" y="394408"/>
                  </a:lnTo>
                  <a:lnTo>
                    <a:pt x="954382" y="350246"/>
                  </a:lnTo>
                  <a:lnTo>
                    <a:pt x="939797" y="307751"/>
                  </a:lnTo>
                  <a:lnTo>
                    <a:pt x="921501" y="267128"/>
                  </a:lnTo>
                  <a:lnTo>
                    <a:pt x="899700" y="228581"/>
                  </a:lnTo>
                  <a:lnTo>
                    <a:pt x="874597" y="192314"/>
                  </a:lnTo>
                  <a:lnTo>
                    <a:pt x="846396" y="158532"/>
                  </a:lnTo>
                  <a:lnTo>
                    <a:pt x="815303" y="127439"/>
                  </a:lnTo>
                  <a:lnTo>
                    <a:pt x="781521" y="99238"/>
                  </a:lnTo>
                  <a:lnTo>
                    <a:pt x="745254" y="74135"/>
                  </a:lnTo>
                  <a:lnTo>
                    <a:pt x="706707" y="52334"/>
                  </a:lnTo>
                  <a:lnTo>
                    <a:pt x="666084" y="34038"/>
                  </a:lnTo>
                  <a:lnTo>
                    <a:pt x="623589" y="19453"/>
                  </a:lnTo>
                  <a:lnTo>
                    <a:pt x="579427" y="8781"/>
                  </a:lnTo>
                  <a:lnTo>
                    <a:pt x="533802" y="2229"/>
                  </a:lnTo>
                  <a:lnTo>
                    <a:pt x="48691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99802" y="3458568"/>
              <a:ext cx="260098" cy="3322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378958" y="2026666"/>
            <a:ext cx="1111885" cy="7594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065" marR="5080" algn="ctr">
              <a:lnSpc>
                <a:spcPct val="91500"/>
              </a:lnSpc>
              <a:spcBef>
                <a:spcPts val="275"/>
              </a:spcBef>
            </a:pPr>
            <a:r>
              <a:rPr sz="1700" spc="-65" dirty="0">
                <a:latin typeface="Arial"/>
                <a:cs typeface="Arial"/>
              </a:rPr>
              <a:t>NO   </a:t>
            </a:r>
            <a:r>
              <a:rPr sz="1700" spc="-100" dirty="0">
                <a:latin typeface="Arial"/>
                <a:cs typeface="Arial"/>
              </a:rPr>
              <a:t>WAITING</a:t>
            </a:r>
            <a:r>
              <a:rPr sz="1700" spc="-22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IN  </a:t>
            </a:r>
            <a:r>
              <a:rPr sz="1700" spc="-145" dirty="0">
                <a:latin typeface="Arial"/>
                <a:cs typeface="Arial"/>
              </a:rPr>
              <a:t>QUEUES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6932168" y="2005330"/>
            <a:ext cx="1460500" cy="7594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1270" algn="ctr">
              <a:lnSpc>
                <a:spcPct val="91500"/>
              </a:lnSpc>
              <a:spcBef>
                <a:spcPts val="275"/>
              </a:spcBef>
            </a:pPr>
            <a:r>
              <a:rPr sz="1700" spc="-65" dirty="0"/>
              <a:t>NO </a:t>
            </a:r>
            <a:r>
              <a:rPr sz="1700" spc="-130" dirty="0"/>
              <a:t>RUSHING  </a:t>
            </a:r>
            <a:r>
              <a:rPr sz="1700" spc="-165" dirty="0"/>
              <a:t>FOR </a:t>
            </a:r>
            <a:r>
              <a:rPr sz="1700" spc="-145" dirty="0"/>
              <a:t>DOCTORS  </a:t>
            </a:r>
            <a:r>
              <a:rPr sz="1700" spc="-95" dirty="0"/>
              <a:t>APPOI</a:t>
            </a:r>
            <a:r>
              <a:rPr sz="1700" spc="-105" dirty="0"/>
              <a:t>N</a:t>
            </a:r>
            <a:r>
              <a:rPr sz="1700" spc="-55" dirty="0"/>
              <a:t>T</a:t>
            </a:r>
            <a:r>
              <a:rPr sz="1700" spc="-65" dirty="0"/>
              <a:t>M</a:t>
            </a:r>
            <a:r>
              <a:rPr sz="1700" spc="-114" dirty="0"/>
              <a:t>ENT</a:t>
            </a:r>
            <a:endParaRPr sz="1700"/>
          </a:p>
        </p:txBody>
      </p:sp>
      <p:sp>
        <p:nvSpPr>
          <p:cNvPr id="29" name="object 29"/>
          <p:cNvSpPr txBox="1"/>
          <p:nvPr/>
        </p:nvSpPr>
        <p:spPr>
          <a:xfrm>
            <a:off x="4344670" y="4330446"/>
            <a:ext cx="1530985" cy="1162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indent="-1905" algn="ctr">
              <a:lnSpc>
                <a:spcPct val="91600"/>
              </a:lnSpc>
              <a:spcBef>
                <a:spcPts val="254"/>
              </a:spcBef>
            </a:pPr>
            <a:r>
              <a:rPr sz="1600" spc="-155" dirty="0">
                <a:latin typeface="Arial"/>
                <a:cs typeface="Arial"/>
              </a:rPr>
              <a:t>GET </a:t>
            </a:r>
            <a:r>
              <a:rPr sz="1600" spc="-125" dirty="0">
                <a:latin typeface="Arial"/>
                <a:cs typeface="Arial"/>
              </a:rPr>
              <a:t>ADVICE  FROM </a:t>
            </a:r>
            <a:r>
              <a:rPr sz="1600" spc="-130" dirty="0">
                <a:latin typeface="Arial"/>
                <a:cs typeface="Arial"/>
              </a:rPr>
              <a:t>VERIFIED  </a:t>
            </a:r>
            <a:r>
              <a:rPr sz="1600" spc="-185" dirty="0">
                <a:latin typeface="Arial"/>
                <a:cs typeface="Arial"/>
              </a:rPr>
              <a:t>P</a:t>
            </a:r>
            <a:r>
              <a:rPr sz="1600" spc="-195" dirty="0">
                <a:latin typeface="Arial"/>
                <a:cs typeface="Arial"/>
              </a:rPr>
              <a:t>R</a:t>
            </a:r>
            <a:r>
              <a:rPr sz="1600" spc="-155" dirty="0">
                <a:latin typeface="Arial"/>
                <a:cs typeface="Arial"/>
              </a:rPr>
              <a:t>OFE</a:t>
            </a:r>
            <a:r>
              <a:rPr sz="1600" spc="-195" dirty="0">
                <a:latin typeface="Arial"/>
                <a:cs typeface="Arial"/>
              </a:rPr>
              <a:t>SS</a:t>
            </a:r>
            <a:r>
              <a:rPr sz="1600" spc="-55" dirty="0">
                <a:latin typeface="Arial"/>
                <a:cs typeface="Arial"/>
              </a:rPr>
              <a:t>IO</a:t>
            </a:r>
            <a:r>
              <a:rPr sz="1600" spc="-70" dirty="0">
                <a:latin typeface="Arial"/>
                <a:cs typeface="Arial"/>
              </a:rPr>
              <a:t>N</a:t>
            </a:r>
            <a:r>
              <a:rPr sz="1600" spc="-65" dirty="0">
                <a:latin typeface="Arial"/>
                <a:cs typeface="Arial"/>
              </a:rPr>
              <a:t>A</a:t>
            </a:r>
            <a:r>
              <a:rPr sz="1600" spc="-90" dirty="0">
                <a:latin typeface="Arial"/>
                <a:cs typeface="Arial"/>
              </a:rPr>
              <a:t>LS  </a:t>
            </a:r>
            <a:r>
              <a:rPr sz="1600" spc="-125" dirty="0">
                <a:latin typeface="Arial"/>
                <a:cs typeface="Arial"/>
              </a:rPr>
              <a:t>FROM</a:t>
            </a:r>
            <a:r>
              <a:rPr sz="1600" spc="-235" dirty="0">
                <a:latin typeface="Arial"/>
                <a:cs typeface="Arial"/>
              </a:rPr>
              <a:t> </a:t>
            </a:r>
            <a:r>
              <a:rPr sz="1600" spc="-130" dirty="0">
                <a:latin typeface="Arial"/>
                <a:cs typeface="Arial"/>
              </a:rPr>
              <a:t>COMFORT  OF </a:t>
            </a:r>
            <a:r>
              <a:rPr sz="1600" spc="-140" dirty="0">
                <a:latin typeface="Arial"/>
                <a:cs typeface="Arial"/>
              </a:rPr>
              <a:t>YOUR</a:t>
            </a:r>
            <a:r>
              <a:rPr sz="1600" spc="-32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HOME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43065" y="4320032"/>
            <a:ext cx="1484630" cy="1162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254"/>
              </a:spcBef>
            </a:pPr>
            <a:r>
              <a:rPr sz="1600" spc="-60" dirty="0">
                <a:latin typeface="Arial"/>
                <a:cs typeface="Arial"/>
              </a:rPr>
              <a:t>AI </a:t>
            </a:r>
            <a:r>
              <a:rPr sz="1600" spc="-145" dirty="0">
                <a:latin typeface="Arial"/>
                <a:cs typeface="Arial"/>
              </a:rPr>
              <a:t>EMPOWERED  </a:t>
            </a:r>
            <a:r>
              <a:rPr sz="1600" spc="-130" dirty="0">
                <a:latin typeface="Arial"/>
                <a:cs typeface="Arial"/>
              </a:rPr>
              <a:t>PLATFORMS  </a:t>
            </a:r>
            <a:r>
              <a:rPr sz="1600" spc="-170" dirty="0">
                <a:latin typeface="Arial"/>
                <a:cs typeface="Arial"/>
              </a:rPr>
              <a:t>SELECTS  </a:t>
            </a:r>
            <a:r>
              <a:rPr sz="1600" spc="-130" dirty="0">
                <a:latin typeface="Arial"/>
                <a:cs typeface="Arial"/>
              </a:rPr>
              <a:t>PROFESSIONAL  HELP </a:t>
            </a:r>
            <a:r>
              <a:rPr sz="1600" spc="-160" dirty="0">
                <a:latin typeface="Arial"/>
                <a:cs typeface="Arial"/>
              </a:rPr>
              <a:t>FOR</a:t>
            </a:r>
            <a:r>
              <a:rPr sz="1600" spc="-325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YOU</a:t>
            </a:r>
            <a:r>
              <a:rPr sz="1400" b="1" spc="-110" dirty="0"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0" dirty="0"/>
              <a:t>Features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830">
              <a:lnSpc>
                <a:spcPts val="2735"/>
              </a:lnSpc>
              <a:spcBef>
                <a:spcPts val="100"/>
              </a:spcBef>
            </a:pPr>
            <a:r>
              <a:rPr spc="-95" dirty="0"/>
              <a:t>Find</a:t>
            </a:r>
            <a:r>
              <a:rPr spc="-180" dirty="0"/>
              <a:t> </a:t>
            </a:r>
            <a:r>
              <a:rPr spc="-55" dirty="0"/>
              <a:t>doctors</a:t>
            </a:r>
            <a:r>
              <a:rPr spc="-195" dirty="0"/>
              <a:t> </a:t>
            </a:r>
            <a:r>
              <a:rPr spc="-25" dirty="0"/>
              <a:t>in</a:t>
            </a:r>
            <a:r>
              <a:rPr spc="-200" dirty="0"/>
              <a:t> </a:t>
            </a:r>
            <a:r>
              <a:rPr spc="-50" dirty="0"/>
              <a:t>your</a:t>
            </a:r>
            <a:r>
              <a:rPr spc="-200" dirty="0"/>
              <a:t> </a:t>
            </a:r>
            <a:r>
              <a:rPr spc="-114" dirty="0"/>
              <a:t>area</a:t>
            </a:r>
            <a:r>
              <a:rPr spc="-200" dirty="0"/>
              <a:t> </a:t>
            </a:r>
            <a:r>
              <a:rPr spc="-50" dirty="0"/>
              <a:t>by</a:t>
            </a:r>
            <a:r>
              <a:rPr spc="-185" dirty="0"/>
              <a:t> </a:t>
            </a:r>
            <a:r>
              <a:rPr spc="-110" dirty="0"/>
              <a:t>names,</a:t>
            </a:r>
            <a:r>
              <a:rPr spc="-185" dirty="0"/>
              <a:t> </a:t>
            </a:r>
            <a:r>
              <a:rPr spc="-60" dirty="0"/>
              <a:t>speciality</a:t>
            </a:r>
            <a:r>
              <a:rPr spc="-155" dirty="0"/>
              <a:t> </a:t>
            </a:r>
            <a:r>
              <a:rPr spc="-30" dirty="0"/>
              <a:t>or</a:t>
            </a:r>
            <a:r>
              <a:rPr spc="-225" dirty="0"/>
              <a:t> </a:t>
            </a:r>
            <a:r>
              <a:rPr spc="-60" dirty="0" smtClean="0"/>
              <a:t>clinical</a:t>
            </a:r>
            <a:r>
              <a:rPr lang="en-US" spc="-60" dirty="0" smtClean="0"/>
              <a:t> </a:t>
            </a:r>
            <a:r>
              <a:rPr spc="-70" dirty="0" smtClean="0"/>
              <a:t>procedure</a:t>
            </a:r>
            <a:r>
              <a:rPr spc="-70" dirty="0"/>
              <a:t>.</a:t>
            </a:r>
          </a:p>
          <a:p>
            <a:pPr marL="290830" marR="5080">
              <a:lnSpc>
                <a:spcPts val="3770"/>
              </a:lnSpc>
              <a:spcBef>
                <a:spcPts val="275"/>
              </a:spcBef>
            </a:pPr>
            <a:r>
              <a:rPr spc="-90" dirty="0"/>
              <a:t>Enjoy </a:t>
            </a:r>
            <a:r>
              <a:rPr spc="-145" dirty="0"/>
              <a:t>Hassle </a:t>
            </a:r>
            <a:r>
              <a:rPr spc="-45" dirty="0"/>
              <a:t>free </a:t>
            </a:r>
            <a:r>
              <a:rPr spc="-55" dirty="0"/>
              <a:t>online </a:t>
            </a:r>
            <a:r>
              <a:rPr spc="-25" dirty="0"/>
              <a:t>doctor </a:t>
            </a:r>
            <a:r>
              <a:rPr spc="-30" dirty="0"/>
              <a:t>appointment </a:t>
            </a:r>
            <a:r>
              <a:rPr spc="-45" dirty="0"/>
              <a:t>booking.  Submit</a:t>
            </a:r>
            <a:r>
              <a:rPr spc="-185" dirty="0"/>
              <a:t> </a:t>
            </a:r>
            <a:r>
              <a:rPr spc="-50" dirty="0"/>
              <a:t>your</a:t>
            </a:r>
            <a:r>
              <a:rPr spc="-210" dirty="0"/>
              <a:t> </a:t>
            </a:r>
            <a:r>
              <a:rPr spc="-65" dirty="0"/>
              <a:t>symptoms,</a:t>
            </a:r>
            <a:r>
              <a:rPr spc="-185" dirty="0"/>
              <a:t> </a:t>
            </a:r>
            <a:r>
              <a:rPr spc="-5" dirty="0"/>
              <a:t>identify</a:t>
            </a:r>
            <a:r>
              <a:rPr spc="-160" dirty="0"/>
              <a:t> </a:t>
            </a:r>
            <a:r>
              <a:rPr spc="-95" dirty="0"/>
              <a:t>and</a:t>
            </a:r>
            <a:r>
              <a:rPr spc="-175" dirty="0"/>
              <a:t> </a:t>
            </a:r>
            <a:r>
              <a:rPr spc="-55" dirty="0"/>
              <a:t>tackle</a:t>
            </a:r>
            <a:r>
              <a:rPr spc="-180" dirty="0"/>
              <a:t> </a:t>
            </a:r>
            <a:r>
              <a:rPr spc="-50" dirty="0"/>
              <a:t>your</a:t>
            </a:r>
            <a:r>
              <a:rPr spc="-204" dirty="0"/>
              <a:t> </a:t>
            </a:r>
            <a:r>
              <a:rPr spc="-65" dirty="0"/>
              <a:t>problems  </a:t>
            </a:r>
            <a:r>
              <a:rPr spc="-90" dirty="0"/>
              <a:t>Consult </a:t>
            </a:r>
            <a:r>
              <a:rPr spc="-160" dirty="0"/>
              <a:t>a </a:t>
            </a:r>
            <a:r>
              <a:rPr spc="-25" dirty="0"/>
              <a:t>doctor </a:t>
            </a:r>
            <a:r>
              <a:rPr spc="-55" dirty="0"/>
              <a:t>online, </a:t>
            </a:r>
            <a:r>
              <a:rPr spc="-65" dirty="0"/>
              <a:t>communicate </a:t>
            </a:r>
            <a:r>
              <a:rPr spc="-80" dirty="0"/>
              <a:t>via</a:t>
            </a:r>
            <a:r>
              <a:rPr spc="-265" dirty="0"/>
              <a:t> </a:t>
            </a:r>
            <a:r>
              <a:rPr spc="-65" dirty="0"/>
              <a:t>symptoms.</a:t>
            </a:r>
          </a:p>
          <a:p>
            <a:pPr marL="290830">
              <a:lnSpc>
                <a:spcPct val="100000"/>
              </a:lnSpc>
              <a:spcBef>
                <a:spcPts val="610"/>
              </a:spcBef>
            </a:pPr>
            <a:r>
              <a:rPr spc="-95" dirty="0"/>
              <a:t>Connect</a:t>
            </a:r>
            <a:r>
              <a:rPr spc="-210" dirty="0"/>
              <a:t> </a:t>
            </a:r>
            <a:r>
              <a:rPr spc="20" dirty="0"/>
              <a:t>with</a:t>
            </a:r>
            <a:r>
              <a:rPr spc="-180" dirty="0"/>
              <a:t> </a:t>
            </a:r>
            <a:r>
              <a:rPr spc="-160" dirty="0"/>
              <a:t>a</a:t>
            </a:r>
            <a:r>
              <a:rPr spc="-190" dirty="0"/>
              <a:t> </a:t>
            </a:r>
            <a:r>
              <a:rPr spc="-25" dirty="0"/>
              <a:t>doctor</a:t>
            </a:r>
            <a:r>
              <a:rPr spc="-204" dirty="0"/>
              <a:t> </a:t>
            </a:r>
            <a:r>
              <a:rPr spc="-25" dirty="0"/>
              <a:t>in</a:t>
            </a:r>
            <a:r>
              <a:rPr spc="-190" dirty="0"/>
              <a:t> </a:t>
            </a:r>
            <a:r>
              <a:rPr spc="-40" dirty="0"/>
              <a:t>short</a:t>
            </a:r>
            <a:r>
              <a:rPr spc="-190" dirty="0"/>
              <a:t> </a:t>
            </a:r>
            <a:r>
              <a:rPr spc="-40" dirty="0"/>
              <a:t>amount</a:t>
            </a:r>
            <a:r>
              <a:rPr spc="-225" dirty="0"/>
              <a:t> </a:t>
            </a:r>
            <a:r>
              <a:rPr spc="15" dirty="0"/>
              <a:t>of</a:t>
            </a:r>
            <a:r>
              <a:rPr spc="-195" dirty="0"/>
              <a:t> </a:t>
            </a:r>
            <a:r>
              <a:rPr spc="-5" dirty="0"/>
              <a:t>time.</a:t>
            </a:r>
          </a:p>
          <a:p>
            <a:pPr marL="290830">
              <a:lnSpc>
                <a:spcPct val="100000"/>
              </a:lnSpc>
              <a:spcBef>
                <a:spcPts val="890"/>
              </a:spcBef>
            </a:pPr>
            <a:r>
              <a:rPr spc="-170" dirty="0"/>
              <a:t>100% </a:t>
            </a:r>
            <a:r>
              <a:rPr spc="-110" dirty="0"/>
              <a:t>safe </a:t>
            </a:r>
            <a:r>
              <a:rPr spc="-95" dirty="0"/>
              <a:t>and </a:t>
            </a:r>
            <a:r>
              <a:rPr spc="-130" dirty="0"/>
              <a:t>secure</a:t>
            </a:r>
            <a:r>
              <a:rPr spc="-409" dirty="0"/>
              <a:t> </a:t>
            </a:r>
            <a:r>
              <a:rPr spc="-85" dirty="0"/>
              <a:t>conversations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0900" y="2956941"/>
            <a:ext cx="1784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15" dirty="0">
                <a:solidFill>
                  <a:srgbClr val="FFFFFF"/>
                </a:solidFill>
                <a:latin typeface="Arial"/>
                <a:cs typeface="Arial"/>
              </a:rPr>
              <a:t>Tech</a:t>
            </a:r>
            <a:r>
              <a:rPr sz="3200" spc="-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14" dirty="0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87167" y="0"/>
            <a:ext cx="1827530" cy="6858000"/>
            <a:chOff x="2487167" y="0"/>
            <a:chExt cx="1827530" cy="6858000"/>
          </a:xfrm>
        </p:grpSpPr>
        <p:sp>
          <p:nvSpPr>
            <p:cNvPr id="4" name="object 4"/>
            <p:cNvSpPr/>
            <p:nvPr/>
          </p:nvSpPr>
          <p:spPr>
            <a:xfrm>
              <a:off x="2715767" y="0"/>
              <a:ext cx="843280" cy="5329555"/>
            </a:xfrm>
            <a:custGeom>
              <a:avLst/>
              <a:gdLst/>
              <a:ahLst/>
              <a:cxnLst/>
              <a:rect l="l" t="t" r="r" b="b"/>
              <a:pathLst>
                <a:path w="843279" h="5329555">
                  <a:moveTo>
                    <a:pt x="842771" y="0"/>
                  </a:moveTo>
                  <a:lnTo>
                    <a:pt x="652018" y="0"/>
                  </a:lnTo>
                  <a:lnTo>
                    <a:pt x="0" y="5286502"/>
                  </a:lnTo>
                  <a:lnTo>
                    <a:pt x="185927" y="5329428"/>
                  </a:lnTo>
                  <a:lnTo>
                    <a:pt x="842771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7167" y="0"/>
              <a:ext cx="838200" cy="5278120"/>
            </a:xfrm>
            <a:custGeom>
              <a:avLst/>
              <a:gdLst/>
              <a:ahLst/>
              <a:cxnLst/>
              <a:rect l="l" t="t" r="r" b="b"/>
              <a:pathLst>
                <a:path w="838200" h="5278120">
                  <a:moveTo>
                    <a:pt x="838199" y="0"/>
                  </a:moveTo>
                  <a:lnTo>
                    <a:pt x="648843" y="0"/>
                  </a:lnTo>
                  <a:lnTo>
                    <a:pt x="0" y="5239512"/>
                  </a:lnTo>
                  <a:lnTo>
                    <a:pt x="186944" y="5277612"/>
                  </a:lnTo>
                  <a:lnTo>
                    <a:pt x="83819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87167" y="5239511"/>
              <a:ext cx="920750" cy="1618615"/>
            </a:xfrm>
            <a:custGeom>
              <a:avLst/>
              <a:gdLst/>
              <a:ahLst/>
              <a:cxnLst/>
              <a:rect l="l" t="t" r="r" b="b"/>
              <a:pathLst>
                <a:path w="920750" h="1618615">
                  <a:moveTo>
                    <a:pt x="0" y="0"/>
                  </a:moveTo>
                  <a:lnTo>
                    <a:pt x="880109" y="1618487"/>
                  </a:lnTo>
                  <a:lnTo>
                    <a:pt x="920495" y="16184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5767" y="5291328"/>
              <a:ext cx="1122045" cy="1567180"/>
            </a:xfrm>
            <a:custGeom>
              <a:avLst/>
              <a:gdLst/>
              <a:ahLst/>
              <a:cxnLst/>
              <a:rect l="l" t="t" r="r" b="b"/>
              <a:pathLst>
                <a:path w="1122045" h="1567179">
                  <a:moveTo>
                    <a:pt x="0" y="0"/>
                  </a:moveTo>
                  <a:lnTo>
                    <a:pt x="1082420" y="1566672"/>
                  </a:lnTo>
                  <a:lnTo>
                    <a:pt x="1121664" y="1566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5767" y="5286755"/>
              <a:ext cx="1598930" cy="1571625"/>
            </a:xfrm>
            <a:custGeom>
              <a:avLst/>
              <a:gdLst/>
              <a:ahLst/>
              <a:cxnLst/>
              <a:rect l="l" t="t" r="r" b="b"/>
              <a:pathLst>
                <a:path w="1598929" h="1571625">
                  <a:moveTo>
                    <a:pt x="0" y="0"/>
                  </a:moveTo>
                  <a:lnTo>
                    <a:pt x="0" y="4699"/>
                  </a:lnTo>
                  <a:lnTo>
                    <a:pt x="1122171" y="1571243"/>
                  </a:lnTo>
                  <a:lnTo>
                    <a:pt x="1598676" y="1571243"/>
                  </a:lnTo>
                  <a:lnTo>
                    <a:pt x="185800" y="42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87167" y="5239511"/>
              <a:ext cx="1271270" cy="1618615"/>
            </a:xfrm>
            <a:custGeom>
              <a:avLst/>
              <a:gdLst/>
              <a:ahLst/>
              <a:cxnLst/>
              <a:rect l="l" t="t" r="r" b="b"/>
              <a:pathLst>
                <a:path w="1271270" h="1618615">
                  <a:moveTo>
                    <a:pt x="0" y="0"/>
                  </a:moveTo>
                  <a:lnTo>
                    <a:pt x="921131" y="1618487"/>
                  </a:lnTo>
                  <a:lnTo>
                    <a:pt x="1271016" y="1618487"/>
                  </a:lnTo>
                  <a:lnTo>
                    <a:pt x="218948" y="95250"/>
                  </a:lnTo>
                  <a:lnTo>
                    <a:pt x="183261" y="42799"/>
                  </a:lnTo>
                  <a:lnTo>
                    <a:pt x="186817" y="42799"/>
                  </a:lnTo>
                  <a:lnTo>
                    <a:pt x="186817" y="38100"/>
                  </a:lnTo>
                  <a:lnTo>
                    <a:pt x="183261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17060" y="2101723"/>
            <a:ext cx="3139440" cy="1873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1286C3"/>
              </a:buClr>
              <a:buSzPct val="145312"/>
              <a:buChar char="•"/>
              <a:tabLst>
                <a:tab pos="299720" algn="l"/>
              </a:tabLst>
            </a:pPr>
            <a:r>
              <a:rPr sz="3200" spc="-25" dirty="0">
                <a:latin typeface="Arial"/>
                <a:cs typeface="Arial"/>
              </a:rPr>
              <a:t>Flutter</a:t>
            </a:r>
            <a:endParaRPr sz="3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365"/>
              </a:spcBef>
              <a:buClr>
                <a:srgbClr val="1286C3"/>
              </a:buClr>
              <a:buSzPct val="145312"/>
              <a:buChar char="•"/>
              <a:tabLst>
                <a:tab pos="299720" algn="l"/>
              </a:tabLst>
            </a:pPr>
            <a:r>
              <a:rPr sz="3200" spc="-160" dirty="0">
                <a:latin typeface="Arial"/>
                <a:cs typeface="Arial"/>
              </a:rPr>
              <a:t>Firebase</a:t>
            </a:r>
            <a:r>
              <a:rPr sz="3200" spc="-375" dirty="0">
                <a:latin typeface="Arial"/>
                <a:cs typeface="Arial"/>
              </a:rPr>
              <a:t> </a:t>
            </a:r>
            <a:r>
              <a:rPr sz="3200" spc="-160" dirty="0">
                <a:latin typeface="Arial"/>
                <a:cs typeface="Arial"/>
              </a:rPr>
              <a:t>services</a:t>
            </a:r>
            <a:endParaRPr sz="32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370"/>
              </a:spcBef>
              <a:buClr>
                <a:srgbClr val="1286C3"/>
              </a:buClr>
              <a:buSzPct val="145312"/>
              <a:buChar char="•"/>
              <a:tabLst>
                <a:tab pos="299720" algn="l"/>
              </a:tabLst>
            </a:pPr>
            <a:r>
              <a:rPr sz="3200" spc="-145" dirty="0">
                <a:latin typeface="Arial"/>
                <a:cs typeface="Arial"/>
              </a:rPr>
              <a:t>Database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HILFE</vt:lpstr>
      <vt:lpstr>Team</vt:lpstr>
      <vt:lpstr>Problem Statement</vt:lpstr>
      <vt:lpstr>YOU CAN GET  STARTED WITH  SIMPLE STEPS</vt:lpstr>
      <vt:lpstr>NO RUSHING  FOR DOCTORS  APPOINTMENT</vt:lpstr>
      <vt:lpstr>Features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Kumar</dc:creator>
  <cp:lastModifiedBy>SONY</cp:lastModifiedBy>
  <cp:revision>2</cp:revision>
  <dcterms:created xsi:type="dcterms:W3CDTF">2020-07-02T08:16:17Z</dcterms:created>
  <dcterms:modified xsi:type="dcterms:W3CDTF">2020-07-02T08:17:22Z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2020-07-02T00:00:00Z</vt:filetime>
  </property>
</Properties>
</file>