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af9b0be2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af9b0be2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af95c0b8d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af95c0b8d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af9b0be2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af9b0be2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af9b0be2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af9b0be2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af95c0b8d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af95c0b8d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af9b0be2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af9b0be2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af9b0be2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af9b0be2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f9b0be2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af9b0be2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af95c0b8d_0_1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af95c0b8d_0_1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af9b0be2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af9b0be2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af95c0b8d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af95c0b8d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af95c0b8d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af95c0b8d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f9b0be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f9b0be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af95c0b8d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af95c0b8d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af95c0b8d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af95c0b8d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atascienceassn.org/code-of-conduct.html" TargetMode="External"/><Relationship Id="rId4" Type="http://schemas.openxmlformats.org/officeDocument/2006/relationships/hyperlink" Target="https://www.gov.uk/government/news/impersonation-of-mhra-staff--2" TargetMode="External"/><Relationship Id="rId5" Type="http://schemas.openxmlformats.org/officeDocument/2006/relationships/hyperlink" Target="https://www.policymed.com/2019/01/fda-releases-two-draft-guidances-on-rems-programs.html" TargetMode="External"/><Relationship Id="rId6" Type="http://schemas.openxmlformats.org/officeDocument/2006/relationships/hyperlink" Target="https://kioskindustry.org/standards/ul-standards/" TargetMode="External"/><Relationship Id="rId7" Type="http://schemas.openxmlformats.org/officeDocument/2006/relationships/hyperlink" Target="https://imgs.xkcd.com/comics/spreadsheets.png" TargetMode="External"/><Relationship Id="rId8" Type="http://schemas.openxmlformats.org/officeDocument/2006/relationships/hyperlink" Target="https://imgs.xkcd.com/comics/friendly_questions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harmaguideline.com/2017/01/concept-of-gxp-in-pharmaceuticals.html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atascienceassn.org/code-of-conduct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of Conduct for Data Science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It Be Mandatory?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Science Association Code of Professional Conduct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 rules under 3 headings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Terminology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Scientist - Client Relationship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Maintaining the Integrity of the Data Science Profession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 Association Is Needed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Code of Conduct Modeled on Examples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Compliance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Standardised Protocols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 and Professional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Society?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Sensitive information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Global information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International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Professional Membership/License?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Accredited courses, universal requirement, standardised 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Bodies and Professional Associations provide standards, laws, and codes of ethics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needed for reasons such as health and safety, privacy, and human rights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Scientists and Analysts work across many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Will already be held accountable to the particular regulations of the employer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Must understand the importance of ethics, the sensitive nature of the work, and       	the potential impact of not following regulations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https://www.datascienceassn.org/code-of-conduct.html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https://www.gov.uk/government/news/impersonation-of-mhra-staff--2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https://www.policymed.com/2019/01/fda-releases-two-draft-guidances-on-rems-programs.html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https://kioskindustry.org/standards/ul-standards/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https://imgs.xkcd.com/comics/spreadsheets.png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https://imgs.xkcd.com/comics/friendly_questions.png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Regulations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They Are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Regulations Already Exist for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What’s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and Witty Banter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Kinds of Regulations and Codes Are There?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Regulated Industries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Professional Associations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Chartered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Non-chartered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Needed?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and Safety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Human Rights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Regulated Industries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Charities, Education, Finance, Housing, Social Care, Transport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Law - SRA Code of Conduct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Health - GMC, RCVS, MHRA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Recognisable Regulatory Bodies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descr="Image result for mhra uk"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0163"/>
            <a:ext cx="265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da"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100" y="1243050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l regulations"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100" y="2962925"/>
            <a:ext cx="42862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GxP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https://www.pharmaguideline.com/2017/01/concept-of-gxp-in-pharmaceuticals.html</a:t>
            </a:r>
            <a:endParaRPr sz="800"/>
          </a:p>
        </p:txBody>
      </p:sp>
      <p:pic>
        <p:nvPicPr>
          <p:cNvPr descr="Image result for GxP"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875" y="1384300"/>
            <a:ext cx="30480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Associations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Chartered (formal credentials)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Institute and Faculty of Actuaries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Royal Statistical Society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British Computer Society - Chartered IT Professionals (CITP)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Non-Chartered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Institution of Analysts and Programmers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Already Exists?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Association (USA)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https://www.datascienceassn.org/code-of-conduct.html</a:t>
            </a:r>
            <a:endParaRPr sz="12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975" y="2095500"/>
            <a:ext cx="30956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