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7BD1-BA52-D342-9A91-EE737041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Case Study:</a:t>
            </a:r>
            <a:br>
              <a:rPr lang="en-US" sz="4400" dirty="0"/>
            </a:br>
            <a:r>
              <a:rPr lang="en-US" sz="44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F3B5-22AF-AB44-9961-9E2CDD5D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Amber Lea Clark</a:t>
            </a:r>
          </a:p>
          <a:p>
            <a:pPr algn="l"/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54B9483-744E-45CA-9CBD-383DC2CE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5" r="28674" b="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79E1-E33F-1D41-925E-B02DB162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F69F-B8C8-BA42-975D-1E9FDA63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rate of attrition is 17%</a:t>
            </a:r>
          </a:p>
          <a:p>
            <a:r>
              <a:rPr lang="en-US" dirty="0"/>
              <a:t>The timing employees tend to leave the most is at the first, fifth and  tenth years of service to company</a:t>
            </a:r>
          </a:p>
          <a:p>
            <a:r>
              <a:rPr lang="en-US" dirty="0"/>
              <a:t>After 10 years of employment, attrition reduces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0738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2D03-49E8-7145-9A02-BBD1FA45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 concerned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D2FB-0065-D441-ABA9-BC7E8DB2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satisfaction is a big indicator, 57% of employees who left ranked their employee satisfaction at a 3</a:t>
            </a:r>
          </a:p>
          <a:p>
            <a:r>
              <a:rPr lang="en-US" dirty="0"/>
              <a:t>Department of employment is a big indicator of whether a person will leave or not; 53% of attrition came from Research and Development department.  See next slide for detail</a:t>
            </a:r>
          </a:p>
        </p:txBody>
      </p:sp>
    </p:spTree>
    <p:extLst>
      <p:ext uri="{BB962C8B-B14F-4D97-AF65-F5344CB8AC3E}">
        <p14:creationId xmlns:p14="http://schemas.microsoft.com/office/powerpoint/2010/main" val="82952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E984-91F1-AD41-9EA1-0B576F72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Spot: Life Sciences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2ABC-5758-A048-BCF5-7C223383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53% of attrition came from Research and Development</a:t>
            </a:r>
          </a:p>
          <a:p>
            <a:r>
              <a:rPr lang="en-US" dirty="0"/>
              <a:t>70% of R&amp;D attrition came from Life Science</a:t>
            </a:r>
          </a:p>
          <a:p>
            <a:r>
              <a:rPr lang="en-US" dirty="0"/>
              <a:t>93% of those who left had a 3 performance rating</a:t>
            </a:r>
          </a:p>
          <a:p>
            <a:r>
              <a:rPr lang="en-US" dirty="0"/>
              <a:t>53% gave a score of 3 for work life balance</a:t>
            </a:r>
          </a:p>
          <a:p>
            <a:r>
              <a:rPr lang="en-US" dirty="0"/>
              <a:t>56% of those who left worked overtime</a:t>
            </a:r>
          </a:p>
        </p:txBody>
      </p:sp>
    </p:spTree>
    <p:extLst>
      <p:ext uri="{BB962C8B-B14F-4D97-AF65-F5344CB8AC3E}">
        <p14:creationId xmlns:p14="http://schemas.microsoft.com/office/powerpoint/2010/main" val="27621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ACA4-2D86-114C-8FC9-296731D4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3901-221C-0C46-8328-CF6D9200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good communication with employees, so they may seek resolution if there is an issue that might cause them to leave.</a:t>
            </a:r>
          </a:p>
          <a:p>
            <a:r>
              <a:rPr lang="en-US" dirty="0"/>
              <a:t>Look at why employees are being rated 3 out of 4.  Could performance is slipping because of dissatisfaction over work life balance and amount of overtime worked?</a:t>
            </a:r>
          </a:p>
          <a:p>
            <a:r>
              <a:rPr lang="en-US" dirty="0"/>
              <a:t>Conduct a survey with targeted questions to confirm cause. </a:t>
            </a:r>
          </a:p>
        </p:txBody>
      </p:sp>
    </p:spTree>
    <p:extLst>
      <p:ext uri="{BB962C8B-B14F-4D97-AF65-F5344CB8AC3E}">
        <p14:creationId xmlns:p14="http://schemas.microsoft.com/office/powerpoint/2010/main" val="17551045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224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Case Study: Employee Attrition Analysis</vt:lpstr>
      <vt:lpstr>Employee Attrition</vt:lpstr>
      <vt:lpstr>Where to be concerned</vt:lpstr>
      <vt:lpstr>Trouble Spot: Life Sciences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</dc:title>
  <dc:creator>Clark, Amber</dc:creator>
  <cp:lastModifiedBy>Clark, Amber</cp:lastModifiedBy>
  <cp:revision>8</cp:revision>
  <dcterms:created xsi:type="dcterms:W3CDTF">2020-08-18T20:42:16Z</dcterms:created>
  <dcterms:modified xsi:type="dcterms:W3CDTF">2020-08-19T03:21:04Z</dcterms:modified>
</cp:coreProperties>
</file>