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0"/>
  </p:notesMasterIdLst>
  <p:sldIdLst>
    <p:sldId id="259" r:id="rId2"/>
    <p:sldId id="258" r:id="rId3"/>
    <p:sldId id="260" r:id="rId4"/>
    <p:sldId id="261" r:id="rId5"/>
    <p:sldId id="267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EA65F-1DAE-6343-A45E-04D3A605A938}" v="26" dt="2021-11-23T17:27:10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>
        <p:scale>
          <a:sx n="177" d="100"/>
          <a:sy n="177" d="100"/>
        </p:scale>
        <p:origin x="124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DA54-2C8D-C144-8D5B-ED93BCC08EBC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8619-84D3-3641-9C40-0EC963F9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02DF-282E-5045-AD93-B10E092C4D76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248-0A93-744B-AB02-B074890E4BFB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ED4-1094-CE40-AD73-CF683A397F32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44C-4A17-1F44-951C-D6094082A43A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F34B-496D-5147-A057-59EA683414BA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62-1223-4943-9CFA-F4038B153653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8A2-C59F-7C48-A0C8-65530B9B58B6}" type="datetime1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67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AD88-783F-E74A-AC36-8B971CA881DB}" type="datetime1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3DDA-E668-6743-ABF3-9FC32416B710}" type="datetime1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7CAE-0913-5743-844D-E24670A417DC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B8AB-BA7E-9C4E-AF0A-FBED6B4CBAD4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CBC8A2-C59F-7C48-A0C8-65530B9B58B6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04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EA9-E94D-104B-9A65-C4B75CD3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5C4A-FD3B-5B4B-BA52-1EF2E56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25505-857D-3E4F-81DF-97A23669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3B1359-F9D6-1D45-8D9A-B86E9D2CA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8" y="1742317"/>
            <a:ext cx="54864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4A43EF-6C05-CB41-BF85-53A8AEB9EA20}"/>
              </a:ext>
            </a:extLst>
          </p:cNvPr>
          <p:cNvSpPr txBox="1"/>
          <p:nvPr/>
        </p:nvSpPr>
        <p:spPr>
          <a:xfrm>
            <a:off x="6879008" y="23368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Project4: Machine Learning Integrations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20EA-A2ED-B24F-ABC1-42F05ACDB5BF}"/>
              </a:ext>
            </a:extLst>
          </p:cNvPr>
          <p:cNvSpPr txBox="1"/>
          <p:nvPr/>
        </p:nvSpPr>
        <p:spPr>
          <a:xfrm>
            <a:off x="6879008" y="2975570"/>
            <a:ext cx="344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Amber Lee, Sai </a:t>
            </a:r>
            <a:r>
              <a:rPr lang="en-US" dirty="0" err="1"/>
              <a:t>Obijiofor</a:t>
            </a:r>
            <a:r>
              <a:rPr lang="en-US" dirty="0"/>
              <a:t>, Alain, </a:t>
            </a:r>
          </a:p>
          <a:p>
            <a:r>
              <a:rPr lang="en-US" dirty="0"/>
              <a:t>Steve </a:t>
            </a:r>
            <a:r>
              <a:rPr lang="en-US" dirty="0" err="1"/>
              <a:t>Kitay</a:t>
            </a:r>
            <a:r>
              <a:rPr lang="en-US" dirty="0"/>
              <a:t> and Anil Kumar</a:t>
            </a:r>
          </a:p>
        </p:txBody>
      </p:sp>
    </p:spTree>
    <p:extLst>
      <p:ext uri="{BB962C8B-B14F-4D97-AF65-F5344CB8AC3E}">
        <p14:creationId xmlns:p14="http://schemas.microsoft.com/office/powerpoint/2010/main" val="13073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65B6-7BCC-5744-853A-971ECC32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838B5-F0B1-7541-A19A-970BF091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F75E-55CE-8E4F-8C53-F4016C4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4BB2654-8227-6744-BCD9-86EE4844D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19" y="2108201"/>
            <a:ext cx="5486400" cy="33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EB566-8AEF-C347-9810-3F812824F478}"/>
              </a:ext>
            </a:extLst>
          </p:cNvPr>
          <p:cNvSpPr txBox="1"/>
          <p:nvPr/>
        </p:nvSpPr>
        <p:spPr>
          <a:xfrm>
            <a:off x="6934200" y="2108201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Living Wags with other factors </a:t>
            </a:r>
          </a:p>
          <a:p>
            <a:r>
              <a:rPr lang="en-US" dirty="0"/>
              <a:t>to determine the impact of a community/ </a:t>
            </a:r>
          </a:p>
          <a:p>
            <a:r>
              <a:rPr lang="en-US" dirty="0"/>
              <a:t>(sate/County) crime rate.</a:t>
            </a:r>
          </a:p>
        </p:txBody>
      </p:sp>
    </p:spTree>
    <p:extLst>
      <p:ext uri="{BB962C8B-B14F-4D97-AF65-F5344CB8AC3E}">
        <p14:creationId xmlns:p14="http://schemas.microsoft.com/office/powerpoint/2010/main" val="1146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1457-C7C2-0D49-A9C9-28E9F58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41344"/>
          </a:xfrm>
        </p:spPr>
        <p:txBody>
          <a:bodyPr/>
          <a:lstStyle/>
          <a:p>
            <a:pPr algn="l"/>
            <a:r>
              <a:rPr lang="en-US" dirty="0"/>
              <a:t>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E4704-3DD3-7345-939A-6DB455F2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8FDA6-B8AA-C540-896B-1EBF0796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3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27E0C35-DB84-6442-B060-CF42E4DC7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02" y="1646238"/>
            <a:ext cx="7458395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C7CA-175B-F941-92C4-87D4D80B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D3A1-D4BE-794E-B90C-711D74E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52600-17EE-0D4C-B705-16921422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4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03C6BE-859C-174E-9284-B7C44BF53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27" y="2319279"/>
            <a:ext cx="7796212" cy="22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2E61-C0B7-B64F-9B90-869FE1AC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9C67-F364-9142-A371-1EFC1202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48AC-8371-4643-B39C-A1A6F79A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08E1-50C3-2440-8EE4-8C00D60C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AC0-9949-1E42-8873-7697A8F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Flask- (Web Component)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3E696-DF6B-A34D-9228-BFA6A0D1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402" y="1635038"/>
            <a:ext cx="5776134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7E48E-F418-674C-932B-FE41F96B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9328-CA36-B04A-8199-BD30E1C3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AB1B4-4C24-3D48-B880-02ABB465890F}"/>
              </a:ext>
            </a:extLst>
          </p:cNvPr>
          <p:cNvSpPr txBox="1"/>
          <p:nvPr/>
        </p:nvSpPr>
        <p:spPr>
          <a:xfrm>
            <a:off x="7832837" y="1969864"/>
            <a:ext cx="262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Flask: Python-based microframework for web development, light weight and ease of use.</a:t>
            </a:r>
          </a:p>
          <a:p>
            <a:r>
              <a:rPr lang="en-US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8D053-EE06-E24C-BE6C-BB69E9832F5F}"/>
              </a:ext>
            </a:extLst>
          </p:cNvPr>
          <p:cNvSpPr txBox="1"/>
          <p:nvPr/>
        </p:nvSpPr>
        <p:spPr>
          <a:xfrm>
            <a:off x="7876037" y="3531771"/>
            <a:ext cx="25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Gunicorn</a:t>
            </a:r>
            <a:r>
              <a:rPr lang="en-US" dirty="0"/>
              <a:t>: Python</a:t>
            </a:r>
          </a:p>
          <a:p>
            <a:r>
              <a:rPr lang="en-US" dirty="0"/>
              <a:t>WSGI HTTP Server, efficient for its pre-fork worker model.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BB232-730F-5A40-B4B6-67136BB39BC6}"/>
              </a:ext>
            </a:extLst>
          </p:cNvPr>
          <p:cNvSpPr txBox="1"/>
          <p:nvPr/>
        </p:nvSpPr>
        <p:spPr>
          <a:xfrm>
            <a:off x="7876800" y="495508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Bootstrap: templates for base </a:t>
            </a:r>
          </a:p>
          <a:p>
            <a:r>
              <a:rPr lang="en-US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3100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9C2-84E7-7942-A984-211126E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Tech Stack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1C820F-6082-8E47-BA21-8F065B47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775" y="2139038"/>
            <a:ext cx="6277387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61AA3-B9F3-F348-9863-35A2F218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45430-43C9-D140-B08F-5B9BA7A1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766A1-1AA4-7E41-8388-CFE853110C17}"/>
              </a:ext>
            </a:extLst>
          </p:cNvPr>
          <p:cNvSpPr txBox="1"/>
          <p:nvPr/>
        </p:nvSpPr>
        <p:spPr>
          <a:xfrm>
            <a:off x="7902162" y="2139038"/>
            <a:ext cx="306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Plotly</a:t>
            </a:r>
            <a:r>
              <a:rPr lang="en-US" dirty="0"/>
              <a:t>: To visualize a variety </a:t>
            </a:r>
          </a:p>
          <a:p>
            <a:r>
              <a:rPr lang="en-US" dirty="0"/>
              <a:t>of types of data stored in a</a:t>
            </a:r>
          </a:p>
          <a:p>
            <a:r>
              <a:rPr lang="en-US" dirty="0"/>
              <a:t>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3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C40-60E3-5345-9EA3-7B242D13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 Heroku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D3A16-445C-5E40-9BF3-43A57190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84" y="1692619"/>
            <a:ext cx="4985169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EDE97-82CD-124C-ADFD-05AD6AA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E5234-DCC8-AE42-AF62-6EC7D276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73D74-D304-904B-8D2F-6829C05224EB}"/>
              </a:ext>
            </a:extLst>
          </p:cNvPr>
          <p:cNvSpPr txBox="1"/>
          <p:nvPr/>
        </p:nvSpPr>
        <p:spPr>
          <a:xfrm>
            <a:off x="7776000" y="2210400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Heroku: Container-based cloud </a:t>
            </a:r>
          </a:p>
          <a:p>
            <a:r>
              <a:rPr lang="en-US" dirty="0"/>
              <a:t>Platform as a Service (PaaS),</a:t>
            </a:r>
          </a:p>
          <a:p>
            <a:r>
              <a:rPr lang="en-US" dirty="0"/>
              <a:t> to deploy, manage, and </a:t>
            </a:r>
          </a:p>
          <a:p>
            <a:r>
              <a:rPr lang="en-US" dirty="0"/>
              <a:t>scale web apps. </a:t>
            </a:r>
          </a:p>
        </p:txBody>
      </p:sp>
    </p:spTree>
    <p:extLst>
      <p:ext uri="{BB962C8B-B14F-4D97-AF65-F5344CB8AC3E}">
        <p14:creationId xmlns:p14="http://schemas.microsoft.com/office/powerpoint/2010/main" val="428570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{6C7E2F92-540D-4647-A66B-D324C2BF1D0B}tf16401378</Template>
  <TotalTime>2620</TotalTime>
  <Words>169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Wage Crime and Education</vt:lpstr>
      <vt:lpstr>Wage Crime and Education</vt:lpstr>
      <vt:lpstr>Machine Learning</vt:lpstr>
      <vt:lpstr>How did we do it?</vt:lpstr>
      <vt:lpstr>PowerPoint Presentation</vt:lpstr>
      <vt:lpstr>Flask- (Web Component)</vt:lpstr>
      <vt:lpstr>Visualizations Tech Stack</vt:lpstr>
      <vt:lpstr>Deployment: Heroku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 Crime and Education</dc:title>
  <dc:creator>izookeper always</dc:creator>
  <cp:lastModifiedBy>izookeper always</cp:lastModifiedBy>
  <cp:revision>1</cp:revision>
  <dcterms:created xsi:type="dcterms:W3CDTF">2021-11-21T21:53:42Z</dcterms:created>
  <dcterms:modified xsi:type="dcterms:W3CDTF">2021-11-23T17:33:54Z</dcterms:modified>
</cp:coreProperties>
</file>