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6"/>
  </p:notes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>
      <p:cViewPr>
        <p:scale>
          <a:sx n="121" d="100"/>
          <a:sy n="121" d="100"/>
        </p:scale>
        <p:origin x="3376" y="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0DA54-2C8D-C144-8D5B-ED93BCC08EBC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58619-84D3-3641-9C40-0EC963F9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2DF-282E-5045-AD93-B10E092C4D76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C248-0A93-744B-AB02-B074890E4BFB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ED4-1094-CE40-AD73-CF683A397F32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44C-4A17-1F44-951C-D6094082A43A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F34B-496D-5147-A057-59EA683414BA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62-1223-4943-9CFA-F4038B153653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8A2-C59F-7C48-A0C8-65530B9B58B6}" type="datetime1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67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AD88-783F-E74A-AC36-8B971CA881DB}" type="datetime1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DDA-E668-6743-ABF3-9FC32416B710}" type="datetime1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7CAE-0913-5743-844D-E24670A417DC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B8AB-BA7E-9C4E-AF0A-FBED6B4CBAD4}" type="datetime1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CBC8A2-C59F-7C48-A0C8-65530B9B58B6}" type="datetime1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Analytics Champs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CCEF-5269-F148-8240-F45095DC20F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04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EA9-E94D-104B-9A65-C4B75CD3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5C4A-FD3B-5B4B-BA52-1EF2E56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5505-857D-3E4F-81DF-97A23669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3B1359-F9D6-1D45-8D9A-B86E9D2CA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08" y="1742317"/>
            <a:ext cx="54864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A43EF-6C05-CB41-BF85-53A8AEB9EA20}"/>
              </a:ext>
            </a:extLst>
          </p:cNvPr>
          <p:cNvSpPr txBox="1"/>
          <p:nvPr/>
        </p:nvSpPr>
        <p:spPr>
          <a:xfrm>
            <a:off x="6879008" y="2336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Project4: Machine Learning Integrations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20EA-A2ED-B24F-ABC1-42F05ACDB5BF}"/>
              </a:ext>
            </a:extLst>
          </p:cNvPr>
          <p:cNvSpPr txBox="1"/>
          <p:nvPr/>
        </p:nvSpPr>
        <p:spPr>
          <a:xfrm>
            <a:off x="6879008" y="2975570"/>
            <a:ext cx="344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Amber Lee, Sai </a:t>
            </a:r>
            <a:r>
              <a:rPr lang="en-US" dirty="0" err="1"/>
              <a:t>Obijiofor</a:t>
            </a:r>
            <a:r>
              <a:rPr lang="en-US" dirty="0"/>
              <a:t>, Alain, </a:t>
            </a:r>
          </a:p>
          <a:p>
            <a:r>
              <a:rPr lang="en-US" dirty="0"/>
              <a:t>Steve </a:t>
            </a:r>
            <a:r>
              <a:rPr lang="en-US" dirty="0" err="1"/>
              <a:t>Kitay</a:t>
            </a:r>
            <a:r>
              <a:rPr lang="en-US" dirty="0"/>
              <a:t> and Anil Kumar</a:t>
            </a:r>
          </a:p>
        </p:txBody>
      </p:sp>
    </p:spTree>
    <p:extLst>
      <p:ext uri="{BB962C8B-B14F-4D97-AF65-F5344CB8AC3E}">
        <p14:creationId xmlns:p14="http://schemas.microsoft.com/office/powerpoint/2010/main" val="13073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5B6-7BCC-5744-853A-971ECC32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Wage Crime and Education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38B5-F0B1-7541-A19A-970BF091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F75E-55CE-8E4F-8C53-F4016C49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4BB2654-8227-6744-BCD9-86EE4844DC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19" y="2108201"/>
            <a:ext cx="5486400" cy="339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EB566-8AEF-C347-9810-3F812824F478}"/>
              </a:ext>
            </a:extLst>
          </p:cNvPr>
          <p:cNvSpPr txBox="1"/>
          <p:nvPr/>
        </p:nvSpPr>
        <p:spPr>
          <a:xfrm>
            <a:off x="6934200" y="2108201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Living Wags with other factors </a:t>
            </a:r>
          </a:p>
          <a:p>
            <a:r>
              <a:rPr lang="en-US" dirty="0"/>
              <a:t>to determine the impact of a community/ </a:t>
            </a:r>
          </a:p>
          <a:p>
            <a:r>
              <a:rPr lang="en-US" dirty="0"/>
              <a:t>(sate/County) crime rate.</a:t>
            </a:r>
          </a:p>
        </p:txBody>
      </p:sp>
    </p:spTree>
    <p:extLst>
      <p:ext uri="{BB962C8B-B14F-4D97-AF65-F5344CB8AC3E}">
        <p14:creationId xmlns:p14="http://schemas.microsoft.com/office/powerpoint/2010/main" val="1146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1457-C7C2-0D49-A9C9-28E9F5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41344"/>
          </a:xfrm>
        </p:spPr>
        <p:txBody>
          <a:bodyPr/>
          <a:lstStyle/>
          <a:p>
            <a:pPr algn="l"/>
            <a:r>
              <a:rPr lang="en-US" dirty="0"/>
              <a:t>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704-3DD3-7345-939A-6DB455F2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FDA6-B8AA-C540-896B-1EBF0796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3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27E0C35-DB84-6442-B060-CF42E4DC7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02" y="1646238"/>
            <a:ext cx="745839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C7CA-175B-F941-92C4-87D4D80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D3A1-D4BE-794E-B90C-711D74E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Champs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2600-17EE-0D4C-B705-1692142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CCEF-5269-F148-8240-F45095DC20FA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03C6BE-859C-174E-9284-B7C44BF53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927" y="2319279"/>
            <a:ext cx="7796212" cy="22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0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{6C7E2F92-540D-4647-A66B-D324C2BF1D0B}tf16401378</Template>
  <TotalTime>1467</TotalTime>
  <Words>71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Wage Crime and Education</vt:lpstr>
      <vt:lpstr>Wage Crime and Education</vt:lpstr>
      <vt:lpstr>Machine Learning</vt:lpstr>
      <vt:lpstr>How did we do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Wage Crime and Education</dc:title>
  <dc:creator>izookeper always</dc:creator>
  <cp:lastModifiedBy>izookeper always</cp:lastModifiedBy>
  <cp:revision>1</cp:revision>
  <dcterms:created xsi:type="dcterms:W3CDTF">2021-11-21T21:53:42Z</dcterms:created>
  <dcterms:modified xsi:type="dcterms:W3CDTF">2021-11-22T22:21:14Z</dcterms:modified>
</cp:coreProperties>
</file>