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7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65F-1DAE-6343-A45E-04D3A605A938}" v="26" dt="2021-11-23T17:27:1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CFBC0-9D5E-4287-8547-183AB4A3B6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7596A-F680-4045-BF7F-F9CB52F3B002}">
      <dgm:prSet phldrT="[Text]" custT="1"/>
      <dgm:spPr/>
      <dgm:t>
        <a:bodyPr/>
        <a:lstStyle/>
        <a:p>
          <a:r>
            <a:rPr lang="en-US" sz="2000" dirty="0"/>
            <a:t>Linear</a:t>
          </a:r>
        </a:p>
      </dgm:t>
    </dgm:pt>
    <dgm:pt modelId="{B8A79D03-3646-40BF-8578-6ACBFB698D74}" type="parTrans" cxnId="{D1AD703D-F2FB-49E7-8D16-4ADA575B7984}">
      <dgm:prSet/>
      <dgm:spPr/>
      <dgm:t>
        <a:bodyPr/>
        <a:lstStyle/>
        <a:p>
          <a:endParaRPr lang="en-US"/>
        </a:p>
      </dgm:t>
    </dgm:pt>
    <dgm:pt modelId="{AD392D25-5E88-4FBE-AB26-2E76AC3DF6D5}" type="sibTrans" cxnId="{D1AD703D-F2FB-49E7-8D16-4ADA575B7984}">
      <dgm:prSet/>
      <dgm:spPr/>
      <dgm:t>
        <a:bodyPr/>
        <a:lstStyle/>
        <a:p>
          <a:endParaRPr lang="en-US"/>
        </a:p>
      </dgm:t>
    </dgm:pt>
    <dgm:pt modelId="{16E3F1D2-F25C-4239-911D-27F65F3335D6}">
      <dgm:prSet phldrT="[Text]" phldr="1" custT="1"/>
      <dgm:spPr/>
      <dgm:t>
        <a:bodyPr/>
        <a:lstStyle/>
        <a:p>
          <a:endParaRPr lang="en-US" sz="2000" dirty="0"/>
        </a:p>
      </dgm:t>
    </dgm:pt>
    <dgm:pt modelId="{EA6AAECD-62DE-4D9D-B790-874AB6B7BAE1}" type="parTrans" cxnId="{4B0E7D9C-D0F8-4DC0-93D1-6198F86D3DF6}">
      <dgm:prSet/>
      <dgm:spPr/>
      <dgm:t>
        <a:bodyPr/>
        <a:lstStyle/>
        <a:p>
          <a:endParaRPr lang="en-US"/>
        </a:p>
      </dgm:t>
    </dgm:pt>
    <dgm:pt modelId="{6EA6C52A-B8EC-4766-AFBA-FC63D41A1339}" type="sibTrans" cxnId="{4B0E7D9C-D0F8-4DC0-93D1-6198F86D3DF6}">
      <dgm:prSet/>
      <dgm:spPr/>
      <dgm:t>
        <a:bodyPr/>
        <a:lstStyle/>
        <a:p>
          <a:endParaRPr lang="en-US"/>
        </a:p>
      </dgm:t>
    </dgm:pt>
    <dgm:pt modelId="{37DDB56E-1999-4AE9-B3A2-281DC5BB6371}">
      <dgm:prSet phldrT="[Text]" phldr="1" custT="1"/>
      <dgm:spPr/>
      <dgm:t>
        <a:bodyPr/>
        <a:lstStyle/>
        <a:p>
          <a:endParaRPr lang="en-US" sz="2000"/>
        </a:p>
      </dgm:t>
    </dgm:pt>
    <dgm:pt modelId="{33AAA74D-9F93-40EC-B5FF-81E94C4DF77A}" type="parTrans" cxnId="{486A906C-AF3C-41B5-B666-79E54A07E133}">
      <dgm:prSet/>
      <dgm:spPr/>
      <dgm:t>
        <a:bodyPr/>
        <a:lstStyle/>
        <a:p>
          <a:endParaRPr lang="en-US"/>
        </a:p>
      </dgm:t>
    </dgm:pt>
    <dgm:pt modelId="{7ED73FE7-2CD2-4015-9588-60B020231480}" type="sibTrans" cxnId="{486A906C-AF3C-41B5-B666-79E54A07E133}">
      <dgm:prSet/>
      <dgm:spPr/>
      <dgm:t>
        <a:bodyPr/>
        <a:lstStyle/>
        <a:p>
          <a:endParaRPr lang="en-US"/>
        </a:p>
      </dgm:t>
    </dgm:pt>
    <dgm:pt modelId="{648FE4C9-EB36-406E-9B38-C533FE163D96}">
      <dgm:prSet phldrT="[Text]" custT="1"/>
      <dgm:spPr/>
      <dgm:t>
        <a:bodyPr/>
        <a:lstStyle/>
        <a:p>
          <a:r>
            <a:rPr lang="en-US" sz="2000" dirty="0"/>
            <a:t>Neural Net</a:t>
          </a:r>
        </a:p>
      </dgm:t>
    </dgm:pt>
    <dgm:pt modelId="{EC7A3B53-E318-4E17-B990-F1A3CB402428}" type="parTrans" cxnId="{426ED3F0-ABB6-41BB-A33A-98984ADFC6FD}">
      <dgm:prSet/>
      <dgm:spPr/>
      <dgm:t>
        <a:bodyPr/>
        <a:lstStyle/>
        <a:p>
          <a:endParaRPr lang="en-US"/>
        </a:p>
      </dgm:t>
    </dgm:pt>
    <dgm:pt modelId="{6C71CE9C-9A2A-4B7E-AAB5-ECF751D2011E}" type="sibTrans" cxnId="{426ED3F0-ABB6-41BB-A33A-98984ADFC6FD}">
      <dgm:prSet/>
      <dgm:spPr/>
      <dgm:t>
        <a:bodyPr/>
        <a:lstStyle/>
        <a:p>
          <a:endParaRPr lang="en-US"/>
        </a:p>
      </dgm:t>
    </dgm:pt>
    <dgm:pt modelId="{4D91F83C-842C-41A0-AF28-56476AD32335}">
      <dgm:prSet phldrT="[Text]" phldr="1" custT="1"/>
      <dgm:spPr/>
      <dgm:t>
        <a:bodyPr/>
        <a:lstStyle/>
        <a:p>
          <a:endParaRPr lang="en-US" sz="2000" dirty="0"/>
        </a:p>
      </dgm:t>
    </dgm:pt>
    <dgm:pt modelId="{D8560B95-096E-4CBF-B773-7E24C7BE0BAE}" type="parTrans" cxnId="{044B5B4D-9BA4-4440-B681-3C26D5D3D342}">
      <dgm:prSet/>
      <dgm:spPr/>
      <dgm:t>
        <a:bodyPr/>
        <a:lstStyle/>
        <a:p>
          <a:endParaRPr lang="en-US"/>
        </a:p>
      </dgm:t>
    </dgm:pt>
    <dgm:pt modelId="{6FBE864F-9378-4E83-89D3-7D0F89F6C25A}" type="sibTrans" cxnId="{044B5B4D-9BA4-4440-B681-3C26D5D3D342}">
      <dgm:prSet/>
      <dgm:spPr/>
      <dgm:t>
        <a:bodyPr/>
        <a:lstStyle/>
        <a:p>
          <a:endParaRPr lang="en-US"/>
        </a:p>
      </dgm:t>
    </dgm:pt>
    <dgm:pt modelId="{146E3B88-E8A3-4EBA-9861-EF668551891D}">
      <dgm:prSet phldrT="[Text]" phldr="1" custT="1"/>
      <dgm:spPr/>
      <dgm:t>
        <a:bodyPr/>
        <a:lstStyle/>
        <a:p>
          <a:endParaRPr lang="en-US" sz="2000" dirty="0"/>
        </a:p>
      </dgm:t>
    </dgm:pt>
    <dgm:pt modelId="{BBAAF584-0E15-416F-88DA-F8057C3F640C}" type="parTrans" cxnId="{3A700A3E-9619-495A-8F84-70F81AEBE848}">
      <dgm:prSet/>
      <dgm:spPr/>
      <dgm:t>
        <a:bodyPr/>
        <a:lstStyle/>
        <a:p>
          <a:endParaRPr lang="en-US"/>
        </a:p>
      </dgm:t>
    </dgm:pt>
    <dgm:pt modelId="{684D6F63-CBC6-4E48-8364-AB6E60644A2E}" type="sibTrans" cxnId="{3A700A3E-9619-495A-8F84-70F81AEBE848}">
      <dgm:prSet/>
      <dgm:spPr/>
      <dgm:t>
        <a:bodyPr/>
        <a:lstStyle/>
        <a:p>
          <a:endParaRPr lang="en-US"/>
        </a:p>
      </dgm:t>
    </dgm:pt>
    <dgm:pt modelId="{99CE1582-0AAD-4E95-AB1D-9007017844D4}">
      <dgm:prSet phldrT="[Text]"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BE2EEECF-B5AA-43EA-AED6-E804B913CD85}" type="parTrans" cxnId="{CB33FD76-8C91-4AF8-8EBC-C63FC2D9F9A1}">
      <dgm:prSet/>
      <dgm:spPr/>
      <dgm:t>
        <a:bodyPr/>
        <a:lstStyle/>
        <a:p>
          <a:endParaRPr lang="en-US"/>
        </a:p>
      </dgm:t>
    </dgm:pt>
    <dgm:pt modelId="{AB842EB1-B059-4631-8B4E-1B8E231BDAC2}" type="sibTrans" cxnId="{CB33FD76-8C91-4AF8-8EBC-C63FC2D9F9A1}">
      <dgm:prSet/>
      <dgm:spPr/>
      <dgm:t>
        <a:bodyPr/>
        <a:lstStyle/>
        <a:p>
          <a:endParaRPr lang="en-US"/>
        </a:p>
      </dgm:t>
    </dgm:pt>
    <dgm:pt modelId="{13244804-DF7F-41ED-800F-9E21952489B3}">
      <dgm:prSet phldrT="[Text]" phldr="1" custT="1"/>
      <dgm:spPr/>
      <dgm:t>
        <a:bodyPr/>
        <a:lstStyle/>
        <a:p>
          <a:endParaRPr lang="en-US" sz="2000" dirty="0"/>
        </a:p>
      </dgm:t>
    </dgm:pt>
    <dgm:pt modelId="{27485B83-C1DF-47AB-957B-D360F5F2187B}" type="parTrans" cxnId="{E2847A92-B976-4222-A67C-F3178A955959}">
      <dgm:prSet/>
      <dgm:spPr/>
      <dgm:t>
        <a:bodyPr/>
        <a:lstStyle/>
        <a:p>
          <a:endParaRPr lang="en-US"/>
        </a:p>
      </dgm:t>
    </dgm:pt>
    <dgm:pt modelId="{67CE6561-62DD-4DE1-847B-F09427402B88}" type="sibTrans" cxnId="{E2847A92-B976-4222-A67C-F3178A955959}">
      <dgm:prSet/>
      <dgm:spPr/>
      <dgm:t>
        <a:bodyPr/>
        <a:lstStyle/>
        <a:p>
          <a:endParaRPr lang="en-US"/>
        </a:p>
      </dgm:t>
    </dgm:pt>
    <dgm:pt modelId="{2984861A-41FE-4C38-B42C-29967F703A42}">
      <dgm:prSet phldrT="[Text]" phldr="1" custT="1"/>
      <dgm:spPr/>
      <dgm:t>
        <a:bodyPr/>
        <a:lstStyle/>
        <a:p>
          <a:endParaRPr lang="en-US" sz="2000" dirty="0"/>
        </a:p>
      </dgm:t>
    </dgm:pt>
    <dgm:pt modelId="{4112759F-8BCB-4BC6-83F6-6F0C47C71CEB}" type="parTrans" cxnId="{BFBE0805-7BF0-4222-89E3-E7C13513FC4B}">
      <dgm:prSet/>
      <dgm:spPr/>
      <dgm:t>
        <a:bodyPr/>
        <a:lstStyle/>
        <a:p>
          <a:endParaRPr lang="en-US"/>
        </a:p>
      </dgm:t>
    </dgm:pt>
    <dgm:pt modelId="{F3FE44AC-3970-4D4A-A929-3F8432B6B1D4}" type="sibTrans" cxnId="{BFBE0805-7BF0-4222-89E3-E7C13513FC4B}">
      <dgm:prSet/>
      <dgm:spPr/>
      <dgm:t>
        <a:bodyPr/>
        <a:lstStyle/>
        <a:p>
          <a:endParaRPr lang="en-US"/>
        </a:p>
      </dgm:t>
    </dgm:pt>
    <dgm:pt modelId="{C4AF49DF-4D0B-4409-842E-9FFE653E6C69}" type="pres">
      <dgm:prSet presAssocID="{D04CFBC0-9D5E-4287-8547-183AB4A3B617}" presName="linearFlow" presStyleCnt="0">
        <dgm:presLayoutVars>
          <dgm:dir/>
          <dgm:animLvl val="lvl"/>
          <dgm:resizeHandles val="exact"/>
        </dgm:presLayoutVars>
      </dgm:prSet>
      <dgm:spPr/>
    </dgm:pt>
    <dgm:pt modelId="{CF0879A1-ACDE-4EDF-8E9A-641C81B39F06}" type="pres">
      <dgm:prSet presAssocID="{B307596A-F680-4045-BF7F-F9CB52F3B002}" presName="composite" presStyleCnt="0"/>
      <dgm:spPr/>
    </dgm:pt>
    <dgm:pt modelId="{1FB642F2-5973-4E4D-A95D-8502E173DA69}" type="pres">
      <dgm:prSet presAssocID="{B307596A-F680-4045-BF7F-F9CB52F3B0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CEA4777-4A8C-4622-83EB-DD4BF734F25B}" type="pres">
      <dgm:prSet presAssocID="{B307596A-F680-4045-BF7F-F9CB52F3B002}" presName="descendantText" presStyleLbl="alignAcc1" presStyleIdx="0" presStyleCnt="3">
        <dgm:presLayoutVars>
          <dgm:bulletEnabled val="1"/>
        </dgm:presLayoutVars>
      </dgm:prSet>
      <dgm:spPr/>
    </dgm:pt>
    <dgm:pt modelId="{C30EC0D7-F9A2-4877-B570-37DF39487F06}" type="pres">
      <dgm:prSet presAssocID="{AD392D25-5E88-4FBE-AB26-2E76AC3DF6D5}" presName="sp" presStyleCnt="0"/>
      <dgm:spPr/>
    </dgm:pt>
    <dgm:pt modelId="{CB50DEB6-EFA4-4D1D-8187-474D5DAC4963}" type="pres">
      <dgm:prSet presAssocID="{648FE4C9-EB36-406E-9B38-C533FE163D96}" presName="composite" presStyleCnt="0"/>
      <dgm:spPr/>
    </dgm:pt>
    <dgm:pt modelId="{526A3ECB-FEA5-4220-8870-16588F0336D8}" type="pres">
      <dgm:prSet presAssocID="{648FE4C9-EB36-406E-9B38-C533FE163D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7BE1A1-F995-4E94-A59A-4C69804335E2}" type="pres">
      <dgm:prSet presAssocID="{648FE4C9-EB36-406E-9B38-C533FE163D96}" presName="descendantText" presStyleLbl="alignAcc1" presStyleIdx="1" presStyleCnt="3">
        <dgm:presLayoutVars>
          <dgm:bulletEnabled val="1"/>
        </dgm:presLayoutVars>
      </dgm:prSet>
      <dgm:spPr/>
    </dgm:pt>
    <dgm:pt modelId="{57CED9A4-E27D-4749-B4C3-C8F195C0061E}" type="pres">
      <dgm:prSet presAssocID="{6C71CE9C-9A2A-4B7E-AAB5-ECF751D2011E}" presName="sp" presStyleCnt="0"/>
      <dgm:spPr/>
    </dgm:pt>
    <dgm:pt modelId="{776850D0-DC95-4A4E-9085-0DB8E552FB9F}" type="pres">
      <dgm:prSet presAssocID="{99CE1582-0AAD-4E95-AB1D-9007017844D4}" presName="composite" presStyleCnt="0"/>
      <dgm:spPr/>
    </dgm:pt>
    <dgm:pt modelId="{34AAE35E-110F-4C77-86E5-C424DD99D489}" type="pres">
      <dgm:prSet presAssocID="{99CE1582-0AAD-4E95-AB1D-9007017844D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307DA-2DD2-4587-9EEC-3BDC86BFB166}" type="pres">
      <dgm:prSet presAssocID="{99CE1582-0AAD-4E95-AB1D-9007017844D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599500-2CFD-4B20-9BCB-A889DCED07E5}" type="presOf" srcId="{16E3F1D2-F25C-4239-911D-27F65F3335D6}" destId="{9CEA4777-4A8C-4622-83EB-DD4BF734F25B}" srcOrd="0" destOrd="0" presId="urn:microsoft.com/office/officeart/2005/8/layout/chevron2"/>
    <dgm:cxn modelId="{BFBE0805-7BF0-4222-89E3-E7C13513FC4B}" srcId="{99CE1582-0AAD-4E95-AB1D-9007017844D4}" destId="{2984861A-41FE-4C38-B42C-29967F703A42}" srcOrd="1" destOrd="0" parTransId="{4112759F-8BCB-4BC6-83F6-6F0C47C71CEB}" sibTransId="{F3FE44AC-3970-4D4A-A929-3F8432B6B1D4}"/>
    <dgm:cxn modelId="{26152C1B-F7C0-4BB6-A318-40D47EB35674}" type="presOf" srcId="{2984861A-41FE-4C38-B42C-29967F703A42}" destId="{A9D307DA-2DD2-4587-9EEC-3BDC86BFB166}" srcOrd="0" destOrd="1" presId="urn:microsoft.com/office/officeart/2005/8/layout/chevron2"/>
    <dgm:cxn modelId="{D1AD703D-F2FB-49E7-8D16-4ADA575B7984}" srcId="{D04CFBC0-9D5E-4287-8547-183AB4A3B617}" destId="{B307596A-F680-4045-BF7F-F9CB52F3B002}" srcOrd="0" destOrd="0" parTransId="{B8A79D03-3646-40BF-8578-6ACBFB698D74}" sibTransId="{AD392D25-5E88-4FBE-AB26-2E76AC3DF6D5}"/>
    <dgm:cxn modelId="{3A700A3E-9619-495A-8F84-70F81AEBE848}" srcId="{648FE4C9-EB36-406E-9B38-C533FE163D96}" destId="{146E3B88-E8A3-4EBA-9861-EF668551891D}" srcOrd="1" destOrd="0" parTransId="{BBAAF584-0E15-416F-88DA-F8057C3F640C}" sibTransId="{684D6F63-CBC6-4E48-8364-AB6E60644A2E}"/>
    <dgm:cxn modelId="{84D9803E-95A3-4FD1-9DC0-0D639C71EB70}" type="presOf" srcId="{99CE1582-0AAD-4E95-AB1D-9007017844D4}" destId="{34AAE35E-110F-4C77-86E5-C424DD99D489}" srcOrd="0" destOrd="0" presId="urn:microsoft.com/office/officeart/2005/8/layout/chevron2"/>
    <dgm:cxn modelId="{8DBBBE40-D428-4588-BE24-5D579844DC0D}" type="presOf" srcId="{146E3B88-E8A3-4EBA-9861-EF668551891D}" destId="{347BE1A1-F995-4E94-A59A-4C69804335E2}" srcOrd="0" destOrd="1" presId="urn:microsoft.com/office/officeart/2005/8/layout/chevron2"/>
    <dgm:cxn modelId="{7C83755F-126D-4D00-A3D0-3F60030EE216}" type="presOf" srcId="{4D91F83C-842C-41A0-AF28-56476AD32335}" destId="{347BE1A1-F995-4E94-A59A-4C69804335E2}" srcOrd="0" destOrd="0" presId="urn:microsoft.com/office/officeart/2005/8/layout/chevron2"/>
    <dgm:cxn modelId="{486A906C-AF3C-41B5-B666-79E54A07E133}" srcId="{B307596A-F680-4045-BF7F-F9CB52F3B002}" destId="{37DDB56E-1999-4AE9-B3A2-281DC5BB6371}" srcOrd="1" destOrd="0" parTransId="{33AAA74D-9F93-40EC-B5FF-81E94C4DF77A}" sibTransId="{7ED73FE7-2CD2-4015-9588-60B020231480}"/>
    <dgm:cxn modelId="{044B5B4D-9BA4-4440-B681-3C26D5D3D342}" srcId="{648FE4C9-EB36-406E-9B38-C533FE163D96}" destId="{4D91F83C-842C-41A0-AF28-56476AD32335}" srcOrd="0" destOrd="0" parTransId="{D8560B95-096E-4CBF-B773-7E24C7BE0BAE}" sibTransId="{6FBE864F-9378-4E83-89D3-7D0F89F6C25A}"/>
    <dgm:cxn modelId="{CB33FD76-8C91-4AF8-8EBC-C63FC2D9F9A1}" srcId="{D04CFBC0-9D5E-4287-8547-183AB4A3B617}" destId="{99CE1582-0AAD-4E95-AB1D-9007017844D4}" srcOrd="2" destOrd="0" parTransId="{BE2EEECF-B5AA-43EA-AED6-E804B913CD85}" sibTransId="{AB842EB1-B059-4631-8B4E-1B8E231BDAC2}"/>
    <dgm:cxn modelId="{EE11F75A-90FF-4CC9-B552-DAD90142E493}" type="presOf" srcId="{13244804-DF7F-41ED-800F-9E21952489B3}" destId="{A9D307DA-2DD2-4587-9EEC-3BDC86BFB166}" srcOrd="0" destOrd="0" presId="urn:microsoft.com/office/officeart/2005/8/layout/chevron2"/>
    <dgm:cxn modelId="{E2847A92-B976-4222-A67C-F3178A955959}" srcId="{99CE1582-0AAD-4E95-AB1D-9007017844D4}" destId="{13244804-DF7F-41ED-800F-9E21952489B3}" srcOrd="0" destOrd="0" parTransId="{27485B83-C1DF-47AB-957B-D360F5F2187B}" sibTransId="{67CE6561-62DD-4DE1-847B-F09427402B88}"/>
    <dgm:cxn modelId="{4B0E7D9C-D0F8-4DC0-93D1-6198F86D3DF6}" srcId="{B307596A-F680-4045-BF7F-F9CB52F3B002}" destId="{16E3F1D2-F25C-4239-911D-27F65F3335D6}" srcOrd="0" destOrd="0" parTransId="{EA6AAECD-62DE-4D9D-B790-874AB6B7BAE1}" sibTransId="{6EA6C52A-B8EC-4766-AFBA-FC63D41A1339}"/>
    <dgm:cxn modelId="{EA0FE5B4-E0E0-422B-954F-C1D54942D5B5}" type="presOf" srcId="{D04CFBC0-9D5E-4287-8547-183AB4A3B617}" destId="{C4AF49DF-4D0B-4409-842E-9FFE653E6C69}" srcOrd="0" destOrd="0" presId="urn:microsoft.com/office/officeart/2005/8/layout/chevron2"/>
    <dgm:cxn modelId="{1BD145D5-6913-44B0-838C-5F8E0CC3017E}" type="presOf" srcId="{B307596A-F680-4045-BF7F-F9CB52F3B002}" destId="{1FB642F2-5973-4E4D-A95D-8502E173DA69}" srcOrd="0" destOrd="0" presId="urn:microsoft.com/office/officeart/2005/8/layout/chevron2"/>
    <dgm:cxn modelId="{A1138EE4-0254-4BEC-90DA-A017A68D08F5}" type="presOf" srcId="{648FE4C9-EB36-406E-9B38-C533FE163D96}" destId="{526A3ECB-FEA5-4220-8870-16588F0336D8}" srcOrd="0" destOrd="0" presId="urn:microsoft.com/office/officeart/2005/8/layout/chevron2"/>
    <dgm:cxn modelId="{426ED3F0-ABB6-41BB-A33A-98984ADFC6FD}" srcId="{D04CFBC0-9D5E-4287-8547-183AB4A3B617}" destId="{648FE4C9-EB36-406E-9B38-C533FE163D96}" srcOrd="1" destOrd="0" parTransId="{EC7A3B53-E318-4E17-B990-F1A3CB402428}" sibTransId="{6C71CE9C-9A2A-4B7E-AAB5-ECF751D2011E}"/>
    <dgm:cxn modelId="{8F6894FE-5C35-441F-9F9D-D1F400D1701F}" type="presOf" srcId="{37DDB56E-1999-4AE9-B3A2-281DC5BB6371}" destId="{9CEA4777-4A8C-4622-83EB-DD4BF734F25B}" srcOrd="0" destOrd="1" presId="urn:microsoft.com/office/officeart/2005/8/layout/chevron2"/>
    <dgm:cxn modelId="{56BC2176-EBC3-493A-802F-17C1BEB6ECA1}" type="presParOf" srcId="{C4AF49DF-4D0B-4409-842E-9FFE653E6C69}" destId="{CF0879A1-ACDE-4EDF-8E9A-641C81B39F06}" srcOrd="0" destOrd="0" presId="urn:microsoft.com/office/officeart/2005/8/layout/chevron2"/>
    <dgm:cxn modelId="{63986024-E452-4E67-97CA-BA32D0BB7593}" type="presParOf" srcId="{CF0879A1-ACDE-4EDF-8E9A-641C81B39F06}" destId="{1FB642F2-5973-4E4D-A95D-8502E173DA69}" srcOrd="0" destOrd="0" presId="urn:microsoft.com/office/officeart/2005/8/layout/chevron2"/>
    <dgm:cxn modelId="{84DC9E03-B201-447F-A065-965648D9FE76}" type="presParOf" srcId="{CF0879A1-ACDE-4EDF-8E9A-641C81B39F06}" destId="{9CEA4777-4A8C-4622-83EB-DD4BF734F25B}" srcOrd="1" destOrd="0" presId="urn:microsoft.com/office/officeart/2005/8/layout/chevron2"/>
    <dgm:cxn modelId="{9EB4E9D4-42E9-4238-8693-BCF33FCC4605}" type="presParOf" srcId="{C4AF49DF-4D0B-4409-842E-9FFE653E6C69}" destId="{C30EC0D7-F9A2-4877-B570-37DF39487F06}" srcOrd="1" destOrd="0" presId="urn:microsoft.com/office/officeart/2005/8/layout/chevron2"/>
    <dgm:cxn modelId="{2CE020A2-CCF9-46DF-B0E5-0DF266237F77}" type="presParOf" srcId="{C4AF49DF-4D0B-4409-842E-9FFE653E6C69}" destId="{CB50DEB6-EFA4-4D1D-8187-474D5DAC4963}" srcOrd="2" destOrd="0" presId="urn:microsoft.com/office/officeart/2005/8/layout/chevron2"/>
    <dgm:cxn modelId="{6103D647-94D3-4DB0-B361-3389858CE869}" type="presParOf" srcId="{CB50DEB6-EFA4-4D1D-8187-474D5DAC4963}" destId="{526A3ECB-FEA5-4220-8870-16588F0336D8}" srcOrd="0" destOrd="0" presId="urn:microsoft.com/office/officeart/2005/8/layout/chevron2"/>
    <dgm:cxn modelId="{89CD0926-1556-478F-B98C-03E96AB5B8DB}" type="presParOf" srcId="{CB50DEB6-EFA4-4D1D-8187-474D5DAC4963}" destId="{347BE1A1-F995-4E94-A59A-4C69804335E2}" srcOrd="1" destOrd="0" presId="urn:microsoft.com/office/officeart/2005/8/layout/chevron2"/>
    <dgm:cxn modelId="{F2DFEE7C-16E2-4180-84B3-A497CDA8DC10}" type="presParOf" srcId="{C4AF49DF-4D0B-4409-842E-9FFE653E6C69}" destId="{57CED9A4-E27D-4749-B4C3-C8F195C0061E}" srcOrd="3" destOrd="0" presId="urn:microsoft.com/office/officeart/2005/8/layout/chevron2"/>
    <dgm:cxn modelId="{BE9E7503-F704-48BC-83FB-D736E6F0FF4A}" type="presParOf" srcId="{C4AF49DF-4D0B-4409-842E-9FFE653E6C69}" destId="{776850D0-DC95-4A4E-9085-0DB8E552FB9F}" srcOrd="4" destOrd="0" presId="urn:microsoft.com/office/officeart/2005/8/layout/chevron2"/>
    <dgm:cxn modelId="{D0870DDA-CA31-4780-BD42-F4A784927AC7}" type="presParOf" srcId="{776850D0-DC95-4A4E-9085-0DB8E552FB9F}" destId="{34AAE35E-110F-4C77-86E5-C424DD99D489}" srcOrd="0" destOrd="0" presId="urn:microsoft.com/office/officeart/2005/8/layout/chevron2"/>
    <dgm:cxn modelId="{4C713CC5-73D9-4443-9CD1-5A59051400CC}" type="presParOf" srcId="{776850D0-DC95-4A4E-9085-0DB8E552FB9F}" destId="{A9D307DA-2DD2-4587-9EEC-3BDC86BFB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42F2-5973-4E4D-A95D-8502E173DA69}">
      <dsp:nvSpPr>
        <dsp:cNvPr id="0" name=""/>
        <dsp:cNvSpPr/>
      </dsp:nvSpPr>
      <dsp:spPr>
        <a:xfrm rot="5400000">
          <a:off x="-257280" y="262520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 rot="-5400000">
        <a:off x="1" y="605562"/>
        <a:ext cx="1200643" cy="514561"/>
      </dsp:txXfrm>
    </dsp:sp>
    <dsp:sp modelId="{9CEA4777-4A8C-4622-83EB-DD4BF734F25B}">
      <dsp:nvSpPr>
        <dsp:cNvPr id="0" name=""/>
        <dsp:cNvSpPr/>
      </dsp:nvSpPr>
      <dsp:spPr>
        <a:xfrm rot="5400000">
          <a:off x="4447100" y="-3241217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1200644" y="59663"/>
        <a:ext cx="7553372" cy="1006035"/>
      </dsp:txXfrm>
    </dsp:sp>
    <dsp:sp modelId="{526A3ECB-FEA5-4220-8870-16588F0336D8}">
      <dsp:nvSpPr>
        <dsp:cNvPr id="0" name=""/>
        <dsp:cNvSpPr/>
      </dsp:nvSpPr>
      <dsp:spPr>
        <a:xfrm rot="5400000">
          <a:off x="-257280" y="1785141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Net</a:t>
          </a:r>
        </a:p>
      </dsp:txBody>
      <dsp:txXfrm rot="-5400000">
        <a:off x="1" y="2128183"/>
        <a:ext cx="1200643" cy="514561"/>
      </dsp:txXfrm>
    </dsp:sp>
    <dsp:sp modelId="{347BE1A1-F995-4E94-A59A-4C69804335E2}">
      <dsp:nvSpPr>
        <dsp:cNvPr id="0" name=""/>
        <dsp:cNvSpPr/>
      </dsp:nvSpPr>
      <dsp:spPr>
        <a:xfrm rot="5400000">
          <a:off x="4446806" y="-1718302"/>
          <a:ext cx="1115469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 rot="-5400000">
        <a:off x="1200643" y="1582314"/>
        <a:ext cx="7553343" cy="1006563"/>
      </dsp:txXfrm>
    </dsp:sp>
    <dsp:sp modelId="{34AAE35E-110F-4C77-86E5-C424DD99D489}">
      <dsp:nvSpPr>
        <dsp:cNvPr id="0" name=""/>
        <dsp:cNvSpPr/>
      </dsp:nvSpPr>
      <dsp:spPr>
        <a:xfrm rot="5400000">
          <a:off x="-257280" y="3307763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 rot="-5400000">
        <a:off x="1" y="3650805"/>
        <a:ext cx="1200643" cy="514561"/>
      </dsp:txXfrm>
    </dsp:sp>
    <dsp:sp modelId="{A9D307DA-2DD2-4587-9EEC-3BDC86BFB166}">
      <dsp:nvSpPr>
        <dsp:cNvPr id="0" name=""/>
        <dsp:cNvSpPr/>
      </dsp:nvSpPr>
      <dsp:spPr>
        <a:xfrm rot="5400000">
          <a:off x="4447100" y="-195974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 rot="-5400000">
        <a:off x="1200644" y="3104906"/>
        <a:ext cx="7553372" cy="100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03C6BE-859C-174E-9284-B7C44BF53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27" y="2319279"/>
            <a:ext cx="7796212" cy="22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E61-C0B7-B64F-9B90-869FE1A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8AC-8371-4643-B39C-A1A6F79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08E1-50C3-2440-8EE4-8C00D60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145B23-E6C8-4D86-906C-7512F4C75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781124"/>
              </p:ext>
            </p:extLst>
          </p:nvPr>
        </p:nvGraphicFramePr>
        <p:xfrm>
          <a:off x="1493241" y="1367406"/>
          <a:ext cx="8808440" cy="477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AC0-9949-1E42-8873-7697A8F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 (Web Component)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3E696-DF6B-A34D-9228-BFA6A0D1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02" y="1635038"/>
            <a:ext cx="5776134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E48E-F418-674C-932B-FE41F96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9328-CA36-B04A-8199-BD30E1C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AB1B4-4C24-3D48-B880-02ABB465890F}"/>
              </a:ext>
            </a:extLst>
          </p:cNvPr>
          <p:cNvSpPr txBox="1"/>
          <p:nvPr/>
        </p:nvSpPr>
        <p:spPr>
          <a:xfrm>
            <a:off x="7832837" y="1969864"/>
            <a:ext cx="26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Flask: Python-based microframework for web development, light weight and ease of use.</a:t>
            </a:r>
          </a:p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8D053-EE06-E24C-BE6C-BB69E9832F5F}"/>
              </a:ext>
            </a:extLst>
          </p:cNvPr>
          <p:cNvSpPr txBox="1"/>
          <p:nvPr/>
        </p:nvSpPr>
        <p:spPr>
          <a:xfrm>
            <a:off x="7876037" y="3531771"/>
            <a:ext cx="2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: Python</a:t>
            </a:r>
          </a:p>
          <a:p>
            <a:r>
              <a:rPr lang="en-US" dirty="0"/>
              <a:t>WSGI HTTP Server, efficient for its pre-fork worker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B232-730F-5A40-B4B6-67136BB39BC6}"/>
              </a:ext>
            </a:extLst>
          </p:cNvPr>
          <p:cNvSpPr txBox="1"/>
          <p:nvPr/>
        </p:nvSpPr>
        <p:spPr>
          <a:xfrm>
            <a:off x="7876800" y="495508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Bootstrap: templates for base </a:t>
            </a:r>
          </a:p>
          <a:p>
            <a:r>
              <a:rPr lang="en-US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31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9C2-84E7-7942-A984-211126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Tech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C820F-6082-8E47-BA21-8F065B47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75" y="2139038"/>
            <a:ext cx="6277387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61AA3-B9F3-F348-9863-35A2F21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5430-43C9-D140-B08F-5B9BA7A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66A1-1AA4-7E41-8388-CFE853110C17}"/>
              </a:ext>
            </a:extLst>
          </p:cNvPr>
          <p:cNvSpPr txBox="1"/>
          <p:nvPr/>
        </p:nvSpPr>
        <p:spPr>
          <a:xfrm>
            <a:off x="7902162" y="2139038"/>
            <a:ext cx="306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 To visualize a variety </a:t>
            </a:r>
          </a:p>
          <a:p>
            <a:r>
              <a:rPr lang="en-US" dirty="0"/>
              <a:t>of types of data stored in a</a:t>
            </a:r>
          </a:p>
          <a:p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C40-60E3-5345-9EA3-7B242D1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Heroku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D3A16-445C-5E40-9BF3-43A57190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4" y="1692619"/>
            <a:ext cx="4985169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E97-82CD-124C-ADFD-05AD6AA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234-DCC8-AE42-AF62-6EC7D2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3D74-D304-904B-8D2F-6829C05224EB}"/>
              </a:ext>
            </a:extLst>
          </p:cNvPr>
          <p:cNvSpPr txBox="1"/>
          <p:nvPr/>
        </p:nvSpPr>
        <p:spPr>
          <a:xfrm>
            <a:off x="7776000" y="22104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Heroku: Container-based cloud </a:t>
            </a:r>
          </a:p>
          <a:p>
            <a:r>
              <a:rPr lang="en-US" dirty="0"/>
              <a:t>Platform as a Service (PaaS),</a:t>
            </a:r>
          </a:p>
          <a:p>
            <a:r>
              <a:rPr lang="en-US" dirty="0"/>
              <a:t> to deploy, manage, and </a:t>
            </a:r>
          </a:p>
          <a:p>
            <a:r>
              <a:rPr lang="en-US" dirty="0"/>
              <a:t>scale web apps. </a:t>
            </a:r>
          </a:p>
        </p:txBody>
      </p:sp>
    </p:spTree>
    <p:extLst>
      <p:ext uri="{BB962C8B-B14F-4D97-AF65-F5344CB8AC3E}">
        <p14:creationId xmlns:p14="http://schemas.microsoft.com/office/powerpoint/2010/main" val="428570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2624</TotalTime>
  <Words>176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How did we do it?</vt:lpstr>
      <vt:lpstr>Modeling Process</vt:lpstr>
      <vt:lpstr>Flask- (Web Component)</vt:lpstr>
      <vt:lpstr>Visualizations Tech Stack</vt:lpstr>
      <vt:lpstr>Deployment: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Steve Kitay</cp:lastModifiedBy>
  <cp:revision>2</cp:revision>
  <dcterms:created xsi:type="dcterms:W3CDTF">2021-11-21T21:53:42Z</dcterms:created>
  <dcterms:modified xsi:type="dcterms:W3CDTF">2021-11-23T17:53:19Z</dcterms:modified>
</cp:coreProperties>
</file>