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2"/>
  </p:notesMasterIdLst>
  <p:sldIdLst>
    <p:sldId id="323" r:id="rId2"/>
    <p:sldId id="324" r:id="rId3"/>
    <p:sldId id="325" r:id="rId4"/>
    <p:sldId id="326" r:id="rId5"/>
    <p:sldId id="330" r:id="rId6"/>
    <p:sldId id="331" r:id="rId7"/>
    <p:sldId id="337" r:id="rId8"/>
    <p:sldId id="333" r:id="rId9"/>
    <p:sldId id="336" r:id="rId10"/>
    <p:sldId id="302" r:id="rId11"/>
  </p:sldIdLst>
  <p:sldSz cx="9144000" cy="6858000" type="screen4x3"/>
  <p:notesSz cx="7312025" cy="9598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C9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1397" autoAdjust="0"/>
    <p:restoredTop sz="94660"/>
  </p:normalViewPr>
  <p:slideViewPr>
    <p:cSldViewPr>
      <p:cViewPr varScale="1">
        <p:scale>
          <a:sx n="68" d="100"/>
          <a:sy n="68" d="100"/>
        </p:scale>
        <p:origin x="-9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8544" cy="479901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1789" y="0"/>
            <a:ext cx="3168544" cy="479901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AA7564AC-77FF-458E-8C05-039EB7A82E4B}" type="datetimeFigureOut">
              <a:rPr lang="en-US" smtClean="0"/>
              <a:pPr/>
              <a:t>01/07/2020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5" tIns="48312" rIns="96625" bIns="4831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203" y="4559062"/>
            <a:ext cx="5849620" cy="4319111"/>
          </a:xfrm>
          <a:prstGeom prst="rect">
            <a:avLst/>
          </a:prstGeom>
        </p:spPr>
        <p:txBody>
          <a:bodyPr vert="horz" lIns="96625" tIns="48312" rIns="96625" bIns="483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6458"/>
            <a:ext cx="3168544" cy="479901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1789" y="9116458"/>
            <a:ext cx="3168544" cy="479901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4FE0A25D-4102-41F7-886C-9CF7FFCC2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72957">
              <a:defRPr/>
            </a:pPr>
            <a:fld id="{F5CF68C0-AA35-4C91-B831-299F32377A11}" type="slidenum">
              <a:rPr lang="en-US" smtClean="0"/>
              <a:pPr defTabSz="972957">
                <a:defRPr/>
              </a:pPr>
              <a:t>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0A25D-4102-41F7-886C-9CF7FFCC2EB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FRIDAY ,FEB 03 ,2017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NEO TOWERS - MILESTONE PROGRESS REPORT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F141F7-FF92-4CD1-A99D-4992E83F0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FRIDAY ,FEB 03 ,2017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NEO TOWERS - MILESTONE PROGRESS REPORT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F141F7-FF92-4CD1-A99D-4992E83F0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FRIDAY ,FEB 03 ,2017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NEO TOWERS - MILESTONE PROGRESS REPORT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F141F7-FF92-4CD1-A99D-4992E83F0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FRIDAY ,FEB 03 ,2017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NEO TOWERS - MILESTONE PROGRESS REPORT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F141F7-FF92-4CD1-A99D-4992E83F0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FRIDAY ,FEB 03 ,2017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NEO TOWERS - MILESTONE PROGRESS REPORT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F141F7-FF92-4CD1-A99D-4992E83F0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FRIDAY ,FEB 03 ,2017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NEO TOWERS - MILESTONE PROGRESS REPORT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F141F7-FF92-4CD1-A99D-4992E83F0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FRIDAY ,FEB 03 ,2017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NEO TOWERS - MILESTONE PROGRESS REPORT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F141F7-FF92-4CD1-A99D-4992E83F0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FRIDAY ,FEB 03 ,2017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NEO TOWERS - MILESTONE PROGRESS REPORT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F141F7-FF92-4CD1-A99D-4992E83F0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FRIDAY ,FEB 03 ,2017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NEO TOWERS - MILESTONE PROGRESS REPORT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F141F7-FF92-4CD1-A99D-4992E83F0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FRIDAY ,FEB 03 ,2017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NEO TOWERS - MILESTONE PROGRESS REPORT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F141F7-FF92-4CD1-A99D-4992E83F0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FRIDAY ,FEB 03 ,2017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NEO TOWERS - MILESTONE PROGRESS REPORT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F141F7-FF92-4CD1-A99D-4992E83F0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76200" y="6336268"/>
            <a:ext cx="89916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 descr="AA.jpg"/>
          <p:cNvPicPr>
            <a:picLocks noChangeAspect="1"/>
          </p:cNvPicPr>
          <p:nvPr userDrawn="1"/>
        </p:nvPicPr>
        <p:blipFill>
          <a:blip r:embed="rId13" cstate="email"/>
          <a:stretch>
            <a:fillRect/>
          </a:stretch>
        </p:blipFill>
        <p:spPr>
          <a:xfrm>
            <a:off x="0" y="0"/>
            <a:ext cx="9144000" cy="1143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1371600"/>
            <a:ext cx="84582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AMANORA PARK TOWN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3600" dirty="0" smtClean="0">
                <a:solidFill>
                  <a:srgbClr val="0070C0"/>
                </a:solidFill>
              </a:rPr>
              <a:t>R-29</a:t>
            </a:r>
          </a:p>
          <a:p>
            <a:pPr algn="ctr"/>
            <a:r>
              <a:rPr lang="en-US" sz="5400" b="1" dirty="0" smtClean="0">
                <a:solidFill>
                  <a:srgbClr val="FFC000"/>
                </a:solidFill>
              </a:rPr>
              <a:t>AMANORA GOLD</a:t>
            </a:r>
          </a:p>
          <a:p>
            <a:pPr algn="ctr"/>
            <a:endParaRPr lang="en-US" sz="3200" dirty="0" smtClean="0">
              <a:solidFill>
                <a:srgbClr val="0066FF"/>
              </a:solidFill>
            </a:endParaRPr>
          </a:p>
          <a:p>
            <a:pPr algn="ctr"/>
            <a:r>
              <a:rPr lang="en-US" sz="3200" dirty="0" smtClean="0">
                <a:solidFill>
                  <a:srgbClr val="0066FF"/>
                </a:solidFill>
              </a:rPr>
              <a:t>PHASE 1 – T42 &amp; T43</a:t>
            </a:r>
          </a:p>
          <a:p>
            <a:pPr algn="ctr"/>
            <a:endParaRPr lang="en-US" sz="3200" dirty="0" smtClean="0">
              <a:solidFill>
                <a:srgbClr val="0066FF"/>
              </a:solidFill>
            </a:endParaRPr>
          </a:p>
          <a:p>
            <a:pPr algn="ctr"/>
            <a:r>
              <a:rPr lang="en-US" sz="3200" dirty="0" smtClean="0">
                <a:solidFill>
                  <a:srgbClr val="0066FF"/>
                </a:solidFill>
              </a:rPr>
              <a:t>JUNE</a:t>
            </a:r>
            <a:r>
              <a:rPr lang="en-US" sz="3200" dirty="0" smtClean="0">
                <a:solidFill>
                  <a:srgbClr val="0066FF"/>
                </a:solidFill>
              </a:rPr>
              <a:t> </a:t>
            </a:r>
            <a:r>
              <a:rPr lang="en-US" sz="3200" dirty="0" smtClean="0">
                <a:solidFill>
                  <a:srgbClr val="0066FF"/>
                </a:solidFill>
              </a:rPr>
              <a:t>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2819400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THANK YOU !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1F141F7-FF92-4CD1-A99D-4992E83F044F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10</a:t>
            </a:fld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8100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GOLD TOWERS -  PROGRESS REPORT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49385" y="1065707"/>
            <a:ext cx="8222151" cy="4361256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lnSpc>
                <a:spcPct val="150000"/>
              </a:lnSpc>
              <a:defRPr/>
            </a:pPr>
            <a:endParaRPr lang="en-US" sz="2400" kern="0" dirty="0">
              <a:solidFill>
                <a:schemeClr val="tx2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400399" y="1"/>
            <a:ext cx="7374794" cy="247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b="1" kern="0" dirty="0">
                <a:solidFill>
                  <a:schemeClr val="bg1"/>
                </a:solidFill>
                <a:latin typeface="Trebuchet MS" pitchFamily="34" charset="0"/>
                <a:ea typeface="+mj-ea"/>
                <a:cs typeface="+mj-cs"/>
              </a:rPr>
              <a:t/>
            </a:r>
            <a:br>
              <a:rPr lang="en-US" b="1" kern="0" dirty="0">
                <a:solidFill>
                  <a:schemeClr val="bg1"/>
                </a:solidFill>
                <a:latin typeface="Trebuchet MS" pitchFamily="34" charset="0"/>
                <a:ea typeface="+mj-ea"/>
                <a:cs typeface="+mj-cs"/>
              </a:rPr>
            </a:br>
            <a:r>
              <a:rPr lang="en-US" b="1" kern="0" dirty="0" smtClean="0">
                <a:solidFill>
                  <a:schemeClr val="bg1"/>
                </a:solidFill>
                <a:latin typeface="Trebuchet MS" pitchFamily="34" charset="0"/>
                <a:ea typeface="+mj-ea"/>
                <a:cs typeface="+mj-cs"/>
              </a:rPr>
              <a:t>R-29 AMANORA GOLD TOWERS</a:t>
            </a:r>
            <a:endParaRPr lang="en-IN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1066801"/>
            <a:ext cx="9144000" cy="579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8229600" cy="365125"/>
          </a:xfrm>
        </p:spPr>
        <p:txBody>
          <a:bodyPr/>
          <a:lstStyle/>
          <a:p>
            <a:pPr algn="ctr" eaLnBrk="0" hangingPunct="0">
              <a:defRPr/>
            </a:pPr>
            <a:r>
              <a:rPr lang="en-US" sz="1600" b="1" kern="0" dirty="0" smtClean="0">
                <a:latin typeface="Trebuchet MS" pitchFamily="34" charset="0"/>
              </a:rPr>
              <a:t>17</a:t>
            </a:r>
            <a:r>
              <a:rPr lang="en-US" sz="1600" b="1" kern="0" baseline="30000" dirty="0" smtClean="0">
                <a:latin typeface="Trebuchet MS" pitchFamily="34" charset="0"/>
              </a:rPr>
              <a:t>th</a:t>
            </a:r>
            <a:r>
              <a:rPr lang="en-US" sz="1600" b="1" kern="0" dirty="0" smtClean="0">
                <a:latin typeface="Trebuchet MS" pitchFamily="34" charset="0"/>
              </a:rPr>
              <a:t> Slab Complete, 18</a:t>
            </a:r>
            <a:r>
              <a:rPr lang="en-US" sz="1600" b="1" kern="0" baseline="30000" dirty="0" smtClean="0">
                <a:latin typeface="Trebuchet MS" pitchFamily="34" charset="0"/>
              </a:rPr>
              <a:t>th</a:t>
            </a:r>
            <a:r>
              <a:rPr lang="en-US" sz="1600" b="1" kern="0" dirty="0" smtClean="0">
                <a:latin typeface="Trebuchet MS" pitchFamily="34" charset="0"/>
              </a:rPr>
              <a:t> Slab – Work In Progress   </a:t>
            </a:r>
            <a:endParaRPr lang="en-IN" sz="1600" kern="0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00399" y="152401"/>
            <a:ext cx="7374794" cy="53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2400" b="1" u="sng" kern="0" dirty="0">
                <a:solidFill>
                  <a:schemeClr val="bg1"/>
                </a:solidFill>
                <a:latin typeface="Trebuchet MS" pitchFamily="34" charset="0"/>
                <a:ea typeface="+mj-ea"/>
                <a:cs typeface="+mj-cs"/>
              </a:rPr>
              <a:t/>
            </a:r>
            <a:br>
              <a:rPr lang="en-US" sz="2400" b="1" u="sng" kern="0" dirty="0">
                <a:solidFill>
                  <a:schemeClr val="bg1"/>
                </a:solidFill>
                <a:latin typeface="Trebuchet MS" pitchFamily="34" charset="0"/>
                <a:ea typeface="+mj-ea"/>
                <a:cs typeface="+mj-cs"/>
              </a:rPr>
            </a:br>
            <a:r>
              <a:rPr lang="en-US" sz="2400" b="1" u="sng" kern="0" dirty="0" smtClean="0">
                <a:solidFill>
                  <a:schemeClr val="bg1"/>
                </a:solidFill>
                <a:latin typeface="Trebuchet MS" pitchFamily="34" charset="0"/>
                <a:ea typeface="+mj-ea"/>
                <a:cs typeface="+mj-cs"/>
              </a:rPr>
              <a:t>TOWER NO:- 042</a:t>
            </a:r>
            <a:endParaRPr lang="en-IN" sz="2400" u="sng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AniketD\Desktop\15.07.2019\ANIKET\1) R29-Gold Towers\10)R29-CITIZEN PPT\21) May 2020\Photos\IMG_20200618_10175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4648200" cy="518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 descr="C:\Users\AniketD\Desktop\15.07.2019\ANIKET\1) R29-Gold Towers\10)R29-CITIZEN PPT\21) May 2020\Photos\IMG_20200618_102048.jpg"/>
          <p:cNvPicPr>
            <a:picLocks noChangeAspect="1" noChangeArrowheads="1"/>
          </p:cNvPicPr>
          <p:nvPr/>
        </p:nvPicPr>
        <p:blipFill>
          <a:blip r:embed="rId3"/>
          <a:srcRect r="11364"/>
          <a:stretch>
            <a:fillRect/>
          </a:stretch>
        </p:blipFill>
        <p:spPr bwMode="auto">
          <a:xfrm>
            <a:off x="4724400" y="1143000"/>
            <a:ext cx="4419600" cy="518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8229600" cy="365125"/>
          </a:xfrm>
        </p:spPr>
        <p:txBody>
          <a:bodyPr/>
          <a:lstStyle/>
          <a:p>
            <a:pPr algn="ctr" eaLnBrk="0" hangingPunct="0">
              <a:defRPr/>
            </a:pPr>
            <a:r>
              <a:rPr lang="en-US" sz="1600" b="1" kern="0" dirty="0" smtClean="0">
                <a:latin typeface="Trebuchet MS" pitchFamily="34" charset="0"/>
              </a:rPr>
              <a:t>15</a:t>
            </a:r>
            <a:r>
              <a:rPr lang="en-US" sz="1600" b="1" kern="0" baseline="30000" dirty="0" smtClean="0">
                <a:latin typeface="Trebuchet MS" pitchFamily="34" charset="0"/>
              </a:rPr>
              <a:t>th</a:t>
            </a:r>
            <a:r>
              <a:rPr lang="en-US" sz="1600" b="1" kern="0" dirty="0" smtClean="0">
                <a:latin typeface="Trebuchet MS" pitchFamily="34" charset="0"/>
              </a:rPr>
              <a:t> Slab Complete, 16</a:t>
            </a:r>
            <a:r>
              <a:rPr lang="en-US" sz="1600" b="1" kern="0" baseline="30000" dirty="0" smtClean="0">
                <a:latin typeface="Trebuchet MS" pitchFamily="34" charset="0"/>
              </a:rPr>
              <a:t>th</a:t>
            </a:r>
            <a:r>
              <a:rPr lang="en-US" sz="1600" b="1" kern="0" dirty="0" smtClean="0">
                <a:latin typeface="Trebuchet MS" pitchFamily="34" charset="0"/>
              </a:rPr>
              <a:t> Slab – Work In Progress  </a:t>
            </a:r>
            <a:endParaRPr lang="en-IN" sz="1600" kern="0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00399" y="1"/>
            <a:ext cx="7374794" cy="247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2400" b="1" u="sng" kern="0" dirty="0">
                <a:solidFill>
                  <a:schemeClr val="bg1"/>
                </a:solidFill>
                <a:latin typeface="Trebuchet MS" pitchFamily="34" charset="0"/>
                <a:ea typeface="+mj-ea"/>
                <a:cs typeface="+mj-cs"/>
              </a:rPr>
              <a:t/>
            </a:r>
            <a:br>
              <a:rPr lang="en-US" sz="2400" b="1" u="sng" kern="0" dirty="0">
                <a:solidFill>
                  <a:schemeClr val="bg1"/>
                </a:solidFill>
                <a:latin typeface="Trebuchet MS" pitchFamily="34" charset="0"/>
                <a:ea typeface="+mj-ea"/>
                <a:cs typeface="+mj-cs"/>
              </a:rPr>
            </a:br>
            <a:r>
              <a:rPr lang="en-US" sz="2400" b="1" u="sng" kern="0" dirty="0" smtClean="0">
                <a:solidFill>
                  <a:schemeClr val="bg1"/>
                </a:solidFill>
                <a:latin typeface="Trebuchet MS" pitchFamily="34" charset="0"/>
                <a:ea typeface="+mj-ea"/>
                <a:cs typeface="+mj-cs"/>
              </a:rPr>
              <a:t>TOWER NO:- 043</a:t>
            </a:r>
            <a:endParaRPr lang="en-IN" sz="2400" u="sng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C:\Users\AniketD\Desktop\15.07.2019\ANIKET\1) R29-Gold Towers\10)R29-CITIZEN PPT\21) May 2020\Photos\IMG_20200618_101721.jpg"/>
          <p:cNvPicPr>
            <a:picLocks noChangeAspect="1" noChangeArrowheads="1"/>
          </p:cNvPicPr>
          <p:nvPr/>
        </p:nvPicPr>
        <p:blipFill>
          <a:blip r:embed="rId2"/>
          <a:srcRect r="13542" b="22603"/>
          <a:stretch>
            <a:fillRect/>
          </a:stretch>
        </p:blipFill>
        <p:spPr bwMode="auto">
          <a:xfrm>
            <a:off x="0" y="1143000"/>
            <a:ext cx="4572000" cy="518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3" descr="C:\Users\AniketD\Desktop\15.07.2019\ANIKET\1) R29-Gold Towers\10)R29-CITIZEN PPT\21) May 2020\Photos\IMG_20200618_102059.jpg"/>
          <p:cNvPicPr>
            <a:picLocks noChangeAspect="1" noChangeArrowheads="1"/>
          </p:cNvPicPr>
          <p:nvPr/>
        </p:nvPicPr>
        <p:blipFill>
          <a:blip r:embed="rId3"/>
          <a:srcRect l="17708" b="18689"/>
          <a:stretch>
            <a:fillRect/>
          </a:stretch>
        </p:blipFill>
        <p:spPr bwMode="auto">
          <a:xfrm>
            <a:off x="4648200" y="1143000"/>
            <a:ext cx="4495800" cy="51149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40475"/>
            <a:ext cx="8229600" cy="365125"/>
          </a:xfrm>
        </p:spPr>
        <p:txBody>
          <a:bodyPr/>
          <a:lstStyle/>
          <a:p>
            <a:pPr algn="ctr" eaLnBrk="0" hangingPunct="0">
              <a:defRPr/>
            </a:pPr>
            <a:r>
              <a:rPr lang="en-US" b="1" kern="0" dirty="0" smtClean="0">
                <a:latin typeface="Trebuchet MS" pitchFamily="34" charset="0"/>
              </a:rPr>
              <a:t>UGWT Wall Casting work in Progress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00399" y="1"/>
            <a:ext cx="7374794" cy="247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2400" b="1" u="sng" kern="0" dirty="0">
                <a:solidFill>
                  <a:schemeClr val="bg1"/>
                </a:solidFill>
                <a:latin typeface="Trebuchet MS" pitchFamily="34" charset="0"/>
                <a:ea typeface="+mj-ea"/>
                <a:cs typeface="+mj-cs"/>
              </a:rPr>
              <a:t/>
            </a:r>
            <a:br>
              <a:rPr lang="en-US" sz="2400" b="1" u="sng" kern="0" dirty="0">
                <a:solidFill>
                  <a:schemeClr val="bg1"/>
                </a:solidFill>
                <a:latin typeface="Trebuchet MS" pitchFamily="34" charset="0"/>
                <a:ea typeface="+mj-ea"/>
                <a:cs typeface="+mj-cs"/>
              </a:rPr>
            </a:br>
            <a:r>
              <a:rPr lang="en-US" sz="2400" b="1" u="sng" kern="0" dirty="0" smtClean="0">
                <a:solidFill>
                  <a:schemeClr val="bg1"/>
                </a:solidFill>
                <a:latin typeface="Trebuchet MS" pitchFamily="34" charset="0"/>
                <a:ea typeface="+mj-ea"/>
                <a:cs typeface="+mj-cs"/>
              </a:rPr>
              <a:t>Under Ground water Tank :- </a:t>
            </a:r>
            <a:endParaRPr lang="en-IN" sz="2400" u="sng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 descr="C:\Users\AniketD\Desktop\15.07.2019\ANIKET\3) R29-Gold Towers\10)R29-CITIZEN PPT\19) January 2020\Photos\IMG_20200203_153858.jpg"/>
          <p:cNvPicPr>
            <a:picLocks noChangeAspect="1" noChangeArrowheads="1"/>
          </p:cNvPicPr>
          <p:nvPr/>
        </p:nvPicPr>
        <p:blipFill>
          <a:blip r:embed="rId2" cstate="print"/>
          <a:srcRect b="14286"/>
          <a:stretch>
            <a:fillRect/>
          </a:stretch>
        </p:blipFill>
        <p:spPr bwMode="auto">
          <a:xfrm>
            <a:off x="0" y="1143000"/>
            <a:ext cx="914400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40475"/>
            <a:ext cx="8229600" cy="365125"/>
          </a:xfrm>
        </p:spPr>
        <p:txBody>
          <a:bodyPr/>
          <a:lstStyle/>
          <a:p>
            <a:pPr algn="ctr" eaLnBrk="0" hangingPunct="0">
              <a:defRPr/>
            </a:pPr>
            <a:r>
              <a:rPr lang="en-US" b="1" kern="0" dirty="0" smtClean="0">
                <a:latin typeface="Trebuchet MS" pitchFamily="34" charset="0"/>
              </a:rPr>
              <a:t>PA1 - Complete </a:t>
            </a:r>
            <a:endParaRPr lang="en-IN" kern="0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00399" y="1"/>
            <a:ext cx="7374794" cy="247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2400" b="1" u="sng" kern="0" dirty="0">
                <a:solidFill>
                  <a:schemeClr val="bg1"/>
                </a:solidFill>
                <a:latin typeface="Trebuchet MS" pitchFamily="34" charset="0"/>
                <a:ea typeface="+mj-ea"/>
                <a:cs typeface="+mj-cs"/>
              </a:rPr>
              <a:t/>
            </a:r>
            <a:br>
              <a:rPr lang="en-US" sz="2400" b="1" u="sng" kern="0" dirty="0">
                <a:solidFill>
                  <a:schemeClr val="bg1"/>
                </a:solidFill>
                <a:latin typeface="Trebuchet MS" pitchFamily="34" charset="0"/>
                <a:ea typeface="+mj-ea"/>
                <a:cs typeface="+mj-cs"/>
              </a:rPr>
            </a:br>
            <a:r>
              <a:rPr lang="en-US" sz="2400" b="1" u="sng" kern="0" dirty="0" smtClean="0">
                <a:solidFill>
                  <a:schemeClr val="bg1"/>
                </a:solidFill>
                <a:latin typeface="Trebuchet MS" pitchFamily="34" charset="0"/>
              </a:rPr>
              <a:t>Podium Area- PA1 North-West Side</a:t>
            </a:r>
            <a:r>
              <a:rPr lang="en-US" sz="2400" b="1" u="sng" kern="0" dirty="0" smtClean="0">
                <a:solidFill>
                  <a:schemeClr val="bg1"/>
                </a:solidFill>
                <a:latin typeface="Trebuchet MS" pitchFamily="34" charset="0"/>
                <a:ea typeface="+mj-ea"/>
                <a:cs typeface="+mj-cs"/>
              </a:rPr>
              <a:t>:- </a:t>
            </a:r>
            <a:endParaRPr lang="en-IN" sz="2400" u="sng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99" name="Picture 3" descr="C:\Users\AniketD\Desktop\15.07.2019\ANIKET\3) R29-Gold Towers\5) RCM Meeting\17) November 2019\Photos - 4.11.2019\WhatsApp Image 2019-11-04 at 3.57.00 PM.jpeg"/>
          <p:cNvPicPr>
            <a:picLocks noChangeAspect="1" noChangeArrowheads="1"/>
          </p:cNvPicPr>
          <p:nvPr/>
        </p:nvPicPr>
        <p:blipFill>
          <a:blip r:embed="rId2"/>
          <a:srcRect l="9458" t="18000" b="22000"/>
          <a:stretch>
            <a:fillRect/>
          </a:stretch>
        </p:blipFill>
        <p:spPr bwMode="auto">
          <a:xfrm>
            <a:off x="0" y="1143000"/>
            <a:ext cx="91440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40475"/>
            <a:ext cx="8229600" cy="365125"/>
          </a:xfrm>
        </p:spPr>
        <p:txBody>
          <a:bodyPr/>
          <a:lstStyle/>
          <a:p>
            <a:pPr algn="ctr" eaLnBrk="0" hangingPunct="0">
              <a:defRPr/>
            </a:pPr>
            <a:r>
              <a:rPr lang="en-US" b="1" kern="0" dirty="0" smtClean="0">
                <a:latin typeface="Trebuchet MS" pitchFamily="34" charset="0"/>
              </a:rPr>
              <a:t>PA1 - Complete </a:t>
            </a:r>
            <a:endParaRPr lang="en-IN" kern="0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00399" y="1"/>
            <a:ext cx="7374794" cy="247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2400" b="1" u="sng" kern="0" dirty="0">
                <a:solidFill>
                  <a:schemeClr val="bg1"/>
                </a:solidFill>
                <a:latin typeface="Trebuchet MS" pitchFamily="34" charset="0"/>
                <a:ea typeface="+mj-ea"/>
                <a:cs typeface="+mj-cs"/>
              </a:rPr>
              <a:t/>
            </a:r>
            <a:br>
              <a:rPr lang="en-US" sz="2400" b="1" u="sng" kern="0" dirty="0">
                <a:solidFill>
                  <a:schemeClr val="bg1"/>
                </a:solidFill>
                <a:latin typeface="Trebuchet MS" pitchFamily="34" charset="0"/>
                <a:ea typeface="+mj-ea"/>
                <a:cs typeface="+mj-cs"/>
              </a:rPr>
            </a:br>
            <a:r>
              <a:rPr lang="en-US" sz="2400" b="1" u="sng" kern="0" dirty="0" smtClean="0">
                <a:solidFill>
                  <a:schemeClr val="bg1"/>
                </a:solidFill>
                <a:latin typeface="Trebuchet MS" pitchFamily="34" charset="0"/>
              </a:rPr>
              <a:t>Podium Area- PA1 North-West Side</a:t>
            </a:r>
            <a:r>
              <a:rPr lang="en-US" sz="2400" b="1" u="sng" kern="0" dirty="0" smtClean="0">
                <a:solidFill>
                  <a:schemeClr val="bg1"/>
                </a:solidFill>
                <a:latin typeface="Trebuchet MS" pitchFamily="34" charset="0"/>
                <a:ea typeface="+mj-ea"/>
                <a:cs typeface="+mj-cs"/>
              </a:rPr>
              <a:t>:- </a:t>
            </a:r>
            <a:endParaRPr lang="en-IN" sz="2400" u="sng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 descr="C:\Users\AniketD\Desktop\15.07.2019\ANIKET\3) R29-Gold Towers\10)R29-CITIZEN PPT\19) January 2020\Photos\IMG_20200203_1545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143000"/>
            <a:ext cx="4343400" cy="5105400"/>
          </a:xfrm>
          <a:prstGeom prst="rect">
            <a:avLst/>
          </a:prstGeom>
          <a:noFill/>
        </p:spPr>
      </p:pic>
      <p:pic>
        <p:nvPicPr>
          <p:cNvPr id="5123" name="Picture 3" descr="C:\Users\AniketD\Desktop\15.07.2019\ANIKET\3) R29-Gold Towers\10)R29-CITIZEN PPT\19) January 2020\Photos\IMG_20200203_15423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43000"/>
            <a:ext cx="47244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00800"/>
            <a:ext cx="9144000" cy="304800"/>
          </a:xfrm>
        </p:spPr>
        <p:txBody>
          <a:bodyPr/>
          <a:lstStyle/>
          <a:p>
            <a:pPr algn="ctr" eaLnBrk="0" hangingPunct="0">
              <a:defRPr/>
            </a:pPr>
            <a:r>
              <a:rPr lang="en-IN" b="1" kern="0" dirty="0" smtClean="0"/>
              <a:t>PA2 – Work In Progress </a:t>
            </a:r>
            <a:endParaRPr lang="en-IN" b="1" kern="0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00399" y="1"/>
            <a:ext cx="7374794" cy="247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2400" b="1" u="sng" kern="0" dirty="0">
                <a:solidFill>
                  <a:schemeClr val="bg1"/>
                </a:solidFill>
                <a:latin typeface="Trebuchet MS" pitchFamily="34" charset="0"/>
                <a:ea typeface="+mj-ea"/>
                <a:cs typeface="+mj-cs"/>
              </a:rPr>
              <a:t/>
            </a:r>
            <a:br>
              <a:rPr lang="en-US" sz="2400" b="1" u="sng" kern="0" dirty="0">
                <a:solidFill>
                  <a:schemeClr val="bg1"/>
                </a:solidFill>
                <a:latin typeface="Trebuchet MS" pitchFamily="34" charset="0"/>
                <a:ea typeface="+mj-ea"/>
                <a:cs typeface="+mj-cs"/>
              </a:rPr>
            </a:br>
            <a:r>
              <a:rPr lang="en-US" sz="2400" b="1" u="sng" kern="0" dirty="0" smtClean="0">
                <a:solidFill>
                  <a:schemeClr val="bg1"/>
                </a:solidFill>
                <a:latin typeface="Trebuchet MS" pitchFamily="34" charset="0"/>
              </a:rPr>
              <a:t>Podium- PA2 Area</a:t>
            </a:r>
            <a:r>
              <a:rPr lang="en-US" sz="2400" b="1" u="sng" kern="0" dirty="0" smtClean="0">
                <a:solidFill>
                  <a:schemeClr val="bg1"/>
                </a:solidFill>
                <a:latin typeface="Trebuchet MS" pitchFamily="34" charset="0"/>
                <a:ea typeface="+mj-ea"/>
                <a:cs typeface="+mj-cs"/>
              </a:rPr>
              <a:t>:- </a:t>
            </a:r>
            <a:endParaRPr lang="en-IN" sz="2400" u="sng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 descr="C:\Users\AniketD\Desktop\15.07.2019\ANIKET\1) R29-Gold Towers\10)R29-CITIZEN PPT\21) May 2020\Photos\IMG_20200618_1020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143000"/>
            <a:ext cx="5562600" cy="5105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40475"/>
            <a:ext cx="8229600" cy="365125"/>
          </a:xfrm>
        </p:spPr>
        <p:txBody>
          <a:bodyPr/>
          <a:lstStyle/>
          <a:p>
            <a:pPr algn="ctr" eaLnBrk="0" hangingPunct="0">
              <a:defRPr/>
            </a:pPr>
            <a:r>
              <a:rPr lang="en-IN" b="1" kern="0" dirty="0" smtClean="0"/>
              <a:t>PA3 - Complete</a:t>
            </a:r>
            <a:endParaRPr lang="en-IN" kern="0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00399" y="1"/>
            <a:ext cx="7374794" cy="247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2400" b="1" u="sng" kern="0" dirty="0">
                <a:solidFill>
                  <a:schemeClr val="bg1"/>
                </a:solidFill>
                <a:latin typeface="Trebuchet MS" pitchFamily="34" charset="0"/>
                <a:ea typeface="+mj-ea"/>
                <a:cs typeface="+mj-cs"/>
              </a:rPr>
              <a:t/>
            </a:r>
            <a:br>
              <a:rPr lang="en-US" sz="2400" b="1" u="sng" kern="0" dirty="0">
                <a:solidFill>
                  <a:schemeClr val="bg1"/>
                </a:solidFill>
                <a:latin typeface="Trebuchet MS" pitchFamily="34" charset="0"/>
                <a:ea typeface="+mj-ea"/>
                <a:cs typeface="+mj-cs"/>
              </a:rPr>
            </a:br>
            <a:r>
              <a:rPr lang="en-US" sz="2400" b="1" u="sng" kern="0" dirty="0" smtClean="0">
                <a:solidFill>
                  <a:schemeClr val="bg1"/>
                </a:solidFill>
                <a:latin typeface="Trebuchet MS" pitchFamily="34" charset="0"/>
              </a:rPr>
              <a:t>Podium- PA3 Area</a:t>
            </a:r>
            <a:r>
              <a:rPr lang="en-US" sz="2400" b="1" u="sng" kern="0" dirty="0" smtClean="0">
                <a:solidFill>
                  <a:schemeClr val="bg1"/>
                </a:solidFill>
                <a:latin typeface="Trebuchet MS" pitchFamily="34" charset="0"/>
                <a:ea typeface="+mj-ea"/>
                <a:cs typeface="+mj-cs"/>
              </a:rPr>
              <a:t>:- </a:t>
            </a:r>
            <a:endParaRPr lang="en-IN" sz="2400" u="sng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 descr="C:\Users\AniketD\Desktop\15.07.2019\ANIKET\1) R29-Gold Towers\10)R29-CITIZEN PPT\21) May 2020\Photos\IMG_20200618_101953.jpg"/>
          <p:cNvPicPr>
            <a:picLocks noChangeAspect="1" noChangeArrowheads="1"/>
          </p:cNvPicPr>
          <p:nvPr/>
        </p:nvPicPr>
        <p:blipFill>
          <a:blip r:embed="rId2"/>
          <a:srcRect t="40000"/>
          <a:stretch>
            <a:fillRect/>
          </a:stretch>
        </p:blipFill>
        <p:spPr bwMode="auto">
          <a:xfrm>
            <a:off x="0" y="1143000"/>
            <a:ext cx="4648200" cy="518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099" name="Picture 3" descr="C:\Users\AniketD\Desktop\15.07.2019\ANIKET\1) R29-Gold Towers\10)R29-CITIZEN PPT\21) May 2020\Photos\IMG_20200618_1024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143000"/>
            <a:ext cx="4419600" cy="518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8605</TotalTime>
  <Words>65</Words>
  <Application>Microsoft Office PowerPoint</Application>
  <PresentationFormat>On-screen Show (4:3)</PresentationFormat>
  <Paragraphs>28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Custom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 Tower  Amenity Area</dc:title>
  <dc:creator>meghanaa</dc:creator>
  <cp:lastModifiedBy>AniketD</cp:lastModifiedBy>
  <cp:revision>952</cp:revision>
  <dcterms:created xsi:type="dcterms:W3CDTF">2015-03-25T05:18:49Z</dcterms:created>
  <dcterms:modified xsi:type="dcterms:W3CDTF">2020-07-01T06:41:23Z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1371443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S8.2.3</vt:lpwstr>
  </property>
</Properties>
</file>