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513"/>
    <a:srgbClr val="68F7FE"/>
    <a:srgbClr val="FDFD13"/>
    <a:srgbClr val="FFFF33"/>
    <a:srgbClr val="09FFD0"/>
    <a:srgbClr val="F61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CC6B7-7851-41B2-86EE-C6BAFEF858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F07F-5B23-4DB8-BCE1-52D036B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BF9D-A135-4248-AB47-9523F16B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B93C0-220E-4229-96BE-24249FFF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FBD3-EFD2-4EC5-981A-95C5FC90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C643-CD37-4294-BACB-8FB2ED17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BE7A-69B1-4E97-B623-22856B78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FDB6-0624-46A9-AC29-98AD2CB6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F3B02-2DE4-443F-AFF1-36EB541C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DA1AF-CDA1-4C7E-B22E-CDEF2989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16E7-E50C-4159-8279-E8CC98B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64AA-0E71-4EA1-B8AE-8036697E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70AAF-CB4E-4659-AA48-B34F0F743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ECFC-872D-4D67-BDA7-D9A046EF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1A28-A0FC-4E14-BB4B-6868FC94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B88A-5914-4114-9CBC-282E6553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865A6-5CA4-4E26-ABF5-D1404FF0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08B3-251B-4BCC-9072-A78EDAAC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B98C-7D99-48B4-8D1A-BAEAD0C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0D24-F42D-42D9-BDEC-383D9F11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B5F3-0A06-4F36-B4EB-694BAFE4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5B13-ABC3-48EB-95EB-860CCF3A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E8AE-CCB3-48DA-8E0A-0E5FE6EB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BD9C-B4EC-47F7-9AF2-00C6DC32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78A0-B686-471B-A74A-8A3E8B81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3EE0-7664-4CDF-8DF9-2227707F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8CB9-10DC-479E-ABB2-94994E1E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E787-4C43-4AD2-B28C-524A49B2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10A8-02AF-4778-A3D0-922C52206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82CD-53EF-4D3F-A0C9-F70F8457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CBEBE-B59C-4FA4-A7E0-449ED1C2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FEE7-3AC0-4581-B2F1-938F7CD8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6D18-E55E-44E6-A109-7459EE4E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C256-E3D9-47A2-A4B3-B1C2FD84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7289-94F3-48D7-BC4E-4B5BD0E8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A85EE-B6E5-4E97-A543-5846001C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4A88-ECA7-4ED0-8212-61C07815F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9475F-7011-40EA-9179-7525B1146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FEEE6-BC91-472D-BB44-B4225491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E1B8A-1C34-44F5-8459-E17DBA26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9C27A-DE30-4C82-AC43-F760C968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E6E3-CFE1-4F6E-A444-D26ED9A0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236C4-143D-4E9A-AE49-051D2102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CEBDF-EB93-434D-8AD1-D09B6DBD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B2B5F-166F-4655-B1D6-E0702D28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D8FE0-789D-49D0-95F2-0CDE50D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43682-C7F3-4C0B-BDBC-0C56548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FDA46-0785-4B67-90B7-E9DE605F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F77B-F0D3-42B8-817E-D542C6F7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4C80-C7DE-442F-B7B8-53661242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8CE4B-D44F-4390-92FE-6AC17B31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C10A-4373-4E12-B460-B86E1186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9DE28-E836-4759-9A28-4CEA2263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734A8-5A1F-401C-B73A-DB5F4A90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17B1-591A-44F3-8F12-F436CFF8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E2676-4EB9-4957-AA2A-A726D938C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5E67-DC75-45CD-9CF1-774189B1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90D8E-E51E-41AE-92E8-BF294909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3F4AC-D188-47BF-A865-C18C2E85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49E3-58CD-414C-AED2-58D478F9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D71FD-C1D4-460E-B9DB-7B3458EB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4C17-D664-4B52-B5C3-EFC12959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D823-0692-4DAE-B523-BD9C1B18A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3990-2644-4DE3-A6AE-422BC9294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6BD0-1B2F-403A-BB2F-C6CF61EE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C34EA38-BCC4-4878-8945-1D44F9A9D68F}"/>
              </a:ext>
            </a:extLst>
          </p:cNvPr>
          <p:cNvGrpSpPr/>
          <p:nvPr/>
        </p:nvGrpSpPr>
        <p:grpSpPr>
          <a:xfrm>
            <a:off x="1266895" y="2633724"/>
            <a:ext cx="1581813" cy="591004"/>
            <a:chOff x="1266895" y="2633724"/>
            <a:chExt cx="1581813" cy="5910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7ACCE0-4E72-4DD3-A69D-7B0656479D36}"/>
                </a:ext>
              </a:extLst>
            </p:cNvPr>
            <p:cNvSpPr/>
            <p:nvPr/>
          </p:nvSpPr>
          <p:spPr>
            <a:xfrm>
              <a:off x="1266895" y="2633724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1C8C2-C3F2-40BF-B73D-6F8EEA9B7E4D}"/>
                </a:ext>
              </a:extLst>
            </p:cNvPr>
            <p:cNvSpPr txBox="1"/>
            <p:nvPr/>
          </p:nvSpPr>
          <p:spPr>
            <a:xfrm>
              <a:off x="1499489" y="2749595"/>
              <a:ext cx="12068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5CD364-6690-48BB-A84B-8A7A1D4D1188}"/>
              </a:ext>
            </a:extLst>
          </p:cNvPr>
          <p:cNvGrpSpPr/>
          <p:nvPr/>
        </p:nvGrpSpPr>
        <p:grpSpPr>
          <a:xfrm>
            <a:off x="5188796" y="2633724"/>
            <a:ext cx="1581813" cy="591004"/>
            <a:chOff x="5188796" y="2633724"/>
            <a:chExt cx="1581813" cy="5910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1BE55-721E-42AE-A1AD-0C07202196BC}"/>
                </a:ext>
              </a:extLst>
            </p:cNvPr>
            <p:cNvSpPr/>
            <p:nvPr/>
          </p:nvSpPr>
          <p:spPr>
            <a:xfrm>
              <a:off x="5188796" y="2633724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B0C265-ABFE-45DF-BBDC-4DFE1F50AA94}"/>
                </a:ext>
              </a:extLst>
            </p:cNvPr>
            <p:cNvSpPr txBox="1"/>
            <p:nvPr/>
          </p:nvSpPr>
          <p:spPr>
            <a:xfrm>
              <a:off x="5640044" y="2742043"/>
              <a:ext cx="989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Order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1DCD4F3-2C81-4944-B8BC-C6A5FBA5FDC2}"/>
              </a:ext>
            </a:extLst>
          </p:cNvPr>
          <p:cNvGrpSpPr/>
          <p:nvPr/>
        </p:nvGrpSpPr>
        <p:grpSpPr>
          <a:xfrm>
            <a:off x="9594467" y="2564058"/>
            <a:ext cx="1581813" cy="591004"/>
            <a:chOff x="9980709" y="2590711"/>
            <a:chExt cx="1581813" cy="5910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CBFEDB-381C-457B-81B9-24626A9E2D8C}"/>
                </a:ext>
              </a:extLst>
            </p:cNvPr>
            <p:cNvSpPr/>
            <p:nvPr/>
          </p:nvSpPr>
          <p:spPr>
            <a:xfrm>
              <a:off x="9980709" y="2590711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FE9087-3880-4AB6-BF4E-ED4424A067E6}"/>
                </a:ext>
              </a:extLst>
            </p:cNvPr>
            <p:cNvSpPr txBox="1"/>
            <p:nvPr/>
          </p:nvSpPr>
          <p:spPr>
            <a:xfrm>
              <a:off x="10503364" y="2706581"/>
              <a:ext cx="926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BA92AFC-569F-4E86-AFBE-D47A56373AC3}"/>
              </a:ext>
            </a:extLst>
          </p:cNvPr>
          <p:cNvGrpSpPr/>
          <p:nvPr/>
        </p:nvGrpSpPr>
        <p:grpSpPr>
          <a:xfrm>
            <a:off x="3462291" y="2512381"/>
            <a:ext cx="1047565" cy="916619"/>
            <a:chOff x="3462291" y="2512381"/>
            <a:chExt cx="1047565" cy="916619"/>
          </a:xfrm>
        </p:grpSpPr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D162B494-F3EE-45DE-B645-551770D6998B}"/>
                </a:ext>
              </a:extLst>
            </p:cNvPr>
            <p:cNvSpPr/>
            <p:nvPr/>
          </p:nvSpPr>
          <p:spPr>
            <a:xfrm>
              <a:off x="3462291" y="2512381"/>
              <a:ext cx="1047565" cy="916619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A1E432-E6CB-4804-9AC5-F400774A60F4}"/>
                </a:ext>
              </a:extLst>
            </p:cNvPr>
            <p:cNvSpPr txBox="1"/>
            <p:nvPr/>
          </p:nvSpPr>
          <p:spPr>
            <a:xfrm>
              <a:off x="3607845" y="2786318"/>
              <a:ext cx="861034" cy="3687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66A283-7AE5-4772-A89C-D70DD4E4C5D2}"/>
              </a:ext>
            </a:extLst>
          </p:cNvPr>
          <p:cNvGrpSpPr/>
          <p:nvPr/>
        </p:nvGrpSpPr>
        <p:grpSpPr>
          <a:xfrm>
            <a:off x="7885876" y="2438683"/>
            <a:ext cx="1047565" cy="916619"/>
            <a:chOff x="8294044" y="2509404"/>
            <a:chExt cx="1047565" cy="916619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33C9CAE5-B09F-4140-B94C-1729311FCE6C}"/>
                </a:ext>
              </a:extLst>
            </p:cNvPr>
            <p:cNvSpPr/>
            <p:nvPr/>
          </p:nvSpPr>
          <p:spPr>
            <a:xfrm>
              <a:off x="8294044" y="2509404"/>
              <a:ext cx="1047565" cy="916619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A1315B-6176-4E9B-B2D2-EB71931C087A}"/>
                </a:ext>
              </a:extLst>
            </p:cNvPr>
            <p:cNvSpPr txBox="1"/>
            <p:nvPr/>
          </p:nvSpPr>
          <p:spPr>
            <a:xfrm>
              <a:off x="8536463" y="2771676"/>
              <a:ext cx="598303" cy="3687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7A8D10-EB75-4E74-B97F-C168C2B0FF52}"/>
              </a:ext>
            </a:extLst>
          </p:cNvPr>
          <p:cNvGrpSpPr/>
          <p:nvPr/>
        </p:nvGrpSpPr>
        <p:grpSpPr>
          <a:xfrm>
            <a:off x="-19951" y="1021083"/>
            <a:ext cx="1227288" cy="591004"/>
            <a:chOff x="646985" y="852256"/>
            <a:chExt cx="1227288" cy="59100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67783B-37E7-4D6C-81B9-22983CC50A13}"/>
                </a:ext>
              </a:extLst>
            </p:cNvPr>
            <p:cNvSpPr/>
            <p:nvPr/>
          </p:nvSpPr>
          <p:spPr>
            <a:xfrm>
              <a:off x="727969" y="852256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FCC7E7-3175-479C-A4F4-CC09EC24DACD}"/>
                </a:ext>
              </a:extLst>
            </p:cNvPr>
            <p:cNvSpPr txBox="1"/>
            <p:nvPr/>
          </p:nvSpPr>
          <p:spPr>
            <a:xfrm>
              <a:off x="646985" y="955192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Customer#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89F84B7-6313-4B1F-B63C-D77A2BFFA18C}"/>
              </a:ext>
            </a:extLst>
          </p:cNvPr>
          <p:cNvGrpSpPr/>
          <p:nvPr/>
        </p:nvGrpSpPr>
        <p:grpSpPr>
          <a:xfrm>
            <a:off x="1669418" y="669004"/>
            <a:ext cx="1227288" cy="591004"/>
            <a:chOff x="2102921" y="866073"/>
            <a:chExt cx="1227288" cy="59100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16C3B9-336B-4FF9-B4D0-7205EC56E2F0}"/>
                </a:ext>
              </a:extLst>
            </p:cNvPr>
            <p:cNvSpPr/>
            <p:nvPr/>
          </p:nvSpPr>
          <p:spPr>
            <a:xfrm>
              <a:off x="2173694" y="866073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DE6EE9-14D4-47AD-9C6A-BC14F46C5A92}"/>
                </a:ext>
              </a:extLst>
            </p:cNvPr>
            <p:cNvSpPr txBox="1"/>
            <p:nvPr/>
          </p:nvSpPr>
          <p:spPr>
            <a:xfrm>
              <a:off x="2102921" y="96915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Discount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C37862-F7C3-45B4-B897-FCFDE390768B}"/>
              </a:ext>
            </a:extLst>
          </p:cNvPr>
          <p:cNvGrpSpPr/>
          <p:nvPr/>
        </p:nvGrpSpPr>
        <p:grpSpPr>
          <a:xfrm>
            <a:off x="2695079" y="1105027"/>
            <a:ext cx="1227288" cy="591004"/>
            <a:chOff x="1251265" y="1628275"/>
            <a:chExt cx="1227288" cy="59100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CDE9B6E-1869-4CB6-97BA-3BBF78CF5D49}"/>
                </a:ext>
              </a:extLst>
            </p:cNvPr>
            <p:cNvSpPr/>
            <p:nvPr/>
          </p:nvSpPr>
          <p:spPr>
            <a:xfrm>
              <a:off x="1341613" y="1628275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59830C-33AA-4BE2-9AC8-0453FABE5838}"/>
                </a:ext>
              </a:extLst>
            </p:cNvPr>
            <p:cNvSpPr txBox="1"/>
            <p:nvPr/>
          </p:nvSpPr>
          <p:spPr>
            <a:xfrm>
              <a:off x="1251265" y="1737496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Balance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0AB087-E3E5-42C0-A4C1-84955FE8668F}"/>
              </a:ext>
            </a:extLst>
          </p:cNvPr>
          <p:cNvGrpSpPr/>
          <p:nvPr/>
        </p:nvGrpSpPr>
        <p:grpSpPr>
          <a:xfrm>
            <a:off x="955249" y="1476781"/>
            <a:ext cx="1227288" cy="591004"/>
            <a:chOff x="1793289" y="3810371"/>
            <a:chExt cx="1227288" cy="59100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047607-A8B6-4B6B-BA3E-F63B289ADDCA}"/>
                </a:ext>
              </a:extLst>
            </p:cNvPr>
            <p:cNvSpPr/>
            <p:nvPr/>
          </p:nvSpPr>
          <p:spPr>
            <a:xfrm>
              <a:off x="1874273" y="3810371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F939E-4BF0-4872-9356-D9FF51B8598A}"/>
                </a:ext>
              </a:extLst>
            </p:cNvPr>
            <p:cNvSpPr txBox="1"/>
            <p:nvPr/>
          </p:nvSpPr>
          <p:spPr>
            <a:xfrm>
              <a:off x="1793289" y="3909771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CreditLimit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2921A-720D-40BE-A306-54FE86220F57}"/>
              </a:ext>
            </a:extLst>
          </p:cNvPr>
          <p:cNvGrpSpPr/>
          <p:nvPr/>
        </p:nvGrpSpPr>
        <p:grpSpPr>
          <a:xfrm>
            <a:off x="3711493" y="3751726"/>
            <a:ext cx="1227288" cy="591004"/>
            <a:chOff x="3372751" y="872704"/>
            <a:chExt cx="1227288" cy="59100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DFE654-D76F-4CB1-AD4E-281D4E4C4C36}"/>
                </a:ext>
              </a:extLst>
            </p:cNvPr>
            <p:cNvSpPr/>
            <p:nvPr/>
          </p:nvSpPr>
          <p:spPr>
            <a:xfrm>
              <a:off x="3442830" y="872704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938B96-ADF7-4D0B-AE3F-638FE3DF42EC}"/>
                </a:ext>
              </a:extLst>
            </p:cNvPr>
            <p:cNvSpPr txBox="1"/>
            <p:nvPr/>
          </p:nvSpPr>
          <p:spPr>
            <a:xfrm>
              <a:off x="3372751" y="984650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OrderDate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463919A-83FA-4B4D-ABEF-7D1D4395DE5F}"/>
              </a:ext>
            </a:extLst>
          </p:cNvPr>
          <p:cNvGrpSpPr/>
          <p:nvPr/>
        </p:nvGrpSpPr>
        <p:grpSpPr>
          <a:xfrm>
            <a:off x="6080257" y="1184616"/>
            <a:ext cx="1227288" cy="591004"/>
            <a:chOff x="6221939" y="631176"/>
            <a:chExt cx="1227288" cy="59100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EA13DCE-0544-411C-B62D-E976F8EFFC06}"/>
                </a:ext>
              </a:extLst>
            </p:cNvPr>
            <p:cNvSpPr/>
            <p:nvPr/>
          </p:nvSpPr>
          <p:spPr>
            <a:xfrm>
              <a:off x="6292712" y="631176"/>
              <a:ext cx="1065320" cy="591004"/>
            </a:xfrm>
            <a:prstGeom prst="ellipse">
              <a:avLst/>
            </a:prstGeom>
            <a:solidFill>
              <a:srgbClr val="68F7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5FE5E0-9945-4EC8-8BDB-503BB2B6E910}"/>
                </a:ext>
              </a:extLst>
            </p:cNvPr>
            <p:cNvSpPr txBox="1"/>
            <p:nvPr/>
          </p:nvSpPr>
          <p:spPr>
            <a:xfrm>
              <a:off x="6221939" y="734258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Item#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4F28B00-3862-4347-BD44-A5A5442B3A24}"/>
              </a:ext>
            </a:extLst>
          </p:cNvPr>
          <p:cNvGrpSpPr/>
          <p:nvPr/>
        </p:nvGrpSpPr>
        <p:grpSpPr>
          <a:xfrm>
            <a:off x="4817157" y="1228142"/>
            <a:ext cx="1227288" cy="591004"/>
            <a:chOff x="7441218" y="631176"/>
            <a:chExt cx="1227288" cy="59100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1A2AD52-5C52-4DC7-AB85-927D4AA2FEAE}"/>
                </a:ext>
              </a:extLst>
            </p:cNvPr>
            <p:cNvSpPr/>
            <p:nvPr/>
          </p:nvSpPr>
          <p:spPr>
            <a:xfrm>
              <a:off x="7511991" y="631176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534621-88FF-43E1-A36A-12B21BB237FD}"/>
                </a:ext>
              </a:extLst>
            </p:cNvPr>
            <p:cNvSpPr txBox="1"/>
            <p:nvPr/>
          </p:nvSpPr>
          <p:spPr>
            <a:xfrm>
              <a:off x="7441218" y="734258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8F9280F-FA44-48B9-B0EF-3A8E2C1FF834}"/>
              </a:ext>
            </a:extLst>
          </p:cNvPr>
          <p:cNvGrpSpPr/>
          <p:nvPr/>
        </p:nvGrpSpPr>
        <p:grpSpPr>
          <a:xfrm>
            <a:off x="3896212" y="1792060"/>
            <a:ext cx="1227288" cy="591004"/>
            <a:chOff x="5996075" y="3429335"/>
            <a:chExt cx="1227288" cy="59100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593EEE3-BEF6-4922-B053-100B07FC0E9A}"/>
                </a:ext>
              </a:extLst>
            </p:cNvPr>
            <p:cNvSpPr/>
            <p:nvPr/>
          </p:nvSpPr>
          <p:spPr>
            <a:xfrm>
              <a:off x="6084858" y="3429335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8078FE9-E973-4FB0-A425-3A12A67E5919}"/>
                </a:ext>
              </a:extLst>
            </p:cNvPr>
            <p:cNvSpPr txBox="1"/>
            <p:nvPr/>
          </p:nvSpPr>
          <p:spPr>
            <a:xfrm>
              <a:off x="5996075" y="3542692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Order#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EAF197-A640-4CF7-8CD0-471767BE795B}"/>
              </a:ext>
            </a:extLst>
          </p:cNvPr>
          <p:cNvGrpSpPr/>
          <p:nvPr/>
        </p:nvGrpSpPr>
        <p:grpSpPr>
          <a:xfrm>
            <a:off x="8986703" y="984396"/>
            <a:ext cx="1227288" cy="591004"/>
            <a:chOff x="9250849" y="1040318"/>
            <a:chExt cx="1227288" cy="59100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190D45-177C-49F1-A7B8-5F31B367519D}"/>
                </a:ext>
              </a:extLst>
            </p:cNvPr>
            <p:cNvSpPr/>
            <p:nvPr/>
          </p:nvSpPr>
          <p:spPr>
            <a:xfrm>
              <a:off x="9312783" y="1040318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ED7768-73F7-436E-BF78-AC81BD9968C6}"/>
                </a:ext>
              </a:extLst>
            </p:cNvPr>
            <p:cNvSpPr txBox="1"/>
            <p:nvPr/>
          </p:nvSpPr>
          <p:spPr>
            <a:xfrm>
              <a:off x="9250849" y="1145578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Item#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2A76B0C-841E-4EF3-B019-2FA5ECBE0A27}"/>
              </a:ext>
            </a:extLst>
          </p:cNvPr>
          <p:cNvGrpSpPr/>
          <p:nvPr/>
        </p:nvGrpSpPr>
        <p:grpSpPr>
          <a:xfrm>
            <a:off x="10565714" y="994310"/>
            <a:ext cx="1227288" cy="591004"/>
            <a:chOff x="10956239" y="994310"/>
            <a:chExt cx="1227288" cy="59100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E6E5CA1-91AD-42FE-B377-6BF6A9DEBD17}"/>
                </a:ext>
              </a:extLst>
            </p:cNvPr>
            <p:cNvSpPr/>
            <p:nvPr/>
          </p:nvSpPr>
          <p:spPr>
            <a:xfrm>
              <a:off x="11010654" y="994310"/>
              <a:ext cx="1065320" cy="591004"/>
            </a:xfrm>
            <a:prstGeom prst="ellipse">
              <a:avLst/>
            </a:prstGeom>
            <a:solidFill>
              <a:srgbClr val="68F7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29FF91-D129-4548-B5BA-2CA58B1B0239}"/>
                </a:ext>
              </a:extLst>
            </p:cNvPr>
            <p:cNvSpPr txBox="1"/>
            <p:nvPr/>
          </p:nvSpPr>
          <p:spPr>
            <a:xfrm>
              <a:off x="10956239" y="1104303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Factory#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CE803BF-A190-4838-B402-7992963325DC}"/>
              </a:ext>
            </a:extLst>
          </p:cNvPr>
          <p:cNvGrpSpPr/>
          <p:nvPr/>
        </p:nvGrpSpPr>
        <p:grpSpPr>
          <a:xfrm>
            <a:off x="9755845" y="1596826"/>
            <a:ext cx="1317430" cy="591004"/>
            <a:chOff x="10184470" y="1615876"/>
            <a:chExt cx="1317430" cy="59100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DAC78B0-5CB6-4F4E-B5D0-E84188432FD0}"/>
                </a:ext>
              </a:extLst>
            </p:cNvPr>
            <p:cNvSpPr/>
            <p:nvPr/>
          </p:nvSpPr>
          <p:spPr>
            <a:xfrm>
              <a:off x="10282405" y="1615876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E237FC-13F2-449D-9309-C6F385EC30EB}"/>
                </a:ext>
              </a:extLst>
            </p:cNvPr>
            <p:cNvSpPr txBox="1"/>
            <p:nvPr/>
          </p:nvSpPr>
          <p:spPr>
            <a:xfrm>
              <a:off x="10184470" y="1727562"/>
              <a:ext cx="13174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ItemName 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D76F350-09B2-4514-9B22-7DDB7C048CA5}"/>
              </a:ext>
            </a:extLst>
          </p:cNvPr>
          <p:cNvGrpSpPr/>
          <p:nvPr/>
        </p:nvGrpSpPr>
        <p:grpSpPr>
          <a:xfrm>
            <a:off x="9860648" y="3761631"/>
            <a:ext cx="1122063" cy="916619"/>
            <a:chOff x="10311359" y="3826040"/>
            <a:chExt cx="1122063" cy="916619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ACBBCAD2-5379-417D-A8D1-16760B8B9DE5}"/>
                </a:ext>
              </a:extLst>
            </p:cNvPr>
            <p:cNvSpPr/>
            <p:nvPr/>
          </p:nvSpPr>
          <p:spPr>
            <a:xfrm>
              <a:off x="10311359" y="3826040"/>
              <a:ext cx="1047565" cy="91661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2DB74E-40D8-4642-8EE2-CD51E81014EF}"/>
                </a:ext>
              </a:extLst>
            </p:cNvPr>
            <p:cNvSpPr txBox="1"/>
            <p:nvPr/>
          </p:nvSpPr>
          <p:spPr>
            <a:xfrm>
              <a:off x="10311359" y="4100272"/>
              <a:ext cx="11220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Distribute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197BE-D99C-4B75-A34B-56C8C00B2981}"/>
              </a:ext>
            </a:extLst>
          </p:cNvPr>
          <p:cNvGrpSpPr/>
          <p:nvPr/>
        </p:nvGrpSpPr>
        <p:grpSpPr>
          <a:xfrm>
            <a:off x="9596679" y="4992053"/>
            <a:ext cx="1581813" cy="591004"/>
            <a:chOff x="7259242" y="4740606"/>
            <a:chExt cx="1581813" cy="5910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BAE8FC-8E42-4CD3-914D-677DCDF5E89B}"/>
                </a:ext>
              </a:extLst>
            </p:cNvPr>
            <p:cNvSpPr/>
            <p:nvPr/>
          </p:nvSpPr>
          <p:spPr>
            <a:xfrm>
              <a:off x="7259242" y="4740606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45070A4-9A21-437C-A383-00FA109E9777}"/>
                </a:ext>
              </a:extLst>
            </p:cNvPr>
            <p:cNvSpPr txBox="1"/>
            <p:nvPr/>
          </p:nvSpPr>
          <p:spPr>
            <a:xfrm>
              <a:off x="7636124" y="4846709"/>
              <a:ext cx="926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Factory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4D63A1-C401-42BE-930E-7BB40A37FA18}"/>
              </a:ext>
            </a:extLst>
          </p:cNvPr>
          <p:cNvGrpSpPr/>
          <p:nvPr/>
        </p:nvGrpSpPr>
        <p:grpSpPr>
          <a:xfrm>
            <a:off x="7338120" y="6089767"/>
            <a:ext cx="1227288" cy="591004"/>
            <a:chOff x="11551680" y="5785819"/>
            <a:chExt cx="1227288" cy="59100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13769A5-B977-4FED-99AC-5E418395ED69}"/>
                </a:ext>
              </a:extLst>
            </p:cNvPr>
            <p:cNvSpPr/>
            <p:nvPr/>
          </p:nvSpPr>
          <p:spPr>
            <a:xfrm>
              <a:off x="11601892" y="5785819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63FEF46-C3D0-4651-B73B-D08F4A3D2C17}"/>
                </a:ext>
              </a:extLst>
            </p:cNvPr>
            <p:cNvSpPr txBox="1"/>
            <p:nvPr/>
          </p:nvSpPr>
          <p:spPr>
            <a:xfrm>
              <a:off x="11551680" y="5892654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Factory#</a:t>
              </a: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9EF2FA5F-2123-47F9-92E9-99EEC2554309}"/>
              </a:ext>
            </a:extLst>
          </p:cNvPr>
          <p:cNvSpPr/>
          <p:nvPr/>
        </p:nvSpPr>
        <p:spPr>
          <a:xfrm>
            <a:off x="8580542" y="6056712"/>
            <a:ext cx="1065320" cy="59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70BD7-F07A-4D57-A043-9D1D0704814C}"/>
              </a:ext>
            </a:extLst>
          </p:cNvPr>
          <p:cNvSpPr txBox="1"/>
          <p:nvPr/>
        </p:nvSpPr>
        <p:spPr>
          <a:xfrm>
            <a:off x="8520185" y="6029048"/>
            <a:ext cx="1227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Info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A1E899-2C0C-4381-AF4F-2061EF6EFEFB}"/>
              </a:ext>
            </a:extLst>
          </p:cNvPr>
          <p:cNvGrpSpPr/>
          <p:nvPr/>
        </p:nvGrpSpPr>
        <p:grpSpPr>
          <a:xfrm>
            <a:off x="10964712" y="6042142"/>
            <a:ext cx="1227288" cy="591004"/>
            <a:chOff x="8691554" y="5991492"/>
            <a:chExt cx="1227288" cy="59100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6DC295F-5D8A-42A2-8F48-B0AFEC8370B2}"/>
                </a:ext>
              </a:extLst>
            </p:cNvPr>
            <p:cNvSpPr/>
            <p:nvPr/>
          </p:nvSpPr>
          <p:spPr>
            <a:xfrm>
              <a:off x="8772538" y="5991492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BE7839-6C90-4938-B4A8-54736A9A42F5}"/>
                </a:ext>
              </a:extLst>
            </p:cNvPr>
            <p:cNvSpPr txBox="1"/>
            <p:nvPr/>
          </p:nvSpPr>
          <p:spPr>
            <a:xfrm>
              <a:off x="8691554" y="6116346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Stock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8CDBE1-77C3-45FF-8342-B58084C1413A}"/>
              </a:ext>
            </a:extLst>
          </p:cNvPr>
          <p:cNvCxnSpPr>
            <a:cxnSpLocks/>
          </p:cNvCxnSpPr>
          <p:nvPr/>
        </p:nvCxnSpPr>
        <p:spPr>
          <a:xfrm>
            <a:off x="1568893" y="2067785"/>
            <a:ext cx="5062" cy="56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0E3BD-C1C5-49B6-BA26-660C92821C9D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272851" y="1260008"/>
            <a:ext cx="10211" cy="138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BB239B2-AB17-44D9-BB79-2BD652A893DB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593693" y="1612087"/>
            <a:ext cx="666936" cy="101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007514-3A8C-4276-9A5A-3939F08DCBF8}"/>
              </a:ext>
            </a:extLst>
          </p:cNvPr>
          <p:cNvCxnSpPr>
            <a:cxnSpLocks/>
          </p:cNvCxnSpPr>
          <p:nvPr/>
        </p:nvCxnSpPr>
        <p:spPr>
          <a:xfrm flipH="1">
            <a:off x="2845780" y="1696031"/>
            <a:ext cx="462782" cy="93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6D5FBE-F791-4139-9297-EDC2C9542483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6485910" y="1775620"/>
            <a:ext cx="197780" cy="85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C4FE929-6E7C-4C39-BBE6-65D7EBC7071D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4517655" y="2383064"/>
            <a:ext cx="678385" cy="24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9F7FB0-52E2-415C-811E-3AA52F2BB290}"/>
              </a:ext>
            </a:extLst>
          </p:cNvPr>
          <p:cNvCxnSpPr>
            <a:cxnSpLocks/>
            <a:stCxn id="34" idx="1"/>
            <a:endCxn id="18" idx="3"/>
          </p:cNvCxnSpPr>
          <p:nvPr/>
        </p:nvCxnSpPr>
        <p:spPr>
          <a:xfrm flipH="1" flipV="1">
            <a:off x="2848708" y="2929226"/>
            <a:ext cx="613583" cy="4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1080F9D-0C31-4512-BFF5-069D5E58EF8A}"/>
              </a:ext>
            </a:extLst>
          </p:cNvPr>
          <p:cNvCxnSpPr>
            <a:cxnSpLocks/>
          </p:cNvCxnSpPr>
          <p:nvPr/>
        </p:nvCxnSpPr>
        <p:spPr>
          <a:xfrm flipH="1">
            <a:off x="4509858" y="2946982"/>
            <a:ext cx="678938" cy="2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D2CABA6-305A-4EAF-A7E7-22A3973F0CFF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8933441" y="2859560"/>
            <a:ext cx="661026" cy="3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B79204-9E8A-48FB-B035-2690D1D478B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6770609" y="2896993"/>
            <a:ext cx="1115267" cy="3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25520C-C4C7-4F54-B73B-6FAA3DAAE59C}"/>
              </a:ext>
            </a:extLst>
          </p:cNvPr>
          <p:cNvCxnSpPr>
            <a:cxnSpLocks/>
            <a:stCxn id="32" idx="2"/>
            <a:endCxn id="70" idx="0"/>
          </p:cNvCxnSpPr>
          <p:nvPr/>
        </p:nvCxnSpPr>
        <p:spPr>
          <a:xfrm flipH="1">
            <a:off x="10384431" y="3155062"/>
            <a:ext cx="943" cy="60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435E5F2-D1A2-4D88-B905-1F59C0ECFD61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0378061" y="4678250"/>
            <a:ext cx="6370" cy="31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A93C476-4195-42FB-93DE-56AFFB1F8128}"/>
              </a:ext>
            </a:extLst>
          </p:cNvPr>
          <p:cNvCxnSpPr>
            <a:cxnSpLocks/>
          </p:cNvCxnSpPr>
          <p:nvPr/>
        </p:nvCxnSpPr>
        <p:spPr>
          <a:xfrm>
            <a:off x="10387586" y="5583057"/>
            <a:ext cx="11631" cy="48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D06B5CA-C4E2-423A-8C0C-B52CDA7D1C90}"/>
              </a:ext>
            </a:extLst>
          </p:cNvPr>
          <p:cNvCxnSpPr>
            <a:cxnSpLocks/>
          </p:cNvCxnSpPr>
          <p:nvPr/>
        </p:nvCxnSpPr>
        <p:spPr>
          <a:xfrm>
            <a:off x="11177423" y="5583057"/>
            <a:ext cx="426333" cy="45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E456FA-78BA-42AD-9B20-E481388C3B8A}"/>
              </a:ext>
            </a:extLst>
          </p:cNvPr>
          <p:cNvCxnSpPr>
            <a:cxnSpLocks/>
          </p:cNvCxnSpPr>
          <p:nvPr/>
        </p:nvCxnSpPr>
        <p:spPr>
          <a:xfrm flipH="1">
            <a:off x="7949567" y="5583057"/>
            <a:ext cx="1637588" cy="50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AC4680-2EA6-4B7C-9477-8D9A17440063}"/>
              </a:ext>
            </a:extLst>
          </p:cNvPr>
          <p:cNvSpPr txBox="1"/>
          <p:nvPr/>
        </p:nvSpPr>
        <p:spPr>
          <a:xfrm>
            <a:off x="2824909" y="2661898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C7E96DF-4523-4C50-BF8D-6FFB52CCC8D4}"/>
              </a:ext>
            </a:extLst>
          </p:cNvPr>
          <p:cNvSpPr txBox="1"/>
          <p:nvPr/>
        </p:nvSpPr>
        <p:spPr>
          <a:xfrm>
            <a:off x="4946152" y="2688348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404DB3-B935-4F03-8BCA-0CF4848041F9}"/>
              </a:ext>
            </a:extLst>
          </p:cNvPr>
          <p:cNvSpPr txBox="1"/>
          <p:nvPr/>
        </p:nvSpPr>
        <p:spPr>
          <a:xfrm>
            <a:off x="6803084" y="2640871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0C1EEF-1F10-43E6-BADA-C2BFEA87A795}"/>
              </a:ext>
            </a:extLst>
          </p:cNvPr>
          <p:cNvSpPr txBox="1"/>
          <p:nvPr/>
        </p:nvSpPr>
        <p:spPr>
          <a:xfrm>
            <a:off x="10358040" y="3134739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714C9C6-E0B5-4CDC-B4BB-0F443DB25C4C}"/>
              </a:ext>
            </a:extLst>
          </p:cNvPr>
          <p:cNvSpPr txBox="1"/>
          <p:nvPr/>
        </p:nvSpPr>
        <p:spPr>
          <a:xfrm>
            <a:off x="9339622" y="2572875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2F3D64-7C88-4FD3-BAA9-D2538A286E0E}"/>
              </a:ext>
            </a:extLst>
          </p:cNvPr>
          <p:cNvSpPr txBox="1"/>
          <p:nvPr/>
        </p:nvSpPr>
        <p:spPr>
          <a:xfrm>
            <a:off x="10344776" y="4735854"/>
            <a:ext cx="30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90C377-F1A7-4D7D-8FA2-861E1361C0EB}"/>
              </a:ext>
            </a:extLst>
          </p:cNvPr>
          <p:cNvCxnSpPr>
            <a:cxnSpLocks/>
          </p:cNvCxnSpPr>
          <p:nvPr/>
        </p:nvCxnSpPr>
        <p:spPr>
          <a:xfrm>
            <a:off x="11176309" y="1585314"/>
            <a:ext cx="0" cy="101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32D0698-3E43-47EC-BC8E-07C418BEF4A3}"/>
              </a:ext>
            </a:extLst>
          </p:cNvPr>
          <p:cNvCxnSpPr>
            <a:cxnSpLocks/>
          </p:cNvCxnSpPr>
          <p:nvPr/>
        </p:nvCxnSpPr>
        <p:spPr>
          <a:xfrm flipH="1">
            <a:off x="708828" y="3238053"/>
            <a:ext cx="559051" cy="146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D79DA0C-A299-4697-AD40-910316DFBD9D}"/>
              </a:ext>
            </a:extLst>
          </p:cNvPr>
          <p:cNvGrpSpPr/>
          <p:nvPr/>
        </p:nvGrpSpPr>
        <p:grpSpPr>
          <a:xfrm>
            <a:off x="114926" y="4716590"/>
            <a:ext cx="1227288" cy="591004"/>
            <a:chOff x="38726" y="4659440"/>
            <a:chExt cx="1227288" cy="59100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C9C35A1-37B3-453A-ACFD-979DBF4B35BC}"/>
                </a:ext>
              </a:extLst>
            </p:cNvPr>
            <p:cNvSpPr/>
            <p:nvPr/>
          </p:nvSpPr>
          <p:spPr>
            <a:xfrm>
              <a:off x="99968" y="4659440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7D1FDE2-75AA-4C2A-A508-8EFDC70E05D0}"/>
                </a:ext>
              </a:extLst>
            </p:cNvPr>
            <p:cNvSpPr txBox="1"/>
            <p:nvPr/>
          </p:nvSpPr>
          <p:spPr>
            <a:xfrm>
              <a:off x="38726" y="476494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CD9C87-B264-4E09-9E97-006472ED58B9}"/>
              </a:ext>
            </a:extLst>
          </p:cNvPr>
          <p:cNvGrpSpPr/>
          <p:nvPr/>
        </p:nvGrpSpPr>
        <p:grpSpPr>
          <a:xfrm>
            <a:off x="1424454" y="4704535"/>
            <a:ext cx="1227288" cy="591004"/>
            <a:chOff x="1224280" y="4719554"/>
            <a:chExt cx="1227288" cy="591004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E5224EF-82AB-4C4C-AF3E-6D17F5AC2ADB}"/>
                </a:ext>
              </a:extLst>
            </p:cNvPr>
            <p:cNvSpPr/>
            <p:nvPr/>
          </p:nvSpPr>
          <p:spPr>
            <a:xfrm>
              <a:off x="1303305" y="4719554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ED0FB7-13E6-41BF-83E9-8D73E209927D}"/>
                </a:ext>
              </a:extLst>
            </p:cNvPr>
            <p:cNvSpPr txBox="1"/>
            <p:nvPr/>
          </p:nvSpPr>
          <p:spPr>
            <a:xfrm>
              <a:off x="1224280" y="4823029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Street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460DAE-4843-4C14-A95E-9D67C87DA045}"/>
              </a:ext>
            </a:extLst>
          </p:cNvPr>
          <p:cNvGrpSpPr/>
          <p:nvPr/>
        </p:nvGrpSpPr>
        <p:grpSpPr>
          <a:xfrm>
            <a:off x="2679797" y="4690655"/>
            <a:ext cx="1227288" cy="591004"/>
            <a:chOff x="506313" y="5452243"/>
            <a:chExt cx="1227288" cy="591004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74754CE-DEFA-483B-82C0-4001566A53DE}"/>
                </a:ext>
              </a:extLst>
            </p:cNvPr>
            <p:cNvSpPr/>
            <p:nvPr/>
          </p:nvSpPr>
          <p:spPr>
            <a:xfrm>
              <a:off x="577086" y="5452243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FEE58B-F7FC-42CE-A646-1173C4517B0C}"/>
                </a:ext>
              </a:extLst>
            </p:cNvPr>
            <p:cNvSpPr txBox="1"/>
            <p:nvPr/>
          </p:nvSpPr>
          <p:spPr>
            <a:xfrm>
              <a:off x="506313" y="555532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City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B229A1E-4612-4BE2-A430-B86ECF94FB2F}"/>
              </a:ext>
            </a:extLst>
          </p:cNvPr>
          <p:cNvCxnSpPr>
            <a:cxnSpLocks/>
          </p:cNvCxnSpPr>
          <p:nvPr/>
        </p:nvCxnSpPr>
        <p:spPr>
          <a:xfrm>
            <a:off x="2861702" y="3238060"/>
            <a:ext cx="421528" cy="14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F62A9D8-3A0A-4FFB-A18A-BEA0A4FB2D74}"/>
              </a:ext>
            </a:extLst>
          </p:cNvPr>
          <p:cNvCxnSpPr>
            <a:cxnSpLocks/>
            <a:stCxn id="18" idx="2"/>
            <a:endCxn id="97" idx="0"/>
          </p:cNvCxnSpPr>
          <p:nvPr/>
        </p:nvCxnSpPr>
        <p:spPr>
          <a:xfrm flipH="1">
            <a:off x="2036139" y="3224728"/>
            <a:ext cx="21663" cy="147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D0F76-90ED-4FFE-96D2-4203F6387BA0}"/>
              </a:ext>
            </a:extLst>
          </p:cNvPr>
          <p:cNvGrpSpPr/>
          <p:nvPr/>
        </p:nvGrpSpPr>
        <p:grpSpPr>
          <a:xfrm>
            <a:off x="6770301" y="1801671"/>
            <a:ext cx="1274679" cy="591004"/>
            <a:chOff x="4668127" y="3636504"/>
            <a:chExt cx="1274679" cy="591004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1D43A2C-26A5-4EF7-BB71-FDED0FD7249D}"/>
                </a:ext>
              </a:extLst>
            </p:cNvPr>
            <p:cNvSpPr/>
            <p:nvPr/>
          </p:nvSpPr>
          <p:spPr>
            <a:xfrm>
              <a:off x="4766868" y="3636504"/>
              <a:ext cx="1065320" cy="591004"/>
            </a:xfrm>
            <a:prstGeom prst="ellipse">
              <a:avLst/>
            </a:prstGeom>
            <a:solidFill>
              <a:srgbClr val="68F7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4FB7B2-FEB9-4930-9E90-50720E2917D7}"/>
                </a:ext>
              </a:extLst>
            </p:cNvPr>
            <p:cNvSpPr txBox="1"/>
            <p:nvPr/>
          </p:nvSpPr>
          <p:spPr>
            <a:xfrm>
              <a:off x="4668127" y="3733612"/>
              <a:ext cx="12746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Customer#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6DB7F2-B2E9-4DA4-AB85-06E5637A9E39}"/>
              </a:ext>
            </a:extLst>
          </p:cNvPr>
          <p:cNvGrpSpPr/>
          <p:nvPr/>
        </p:nvGrpSpPr>
        <p:grpSpPr>
          <a:xfrm>
            <a:off x="4850358" y="4011835"/>
            <a:ext cx="1227288" cy="591004"/>
            <a:chOff x="4460038" y="52889"/>
            <a:chExt cx="1227288" cy="591004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5D60A57-9AE9-4803-8900-C431FAF34DBE}"/>
                </a:ext>
              </a:extLst>
            </p:cNvPr>
            <p:cNvSpPr/>
            <p:nvPr/>
          </p:nvSpPr>
          <p:spPr>
            <a:xfrm>
              <a:off x="4539689" y="52889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B392C6A-B9D4-44A9-A0D4-B7060B8E6FFF}"/>
                </a:ext>
              </a:extLst>
            </p:cNvPr>
            <p:cNvSpPr txBox="1"/>
            <p:nvPr/>
          </p:nvSpPr>
          <p:spPr>
            <a:xfrm>
              <a:off x="4460038" y="155971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4853FCF-2DBF-4206-A018-99B7604DF9F4}"/>
              </a:ext>
            </a:extLst>
          </p:cNvPr>
          <p:cNvGrpSpPr/>
          <p:nvPr/>
        </p:nvGrpSpPr>
        <p:grpSpPr>
          <a:xfrm>
            <a:off x="6024239" y="3990248"/>
            <a:ext cx="1227288" cy="591004"/>
            <a:chOff x="5672253" y="113003"/>
            <a:chExt cx="1227288" cy="591004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B18D24F-68CC-4CD2-9756-510F31A0B3E6}"/>
                </a:ext>
              </a:extLst>
            </p:cNvPr>
            <p:cNvSpPr/>
            <p:nvPr/>
          </p:nvSpPr>
          <p:spPr>
            <a:xfrm>
              <a:off x="5743026" y="113003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0126497-6D2E-4435-8EF1-7D76F5BEDED9}"/>
                </a:ext>
              </a:extLst>
            </p:cNvPr>
            <p:cNvSpPr txBox="1"/>
            <p:nvPr/>
          </p:nvSpPr>
          <p:spPr>
            <a:xfrm>
              <a:off x="5672253" y="21608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Street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9A8E749-9AD4-4939-81F6-9FD2F24D4B98}"/>
              </a:ext>
            </a:extLst>
          </p:cNvPr>
          <p:cNvGrpSpPr/>
          <p:nvPr/>
        </p:nvGrpSpPr>
        <p:grpSpPr>
          <a:xfrm>
            <a:off x="7070471" y="3616454"/>
            <a:ext cx="1227288" cy="591004"/>
            <a:chOff x="4946034" y="845692"/>
            <a:chExt cx="1227288" cy="591004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3C5B912-9467-48D2-8C1A-3201963B9B6D}"/>
                </a:ext>
              </a:extLst>
            </p:cNvPr>
            <p:cNvSpPr/>
            <p:nvPr/>
          </p:nvSpPr>
          <p:spPr>
            <a:xfrm>
              <a:off x="5016807" y="845692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2B90E62-37DE-4323-910C-43F967076FE7}"/>
                </a:ext>
              </a:extLst>
            </p:cNvPr>
            <p:cNvSpPr txBox="1"/>
            <p:nvPr/>
          </p:nvSpPr>
          <p:spPr>
            <a:xfrm>
              <a:off x="4946034" y="948774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City</a:t>
              </a: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1C6FF22-7B8D-40A7-A588-3DF5ADCA51A4}"/>
              </a:ext>
            </a:extLst>
          </p:cNvPr>
          <p:cNvCxnSpPr>
            <a:cxnSpLocks/>
          </p:cNvCxnSpPr>
          <p:nvPr/>
        </p:nvCxnSpPr>
        <p:spPr>
          <a:xfrm flipH="1">
            <a:off x="5472194" y="3242073"/>
            <a:ext cx="305391" cy="76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48E0E02-9AEC-43BF-9CBB-FB12A8D7F993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10386440" y="2187830"/>
            <a:ext cx="13707" cy="38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136ABC2-E47F-48A1-AC34-F79634C53FCD}"/>
              </a:ext>
            </a:extLst>
          </p:cNvPr>
          <p:cNvCxnSpPr>
            <a:cxnSpLocks/>
          </p:cNvCxnSpPr>
          <p:nvPr/>
        </p:nvCxnSpPr>
        <p:spPr>
          <a:xfrm>
            <a:off x="9594467" y="1571018"/>
            <a:ext cx="0" cy="101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2396417-B70A-438C-A70D-A8EEDB79A550}"/>
              </a:ext>
            </a:extLst>
          </p:cNvPr>
          <p:cNvGrpSpPr/>
          <p:nvPr/>
        </p:nvGrpSpPr>
        <p:grpSpPr>
          <a:xfrm>
            <a:off x="9747473" y="6068529"/>
            <a:ext cx="1227288" cy="591004"/>
            <a:chOff x="8691554" y="5991492"/>
            <a:chExt cx="1227288" cy="59100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5D19D06-8A43-4642-B4AE-CCE22C08DB66}"/>
                </a:ext>
              </a:extLst>
            </p:cNvPr>
            <p:cNvSpPr/>
            <p:nvPr/>
          </p:nvSpPr>
          <p:spPr>
            <a:xfrm>
              <a:off x="8772538" y="5991492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0B642C6-5D6A-43ED-BD8A-278F6D6C8E23}"/>
                </a:ext>
              </a:extLst>
            </p:cNvPr>
            <p:cNvSpPr txBox="1"/>
            <p:nvPr/>
          </p:nvSpPr>
          <p:spPr>
            <a:xfrm>
              <a:off x="8691554" y="6116346"/>
              <a:ext cx="122728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FactoryName</a:t>
              </a:r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932AB8A-95C3-4E11-9B61-03BE4D5030C4}"/>
              </a:ext>
            </a:extLst>
          </p:cNvPr>
          <p:cNvCxnSpPr>
            <a:cxnSpLocks/>
          </p:cNvCxnSpPr>
          <p:nvPr/>
        </p:nvCxnSpPr>
        <p:spPr>
          <a:xfrm flipH="1">
            <a:off x="9096265" y="5573292"/>
            <a:ext cx="839196" cy="54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12F9D20-33C0-43BE-8FD4-20BA10C5BFD4}"/>
              </a:ext>
            </a:extLst>
          </p:cNvPr>
          <p:cNvCxnSpPr>
            <a:cxnSpLocks/>
          </p:cNvCxnSpPr>
          <p:nvPr/>
        </p:nvCxnSpPr>
        <p:spPr>
          <a:xfrm flipH="1">
            <a:off x="4314232" y="3220826"/>
            <a:ext cx="872898" cy="523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3F37172-8038-4CFB-85C0-448D64823C4B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422139" y="3224728"/>
            <a:ext cx="205533" cy="76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4946D6E-9407-4229-91AB-59897C6DB943}"/>
              </a:ext>
            </a:extLst>
          </p:cNvPr>
          <p:cNvCxnSpPr>
            <a:cxnSpLocks/>
          </p:cNvCxnSpPr>
          <p:nvPr/>
        </p:nvCxnSpPr>
        <p:spPr>
          <a:xfrm>
            <a:off x="6771362" y="3227753"/>
            <a:ext cx="861844" cy="37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0908740-E3AA-4AB7-9D59-ABC8532760C2}"/>
              </a:ext>
            </a:extLst>
          </p:cNvPr>
          <p:cNvCxnSpPr>
            <a:cxnSpLocks/>
            <a:stCxn id="106" idx="4"/>
          </p:cNvCxnSpPr>
          <p:nvPr/>
        </p:nvCxnSpPr>
        <p:spPr>
          <a:xfrm flipH="1">
            <a:off x="6772275" y="2392675"/>
            <a:ext cx="629427" cy="26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40E8B15-91A7-45C8-92DE-D31C45E452CA}"/>
              </a:ext>
            </a:extLst>
          </p:cNvPr>
          <p:cNvCxnSpPr>
            <a:cxnSpLocks/>
          </p:cNvCxnSpPr>
          <p:nvPr/>
        </p:nvCxnSpPr>
        <p:spPr>
          <a:xfrm>
            <a:off x="5436826" y="1834285"/>
            <a:ext cx="269265" cy="81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6090693-836A-4FAB-B111-37AF6A283409}"/>
              </a:ext>
            </a:extLst>
          </p:cNvPr>
          <p:cNvSpPr txBox="1"/>
          <p:nvPr/>
        </p:nvSpPr>
        <p:spPr>
          <a:xfrm>
            <a:off x="-818900" y="6463050"/>
            <a:ext cx="51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87922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Wilson</dc:creator>
  <cp:lastModifiedBy>Amber Wilson</cp:lastModifiedBy>
  <cp:revision>15</cp:revision>
  <dcterms:created xsi:type="dcterms:W3CDTF">2021-12-14T14:52:25Z</dcterms:created>
  <dcterms:modified xsi:type="dcterms:W3CDTF">2021-12-15T03:24:40Z</dcterms:modified>
</cp:coreProperties>
</file>