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F513"/>
    <a:srgbClr val="FF8A09"/>
    <a:srgbClr val="09FFD0"/>
    <a:srgbClr val="F61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094" y="-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6BF9D-A135-4248-AB47-9523F16B8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B93C0-220E-4229-96BE-24249FFFB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BFBD3-EFD2-4EC5-981A-95C5FC90F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4569-2418-4C70-BE38-D76A3971481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6C643-CD37-4294-BACB-8FB2ED17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3BE7A-69B1-4E97-B623-22856B78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BFD6-9289-4D43-B048-41D378EF4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1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7FDB6-0624-46A9-AC29-98AD2CB6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F3B02-2DE4-443F-AFF1-36EB541CD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DA1AF-CDA1-4C7E-B22E-CDEF2989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4569-2418-4C70-BE38-D76A3971481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516E7-E50C-4159-8279-E8CC98B31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164AA-0E71-4EA1-B8AE-8036697E5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BFD6-9289-4D43-B048-41D378EF4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8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370AAF-CB4E-4659-AA48-B34F0F743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CECFC-872D-4D67-BDA7-D9A046EFB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A1A28-A0FC-4E14-BB4B-6868FC949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4569-2418-4C70-BE38-D76A3971481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BB88A-5914-4114-9CBC-282E65537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865A6-5CA4-4E26-ABF5-D1404FF0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BFD6-9289-4D43-B048-41D378EF4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7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08B3-251B-4BCC-9072-A78EDAAC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0B98C-7D99-48B4-8D1A-BAEAD0CE7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20D24-F42D-42D9-BDEC-383D9F116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4569-2418-4C70-BE38-D76A3971481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6B5F3-0A06-4F36-B4EB-694BAFE4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D5B13-ABC3-48EB-95EB-860CCF3A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BFD6-9289-4D43-B048-41D378EF4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6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4E8AE-CCB3-48DA-8E0A-0E5FE6EB3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EBD9C-B4EC-47F7-9AF2-00C6DC32F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278A0-B686-471B-A74A-8A3E8B81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4569-2418-4C70-BE38-D76A3971481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33EE0-7664-4CDF-8DF9-2227707FC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58CB9-10DC-479E-ABB2-94994E1E6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BFD6-9289-4D43-B048-41D378EF4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BE787-4C43-4AD2-B28C-524A49B29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A10A8-02AF-4778-A3D0-922C52206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D82CD-53EF-4D3F-A0C9-F70F8457D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CBEBE-B59C-4FA4-A7E0-449ED1C21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4569-2418-4C70-BE38-D76A3971481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7FEE7-3AC0-4581-B2F1-938F7CD8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36D18-E55E-44E6-A109-7459EE4E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BFD6-9289-4D43-B048-41D378EF4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3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C256-E3D9-47A2-A4B3-B1C2FD847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67289-94F3-48D7-BC4E-4B5BD0E83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A85EE-B6E5-4E97-A543-5846001CB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F4A88-ECA7-4ED0-8212-61C07815F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09475F-7011-40EA-9179-7525B1146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9FEEE6-BC91-472D-BB44-B4225491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4569-2418-4C70-BE38-D76A3971481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8E1B8A-1C34-44F5-8459-E17DBA26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49C27A-DE30-4C82-AC43-F760C968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BFD6-9289-4D43-B048-41D378EF4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5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E6E3-CFE1-4F6E-A444-D26ED9A0A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2236C4-143D-4E9A-AE49-051D2102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4569-2418-4C70-BE38-D76A3971481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CEBDF-EB93-434D-8AD1-D09B6DBDE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1B2B5F-166F-4655-B1D6-E0702D28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BFD6-9289-4D43-B048-41D378EF4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8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ED8FE0-789D-49D0-95F2-0CDE50D9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4569-2418-4C70-BE38-D76A3971481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43682-C7F3-4C0B-BDBC-0C565482C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FDA46-0785-4B67-90B7-E9DE605F4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BFD6-9289-4D43-B048-41D378EF4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4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F77B-F0D3-42B8-817E-D542C6F79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94C80-C7DE-442F-B7B8-536612429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8CE4B-D44F-4390-92FE-6AC17B31A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3C10A-4373-4E12-B460-B86E1186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4569-2418-4C70-BE38-D76A3971481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9DE28-E836-4759-9A28-4CEA22633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734A8-5A1F-401C-B73A-DB5F4A90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BFD6-9289-4D43-B048-41D378EF4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0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17B1-591A-44F3-8F12-F436CFF8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1E2676-4EB9-4957-AA2A-A726D938C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25E67-DC75-45CD-9CF1-774189B12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90D8E-E51E-41AE-92E8-BF294909A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4569-2418-4C70-BE38-D76A3971481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3F4AC-D188-47BF-A865-C18C2E85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649E3-58CD-414C-AED2-58D478F90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BFD6-9289-4D43-B048-41D378EF4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8D71FD-C1D4-460E-B9DB-7B3458EBF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74C17-D664-4B52-B5C3-EFC129596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ED823-0692-4DAE-B523-BD9C1B18A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44569-2418-4C70-BE38-D76A3971481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63990-2644-4DE3-A6AE-422BC9294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86BD0-1B2F-403A-BB2F-C6CF61EE9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ABFD6-9289-4D43-B048-41D378EF4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2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2FADD1A-D50B-4CEB-8615-518B63B4BEBF}"/>
              </a:ext>
            </a:extLst>
          </p:cNvPr>
          <p:cNvGrpSpPr/>
          <p:nvPr/>
        </p:nvGrpSpPr>
        <p:grpSpPr>
          <a:xfrm>
            <a:off x="1266895" y="2633724"/>
            <a:ext cx="1581813" cy="591004"/>
            <a:chOff x="1266895" y="2633724"/>
            <a:chExt cx="1581813" cy="59100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C7ACCE0-4E72-4DD3-A69D-7B0656479D36}"/>
                </a:ext>
              </a:extLst>
            </p:cNvPr>
            <p:cNvSpPr/>
            <p:nvPr/>
          </p:nvSpPr>
          <p:spPr>
            <a:xfrm>
              <a:off x="1266895" y="2633724"/>
              <a:ext cx="1581813" cy="591004"/>
            </a:xfrm>
            <a:prstGeom prst="rect">
              <a:avLst/>
            </a:prstGeom>
            <a:solidFill>
              <a:srgbClr val="F612F6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31C8C2-C3F2-40BF-B73D-6F8EEA9B7E4D}"/>
                </a:ext>
              </a:extLst>
            </p:cNvPr>
            <p:cNvSpPr txBox="1"/>
            <p:nvPr/>
          </p:nvSpPr>
          <p:spPr>
            <a:xfrm>
              <a:off x="1703056" y="2735318"/>
              <a:ext cx="8729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Player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CF8DBD8-86E6-447E-BE13-04B8E7068A8C}"/>
              </a:ext>
            </a:extLst>
          </p:cNvPr>
          <p:cNvGrpSpPr/>
          <p:nvPr/>
        </p:nvGrpSpPr>
        <p:grpSpPr>
          <a:xfrm>
            <a:off x="5188796" y="2633724"/>
            <a:ext cx="1581813" cy="591004"/>
            <a:chOff x="5188796" y="2633724"/>
            <a:chExt cx="1581813" cy="59100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E1BE55-721E-42AE-A1AD-0C07202196BC}"/>
                </a:ext>
              </a:extLst>
            </p:cNvPr>
            <p:cNvSpPr/>
            <p:nvPr/>
          </p:nvSpPr>
          <p:spPr>
            <a:xfrm>
              <a:off x="5188796" y="2633724"/>
              <a:ext cx="1581813" cy="591004"/>
            </a:xfrm>
            <a:prstGeom prst="rect">
              <a:avLst/>
            </a:prstGeom>
            <a:solidFill>
              <a:srgbClr val="F612F6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DB0C265-ABFE-45DF-BBDC-4DFE1F50AA94}"/>
                </a:ext>
              </a:extLst>
            </p:cNvPr>
            <p:cNvSpPr txBox="1"/>
            <p:nvPr/>
          </p:nvSpPr>
          <p:spPr>
            <a:xfrm>
              <a:off x="5640044" y="2742043"/>
              <a:ext cx="9893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Team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A574297-7EBF-401A-9D37-7452A6B38073}"/>
              </a:ext>
            </a:extLst>
          </p:cNvPr>
          <p:cNvGrpSpPr/>
          <p:nvPr/>
        </p:nvGrpSpPr>
        <p:grpSpPr>
          <a:xfrm>
            <a:off x="9110698" y="2590711"/>
            <a:ext cx="1581813" cy="591004"/>
            <a:chOff x="9110698" y="2590711"/>
            <a:chExt cx="1581813" cy="59100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FCBFEDB-381C-457B-81B9-24626A9E2D8C}"/>
                </a:ext>
              </a:extLst>
            </p:cNvPr>
            <p:cNvSpPr/>
            <p:nvPr/>
          </p:nvSpPr>
          <p:spPr>
            <a:xfrm>
              <a:off x="9110698" y="2590711"/>
              <a:ext cx="1581813" cy="591004"/>
            </a:xfrm>
            <a:prstGeom prst="rect">
              <a:avLst/>
            </a:prstGeom>
            <a:solidFill>
              <a:srgbClr val="F612F6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4FE9087-3880-4AB6-BF4E-ED4424A067E6}"/>
                </a:ext>
              </a:extLst>
            </p:cNvPr>
            <p:cNvSpPr txBox="1"/>
            <p:nvPr/>
          </p:nvSpPr>
          <p:spPr>
            <a:xfrm>
              <a:off x="9489826" y="2706581"/>
              <a:ext cx="926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Match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9B6AFCC-6330-4F46-9E1E-AF9459E2671E}"/>
              </a:ext>
            </a:extLst>
          </p:cNvPr>
          <p:cNvGrpSpPr/>
          <p:nvPr/>
        </p:nvGrpSpPr>
        <p:grpSpPr>
          <a:xfrm>
            <a:off x="3462291" y="2512381"/>
            <a:ext cx="1047565" cy="916619"/>
            <a:chOff x="3462291" y="2512381"/>
            <a:chExt cx="1047565" cy="916619"/>
          </a:xfrm>
        </p:grpSpPr>
        <p:sp>
          <p:nvSpPr>
            <p:cNvPr id="34" name="Diamond 33">
              <a:extLst>
                <a:ext uri="{FF2B5EF4-FFF2-40B4-BE49-F238E27FC236}">
                  <a16:creationId xmlns:a16="http://schemas.microsoft.com/office/drawing/2014/main" id="{D162B494-F3EE-45DE-B645-551770D6998B}"/>
                </a:ext>
              </a:extLst>
            </p:cNvPr>
            <p:cNvSpPr/>
            <p:nvPr/>
          </p:nvSpPr>
          <p:spPr>
            <a:xfrm>
              <a:off x="3462291" y="2512381"/>
              <a:ext cx="1047565" cy="916619"/>
            </a:xfrm>
            <a:prstGeom prst="diamond">
              <a:avLst/>
            </a:prstGeom>
            <a:solidFill>
              <a:srgbClr val="FF8A0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8A1E432-E6CB-4804-9AC5-F400774A60F4}"/>
                </a:ext>
              </a:extLst>
            </p:cNvPr>
            <p:cNvSpPr txBox="1"/>
            <p:nvPr/>
          </p:nvSpPr>
          <p:spPr>
            <a:xfrm>
              <a:off x="3590911" y="2786318"/>
              <a:ext cx="861034" cy="3687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Signed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0249F62-8B88-48BA-A88F-637DE89C4CD4}"/>
              </a:ext>
            </a:extLst>
          </p:cNvPr>
          <p:cNvGrpSpPr/>
          <p:nvPr/>
        </p:nvGrpSpPr>
        <p:grpSpPr>
          <a:xfrm>
            <a:off x="7529746" y="2468399"/>
            <a:ext cx="1047565" cy="916619"/>
            <a:chOff x="7529746" y="2468399"/>
            <a:chExt cx="1047565" cy="916619"/>
          </a:xfrm>
        </p:grpSpPr>
        <p:sp>
          <p:nvSpPr>
            <p:cNvPr id="35" name="Diamond 34">
              <a:extLst>
                <a:ext uri="{FF2B5EF4-FFF2-40B4-BE49-F238E27FC236}">
                  <a16:creationId xmlns:a16="http://schemas.microsoft.com/office/drawing/2014/main" id="{33C9CAE5-B09F-4140-B94C-1729311FCE6C}"/>
                </a:ext>
              </a:extLst>
            </p:cNvPr>
            <p:cNvSpPr/>
            <p:nvPr/>
          </p:nvSpPr>
          <p:spPr>
            <a:xfrm>
              <a:off x="7529746" y="2468399"/>
              <a:ext cx="1047565" cy="916619"/>
            </a:xfrm>
            <a:prstGeom prst="diamond">
              <a:avLst/>
            </a:prstGeom>
            <a:solidFill>
              <a:srgbClr val="FF8A0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4A1315B-6176-4E9B-B2D2-EB71931C087A}"/>
                </a:ext>
              </a:extLst>
            </p:cNvPr>
            <p:cNvSpPr txBox="1"/>
            <p:nvPr/>
          </p:nvSpPr>
          <p:spPr>
            <a:xfrm>
              <a:off x="7647413" y="2757261"/>
              <a:ext cx="861034" cy="3687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Played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6452067-5816-4CB0-BAF5-80FAE73A65D0}"/>
              </a:ext>
            </a:extLst>
          </p:cNvPr>
          <p:cNvGrpSpPr/>
          <p:nvPr/>
        </p:nvGrpSpPr>
        <p:grpSpPr>
          <a:xfrm>
            <a:off x="742804" y="1353760"/>
            <a:ext cx="1227288" cy="591004"/>
            <a:chOff x="46847" y="1149862"/>
            <a:chExt cx="1227288" cy="591004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467783B-37E7-4D6C-81B9-22983CC50A13}"/>
                </a:ext>
              </a:extLst>
            </p:cNvPr>
            <p:cNvSpPr/>
            <p:nvPr/>
          </p:nvSpPr>
          <p:spPr>
            <a:xfrm>
              <a:off x="114183" y="1149862"/>
              <a:ext cx="1065320" cy="591004"/>
            </a:xfrm>
            <a:prstGeom prst="ellipse">
              <a:avLst/>
            </a:prstGeom>
            <a:solidFill>
              <a:srgbClr val="6EF51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EFCC7E7-3175-479C-A4F4-CC09EC24DACD}"/>
                </a:ext>
              </a:extLst>
            </p:cNvPr>
            <p:cNvSpPr txBox="1"/>
            <p:nvPr/>
          </p:nvSpPr>
          <p:spPr>
            <a:xfrm>
              <a:off x="46847" y="1244065"/>
              <a:ext cx="1227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PlayerID 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8095A4D-96D4-4781-A570-984747D6DB28}"/>
              </a:ext>
            </a:extLst>
          </p:cNvPr>
          <p:cNvGrpSpPr/>
          <p:nvPr/>
        </p:nvGrpSpPr>
        <p:grpSpPr>
          <a:xfrm>
            <a:off x="2057801" y="3704135"/>
            <a:ext cx="1227288" cy="591004"/>
            <a:chOff x="959434" y="5203032"/>
            <a:chExt cx="1227288" cy="59100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CDE9B6E-1869-4CB6-97BA-3BBF78CF5D49}"/>
                </a:ext>
              </a:extLst>
            </p:cNvPr>
            <p:cNvSpPr/>
            <p:nvPr/>
          </p:nvSpPr>
          <p:spPr>
            <a:xfrm>
              <a:off x="1040418" y="5203032"/>
              <a:ext cx="1065320" cy="5910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25A09F6-FF93-4CDE-9DFD-57F2CC645F1E}"/>
                </a:ext>
              </a:extLst>
            </p:cNvPr>
            <p:cNvSpPr txBox="1"/>
            <p:nvPr/>
          </p:nvSpPr>
          <p:spPr>
            <a:xfrm>
              <a:off x="959434" y="5311890"/>
              <a:ext cx="1227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Avatar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1E6D414-EEEA-409E-BB08-D76DBDF2AA31}"/>
              </a:ext>
            </a:extLst>
          </p:cNvPr>
          <p:cNvGrpSpPr/>
          <p:nvPr/>
        </p:nvGrpSpPr>
        <p:grpSpPr>
          <a:xfrm>
            <a:off x="1937586" y="1345303"/>
            <a:ext cx="1227288" cy="591004"/>
            <a:chOff x="426774" y="3633273"/>
            <a:chExt cx="1227288" cy="591004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988A77C-1BB9-4769-9F96-F75E62552951}"/>
                </a:ext>
              </a:extLst>
            </p:cNvPr>
            <p:cNvSpPr/>
            <p:nvPr/>
          </p:nvSpPr>
          <p:spPr>
            <a:xfrm>
              <a:off x="507758" y="3633273"/>
              <a:ext cx="1065320" cy="5910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F59830C-33AA-4BE2-9AC8-0453FABE5838}"/>
                </a:ext>
              </a:extLst>
            </p:cNvPr>
            <p:cNvSpPr txBox="1"/>
            <p:nvPr/>
          </p:nvSpPr>
          <p:spPr>
            <a:xfrm>
              <a:off x="426774" y="3752566"/>
              <a:ext cx="1227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Name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6F754FA-D04D-4AA8-9846-E731111018E7}"/>
              </a:ext>
            </a:extLst>
          </p:cNvPr>
          <p:cNvGrpSpPr/>
          <p:nvPr/>
        </p:nvGrpSpPr>
        <p:grpSpPr>
          <a:xfrm>
            <a:off x="715987" y="3704135"/>
            <a:ext cx="1227288" cy="591004"/>
            <a:chOff x="1793289" y="3810371"/>
            <a:chExt cx="1227288" cy="59100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8047607-A8B6-4B6B-BA3E-F63B289ADDCA}"/>
                </a:ext>
              </a:extLst>
            </p:cNvPr>
            <p:cNvSpPr/>
            <p:nvPr/>
          </p:nvSpPr>
          <p:spPr>
            <a:xfrm>
              <a:off x="1874273" y="3810371"/>
              <a:ext cx="1065320" cy="5910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0AF939E-4BF0-4872-9356-D9FF51B8598A}"/>
                </a:ext>
              </a:extLst>
            </p:cNvPr>
            <p:cNvSpPr txBox="1"/>
            <p:nvPr/>
          </p:nvSpPr>
          <p:spPr>
            <a:xfrm>
              <a:off x="1793289" y="3882151"/>
              <a:ext cx="1227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Age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D8343C9-2D2E-453F-A800-CEF0C1A84EE7}"/>
              </a:ext>
            </a:extLst>
          </p:cNvPr>
          <p:cNvGrpSpPr/>
          <p:nvPr/>
        </p:nvGrpSpPr>
        <p:grpSpPr>
          <a:xfrm>
            <a:off x="4671070" y="3694186"/>
            <a:ext cx="1227288" cy="591004"/>
            <a:chOff x="3628103" y="668509"/>
            <a:chExt cx="1227288" cy="591004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3DFE654-D76F-4CB1-AD4E-281D4E4C4C36}"/>
                </a:ext>
              </a:extLst>
            </p:cNvPr>
            <p:cNvSpPr/>
            <p:nvPr/>
          </p:nvSpPr>
          <p:spPr>
            <a:xfrm>
              <a:off x="3733694" y="668509"/>
              <a:ext cx="1065320" cy="5910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6938B96-ADF7-4D0B-AE3F-638FE3DF42EC}"/>
                </a:ext>
              </a:extLst>
            </p:cNvPr>
            <p:cNvSpPr txBox="1"/>
            <p:nvPr/>
          </p:nvSpPr>
          <p:spPr>
            <a:xfrm>
              <a:off x="3628103" y="780455"/>
              <a:ext cx="1227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Brand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5CB781-063B-43DF-9B5D-B707D6BF0FAA}"/>
              </a:ext>
            </a:extLst>
          </p:cNvPr>
          <p:cNvGrpSpPr/>
          <p:nvPr/>
        </p:nvGrpSpPr>
        <p:grpSpPr>
          <a:xfrm>
            <a:off x="6036059" y="3691460"/>
            <a:ext cx="1227288" cy="624889"/>
            <a:chOff x="4907436" y="668509"/>
            <a:chExt cx="1227288" cy="624889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2C9CC09-8578-4CF6-BA21-358BC64A7C76}"/>
                </a:ext>
              </a:extLst>
            </p:cNvPr>
            <p:cNvSpPr/>
            <p:nvPr/>
          </p:nvSpPr>
          <p:spPr>
            <a:xfrm>
              <a:off x="4978209" y="668509"/>
              <a:ext cx="1065320" cy="5910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A4C222A-F5B1-4BF4-8FDC-24402AC2DB15}"/>
                </a:ext>
              </a:extLst>
            </p:cNvPr>
            <p:cNvSpPr txBox="1"/>
            <p:nvPr/>
          </p:nvSpPr>
          <p:spPr>
            <a:xfrm>
              <a:off x="4907436" y="708623"/>
              <a:ext cx="122728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Numberof</a:t>
              </a:r>
            </a:p>
            <a:p>
              <a:pPr algn="ctr"/>
              <a:r>
                <a:rPr lang="en-US" sz="1600" dirty="0"/>
                <a:t>Players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B937A02-1C60-482D-BDDB-B886885B7A75}"/>
              </a:ext>
            </a:extLst>
          </p:cNvPr>
          <p:cNvGrpSpPr/>
          <p:nvPr/>
        </p:nvGrpSpPr>
        <p:grpSpPr>
          <a:xfrm>
            <a:off x="5981536" y="1337127"/>
            <a:ext cx="1227288" cy="591004"/>
            <a:chOff x="6221939" y="631176"/>
            <a:chExt cx="1227288" cy="591004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EA13DCE-0544-411C-B62D-E976F8EFFC06}"/>
                </a:ext>
              </a:extLst>
            </p:cNvPr>
            <p:cNvSpPr/>
            <p:nvPr/>
          </p:nvSpPr>
          <p:spPr>
            <a:xfrm>
              <a:off x="6292712" y="631176"/>
              <a:ext cx="1065320" cy="591004"/>
            </a:xfrm>
            <a:prstGeom prst="ellipse">
              <a:avLst/>
            </a:prstGeom>
            <a:solidFill>
              <a:srgbClr val="09FF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45FE5E0-9945-4EC8-8BDB-503BB2B6E910}"/>
                </a:ext>
              </a:extLst>
            </p:cNvPr>
            <p:cNvSpPr txBox="1"/>
            <p:nvPr/>
          </p:nvSpPr>
          <p:spPr>
            <a:xfrm>
              <a:off x="6221939" y="734258"/>
              <a:ext cx="1227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PlayerID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6DBEB5-D416-4293-8130-DA60814CCBDE}"/>
              </a:ext>
            </a:extLst>
          </p:cNvPr>
          <p:cNvGrpSpPr/>
          <p:nvPr/>
        </p:nvGrpSpPr>
        <p:grpSpPr>
          <a:xfrm>
            <a:off x="4685225" y="1345303"/>
            <a:ext cx="1227288" cy="591004"/>
            <a:chOff x="5437951" y="1622521"/>
            <a:chExt cx="1227288" cy="591004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593EEE3-BEF6-4922-B053-100B07FC0E9A}"/>
                </a:ext>
              </a:extLst>
            </p:cNvPr>
            <p:cNvSpPr/>
            <p:nvPr/>
          </p:nvSpPr>
          <p:spPr>
            <a:xfrm>
              <a:off x="5510869" y="1622521"/>
              <a:ext cx="1065320" cy="591004"/>
            </a:xfrm>
            <a:prstGeom prst="ellipse">
              <a:avLst/>
            </a:prstGeom>
            <a:solidFill>
              <a:srgbClr val="6EF51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8078FE9-E973-4FB0-A425-3A12A67E5919}"/>
                </a:ext>
              </a:extLst>
            </p:cNvPr>
            <p:cNvSpPr txBox="1"/>
            <p:nvPr/>
          </p:nvSpPr>
          <p:spPr>
            <a:xfrm>
              <a:off x="5437951" y="1732399"/>
              <a:ext cx="1227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TeamID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C463B73-9D1F-4874-B2A5-0E95C291301B}"/>
              </a:ext>
            </a:extLst>
          </p:cNvPr>
          <p:cNvGrpSpPr/>
          <p:nvPr/>
        </p:nvGrpSpPr>
        <p:grpSpPr>
          <a:xfrm>
            <a:off x="8768618" y="1306603"/>
            <a:ext cx="1317430" cy="591004"/>
            <a:chOff x="9322663" y="1222180"/>
            <a:chExt cx="1317430" cy="591004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DAC78B0-5CB6-4F4E-B5D0-E84188432FD0}"/>
                </a:ext>
              </a:extLst>
            </p:cNvPr>
            <p:cNvSpPr/>
            <p:nvPr/>
          </p:nvSpPr>
          <p:spPr>
            <a:xfrm>
              <a:off x="9428606" y="1222180"/>
              <a:ext cx="1065320" cy="591004"/>
            </a:xfrm>
            <a:prstGeom prst="ellipse">
              <a:avLst/>
            </a:prstGeom>
            <a:solidFill>
              <a:srgbClr val="6EF51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8E237FC-13F2-449D-9309-C6F385EC30EB}"/>
                </a:ext>
              </a:extLst>
            </p:cNvPr>
            <p:cNvSpPr txBox="1"/>
            <p:nvPr/>
          </p:nvSpPr>
          <p:spPr>
            <a:xfrm>
              <a:off x="9322663" y="1325262"/>
              <a:ext cx="13174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MatchID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E9BAE8FC-8E42-4CD3-914D-677DCDF5E89B}"/>
              </a:ext>
            </a:extLst>
          </p:cNvPr>
          <p:cNvSpPr/>
          <p:nvPr/>
        </p:nvSpPr>
        <p:spPr>
          <a:xfrm>
            <a:off x="7259242" y="4740606"/>
            <a:ext cx="1581813" cy="591004"/>
          </a:xfrm>
          <a:prstGeom prst="rect">
            <a:avLst/>
          </a:prstGeom>
          <a:solidFill>
            <a:srgbClr val="F612F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45070A4-9A21-437C-A383-00FA109E9777}"/>
              </a:ext>
            </a:extLst>
          </p:cNvPr>
          <p:cNvSpPr txBox="1"/>
          <p:nvPr/>
        </p:nvSpPr>
        <p:spPr>
          <a:xfrm>
            <a:off x="7380889" y="4848394"/>
            <a:ext cx="141616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Team_Match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0AF9A7F-21A0-42D8-BBD6-5CE24C411381}"/>
              </a:ext>
            </a:extLst>
          </p:cNvPr>
          <p:cNvGrpSpPr/>
          <p:nvPr/>
        </p:nvGrpSpPr>
        <p:grpSpPr>
          <a:xfrm>
            <a:off x="7435962" y="5802207"/>
            <a:ext cx="1227288" cy="591004"/>
            <a:chOff x="8071139" y="6180605"/>
            <a:chExt cx="1227288" cy="591004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13769A5-B977-4FED-99AC-5E418395ED69}"/>
                </a:ext>
              </a:extLst>
            </p:cNvPr>
            <p:cNvSpPr/>
            <p:nvPr/>
          </p:nvSpPr>
          <p:spPr>
            <a:xfrm>
              <a:off x="8156905" y="6180605"/>
              <a:ext cx="1065320" cy="591004"/>
            </a:xfrm>
            <a:prstGeom prst="ellipse">
              <a:avLst/>
            </a:prstGeom>
            <a:solidFill>
              <a:srgbClr val="09FF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63FEF46-C3D0-4651-B73B-D08F4A3D2C17}"/>
                </a:ext>
              </a:extLst>
            </p:cNvPr>
            <p:cNvSpPr txBox="1"/>
            <p:nvPr/>
          </p:nvSpPr>
          <p:spPr>
            <a:xfrm>
              <a:off x="8071139" y="6283855"/>
              <a:ext cx="1227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Match ID</a:t>
              </a:r>
            </a:p>
          </p:txBody>
        </p:sp>
      </p:grpSp>
      <p:sp>
        <p:nvSpPr>
          <p:cNvPr id="76" name="Oval 75">
            <a:extLst>
              <a:ext uri="{FF2B5EF4-FFF2-40B4-BE49-F238E27FC236}">
                <a16:creationId xmlns:a16="http://schemas.microsoft.com/office/drawing/2014/main" id="{9EF2FA5F-2123-47F9-92E9-99EEC2554309}"/>
              </a:ext>
            </a:extLst>
          </p:cNvPr>
          <p:cNvSpPr/>
          <p:nvPr/>
        </p:nvSpPr>
        <p:spPr>
          <a:xfrm>
            <a:off x="6320584" y="5573434"/>
            <a:ext cx="1065320" cy="591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670BD7-F07A-4D57-A043-9D1D0704814C}"/>
              </a:ext>
            </a:extLst>
          </p:cNvPr>
          <p:cNvSpPr txBox="1"/>
          <p:nvPr/>
        </p:nvSpPr>
        <p:spPr>
          <a:xfrm>
            <a:off x="6224342" y="5662140"/>
            <a:ext cx="12272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Outcome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1DD4698-AA68-40C8-8BAB-577D66110D9F}"/>
              </a:ext>
            </a:extLst>
          </p:cNvPr>
          <p:cNvGrpSpPr/>
          <p:nvPr/>
        </p:nvGrpSpPr>
        <p:grpSpPr>
          <a:xfrm>
            <a:off x="8617885" y="5550249"/>
            <a:ext cx="1227288" cy="591004"/>
            <a:chOff x="8617885" y="5550249"/>
            <a:chExt cx="1227288" cy="591004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6DC295F-5D8A-42A2-8F48-B0AFEC8370B2}"/>
                </a:ext>
              </a:extLst>
            </p:cNvPr>
            <p:cNvSpPr/>
            <p:nvPr/>
          </p:nvSpPr>
          <p:spPr>
            <a:xfrm>
              <a:off x="8699542" y="5550249"/>
              <a:ext cx="1065320" cy="591004"/>
            </a:xfrm>
            <a:prstGeom prst="ellipse">
              <a:avLst/>
            </a:prstGeom>
            <a:solidFill>
              <a:srgbClr val="09FF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2BE7839-6C90-4938-B4A8-54736A9A42F5}"/>
                </a:ext>
              </a:extLst>
            </p:cNvPr>
            <p:cNvSpPr txBox="1"/>
            <p:nvPr/>
          </p:nvSpPr>
          <p:spPr>
            <a:xfrm>
              <a:off x="8617885" y="5645414"/>
              <a:ext cx="1227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Team ID</a:t>
              </a:r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18CDBE1-77C3-45FF-8342-B58084C1413A}"/>
              </a:ext>
            </a:extLst>
          </p:cNvPr>
          <p:cNvCxnSpPr>
            <a:cxnSpLocks/>
            <a:stCxn id="45" idx="4"/>
          </p:cNvCxnSpPr>
          <p:nvPr/>
        </p:nvCxnSpPr>
        <p:spPr>
          <a:xfrm flipH="1">
            <a:off x="2315887" y="1936307"/>
            <a:ext cx="235343" cy="697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BB239B2-AB17-44D9-BB79-2BD652A893DB}"/>
              </a:ext>
            </a:extLst>
          </p:cNvPr>
          <p:cNvCxnSpPr>
            <a:cxnSpLocks/>
          </p:cNvCxnSpPr>
          <p:nvPr/>
        </p:nvCxnSpPr>
        <p:spPr>
          <a:xfrm>
            <a:off x="1383744" y="1944764"/>
            <a:ext cx="392932" cy="677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21C7457-266F-46AB-A5FC-E999868ED1D4}"/>
              </a:ext>
            </a:extLst>
          </p:cNvPr>
          <p:cNvCxnSpPr>
            <a:cxnSpLocks/>
          </p:cNvCxnSpPr>
          <p:nvPr/>
        </p:nvCxnSpPr>
        <p:spPr>
          <a:xfrm flipH="1">
            <a:off x="1261895" y="3213580"/>
            <a:ext cx="554258" cy="562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8007514-3A8C-4276-9A5A-3939F08DCBF8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2419649" y="3221144"/>
            <a:ext cx="251796" cy="482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E6D5FBE-F791-4139-9297-EDC2C9542483}"/>
              </a:ext>
            </a:extLst>
          </p:cNvPr>
          <p:cNvCxnSpPr>
            <a:cxnSpLocks/>
            <a:stCxn id="58" idx="4"/>
          </p:cNvCxnSpPr>
          <p:nvPr/>
        </p:nvCxnSpPr>
        <p:spPr>
          <a:xfrm flipH="1">
            <a:off x="6368539" y="1928131"/>
            <a:ext cx="216430" cy="697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C4FE929-6E7C-4C39-BBE6-65D7EBC7071D}"/>
              </a:ext>
            </a:extLst>
          </p:cNvPr>
          <p:cNvCxnSpPr>
            <a:cxnSpLocks/>
            <a:stCxn id="62" idx="4"/>
          </p:cNvCxnSpPr>
          <p:nvPr/>
        </p:nvCxnSpPr>
        <p:spPr>
          <a:xfrm>
            <a:off x="5290803" y="1936307"/>
            <a:ext cx="349241" cy="685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69F7FB0-52E2-415C-811E-3AA52F2BB290}"/>
              </a:ext>
            </a:extLst>
          </p:cNvPr>
          <p:cNvCxnSpPr>
            <a:cxnSpLocks/>
            <a:stCxn id="34" idx="1"/>
            <a:endCxn id="18" idx="3"/>
          </p:cNvCxnSpPr>
          <p:nvPr/>
        </p:nvCxnSpPr>
        <p:spPr>
          <a:xfrm flipH="1" flipV="1">
            <a:off x="2848708" y="2929226"/>
            <a:ext cx="613583" cy="4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1080F9D-0C31-4512-BFF5-069D5E58EF8A}"/>
              </a:ext>
            </a:extLst>
          </p:cNvPr>
          <p:cNvCxnSpPr>
            <a:cxnSpLocks/>
          </p:cNvCxnSpPr>
          <p:nvPr/>
        </p:nvCxnSpPr>
        <p:spPr>
          <a:xfrm flipH="1">
            <a:off x="4509858" y="2946982"/>
            <a:ext cx="678938" cy="20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D2CABA6-305A-4EAF-A7E7-22A3973F0CFF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8577311" y="2902481"/>
            <a:ext cx="529380" cy="24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9B79204-9E8A-48FB-B035-2690D1D478BF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6770610" y="2926709"/>
            <a:ext cx="759136" cy="15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435E5F2-D1A2-4D88-B905-1F59C0ECFD61}"/>
              </a:ext>
            </a:extLst>
          </p:cNvPr>
          <p:cNvCxnSpPr>
            <a:cxnSpLocks/>
            <a:endCxn id="72" idx="0"/>
          </p:cNvCxnSpPr>
          <p:nvPr/>
        </p:nvCxnSpPr>
        <p:spPr>
          <a:xfrm flipH="1">
            <a:off x="8050149" y="3398873"/>
            <a:ext cx="3380" cy="1341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A93C476-4195-42FB-93DE-56AFFB1F8128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8050149" y="5331610"/>
            <a:ext cx="0" cy="459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D06B5CA-C4E2-423A-8C0C-B52CDA7D1C90}"/>
              </a:ext>
            </a:extLst>
          </p:cNvPr>
          <p:cNvCxnSpPr>
            <a:cxnSpLocks/>
          </p:cNvCxnSpPr>
          <p:nvPr/>
        </p:nvCxnSpPr>
        <p:spPr>
          <a:xfrm flipH="1">
            <a:off x="7031865" y="5331610"/>
            <a:ext cx="236625" cy="256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2E456FA-78BA-42AD-9B20-E481388C3B8A}"/>
              </a:ext>
            </a:extLst>
          </p:cNvPr>
          <p:cNvCxnSpPr>
            <a:cxnSpLocks/>
          </p:cNvCxnSpPr>
          <p:nvPr/>
        </p:nvCxnSpPr>
        <p:spPr>
          <a:xfrm>
            <a:off x="8838006" y="5333133"/>
            <a:ext cx="172917" cy="246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7AC4680-2EA6-4B7C-9477-8D9A17440063}"/>
              </a:ext>
            </a:extLst>
          </p:cNvPr>
          <p:cNvSpPr txBox="1"/>
          <p:nvPr/>
        </p:nvSpPr>
        <p:spPr>
          <a:xfrm>
            <a:off x="2824909" y="2661898"/>
            <a:ext cx="309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C7E96DF-4523-4C50-BF8D-6FFB52CCC8D4}"/>
              </a:ext>
            </a:extLst>
          </p:cNvPr>
          <p:cNvSpPr txBox="1"/>
          <p:nvPr/>
        </p:nvSpPr>
        <p:spPr>
          <a:xfrm>
            <a:off x="4936849" y="2675137"/>
            <a:ext cx="309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7404DB3-B935-4F03-8BCA-0CF4848041F9}"/>
              </a:ext>
            </a:extLst>
          </p:cNvPr>
          <p:cNvSpPr txBox="1"/>
          <p:nvPr/>
        </p:nvSpPr>
        <p:spPr>
          <a:xfrm>
            <a:off x="6803084" y="2673529"/>
            <a:ext cx="309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714C9C6-E0B5-4CDC-B4BB-0F443DB25C4C}"/>
              </a:ext>
            </a:extLst>
          </p:cNvPr>
          <p:cNvSpPr txBox="1"/>
          <p:nvPr/>
        </p:nvSpPr>
        <p:spPr>
          <a:xfrm>
            <a:off x="8797058" y="2640277"/>
            <a:ext cx="309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22C3911-18EE-490E-8929-827477295D2F}"/>
              </a:ext>
            </a:extLst>
          </p:cNvPr>
          <p:cNvCxnSpPr>
            <a:cxnSpLocks/>
            <a:stCxn id="68" idx="4"/>
          </p:cNvCxnSpPr>
          <p:nvPr/>
        </p:nvCxnSpPr>
        <p:spPr>
          <a:xfrm>
            <a:off x="9407221" y="1897607"/>
            <a:ext cx="190602" cy="693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2A5501C-D4DC-47C5-AA17-4A842C33925D}"/>
              </a:ext>
            </a:extLst>
          </p:cNvPr>
          <p:cNvCxnSpPr>
            <a:cxnSpLocks/>
          </p:cNvCxnSpPr>
          <p:nvPr/>
        </p:nvCxnSpPr>
        <p:spPr>
          <a:xfrm>
            <a:off x="6458997" y="3221144"/>
            <a:ext cx="251796" cy="482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CF7E546-D220-40E6-A314-F33FCC22C47D}"/>
              </a:ext>
            </a:extLst>
          </p:cNvPr>
          <p:cNvCxnSpPr>
            <a:cxnSpLocks/>
          </p:cNvCxnSpPr>
          <p:nvPr/>
        </p:nvCxnSpPr>
        <p:spPr>
          <a:xfrm flipH="1">
            <a:off x="5179366" y="3223378"/>
            <a:ext cx="554258" cy="562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27A6EC4-29C4-41E8-A129-CCF0B416A1DA}"/>
              </a:ext>
            </a:extLst>
          </p:cNvPr>
          <p:cNvGrpSpPr/>
          <p:nvPr/>
        </p:nvGrpSpPr>
        <p:grpSpPr>
          <a:xfrm>
            <a:off x="10027350" y="1304447"/>
            <a:ext cx="1227288" cy="591004"/>
            <a:chOff x="8364138" y="3440017"/>
            <a:chExt cx="1227288" cy="591004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2C83722-4C3F-4DE9-B303-C0DEBF3A022C}"/>
                </a:ext>
              </a:extLst>
            </p:cNvPr>
            <p:cNvSpPr/>
            <p:nvPr/>
          </p:nvSpPr>
          <p:spPr>
            <a:xfrm>
              <a:off x="8422836" y="3440017"/>
              <a:ext cx="1065320" cy="5910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8C560E2-D689-4759-BDAD-5F15C3CDEFE6}"/>
                </a:ext>
              </a:extLst>
            </p:cNvPr>
            <p:cNvSpPr txBox="1"/>
            <p:nvPr/>
          </p:nvSpPr>
          <p:spPr>
            <a:xfrm>
              <a:off x="8364138" y="3540142"/>
              <a:ext cx="1227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Venue</a:t>
              </a:r>
            </a:p>
          </p:txBody>
        </p:sp>
      </p:grp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F3CC541-0BC6-4D5B-B656-3FD952C0D35F}"/>
              </a:ext>
            </a:extLst>
          </p:cNvPr>
          <p:cNvCxnSpPr>
            <a:cxnSpLocks/>
            <a:stCxn id="104" idx="4"/>
          </p:cNvCxnSpPr>
          <p:nvPr/>
        </p:nvCxnSpPr>
        <p:spPr>
          <a:xfrm flipH="1">
            <a:off x="10383365" y="1895451"/>
            <a:ext cx="235343" cy="697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76069F11-EEE1-4250-935D-7C230AA3F921}"/>
              </a:ext>
            </a:extLst>
          </p:cNvPr>
          <p:cNvSpPr txBox="1"/>
          <p:nvPr/>
        </p:nvSpPr>
        <p:spPr>
          <a:xfrm>
            <a:off x="-818900" y="6463050"/>
            <a:ext cx="511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Teams 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3879221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32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Amber Wilson</dc:creator>
  <cp:lastModifiedBy>Amber Wilson</cp:lastModifiedBy>
  <cp:revision>15</cp:revision>
  <dcterms:created xsi:type="dcterms:W3CDTF">2021-12-14T14:52:25Z</dcterms:created>
  <dcterms:modified xsi:type="dcterms:W3CDTF">2021-12-15T04:09:46Z</dcterms:modified>
</cp:coreProperties>
</file>