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Lst>
  <p:notesMasterIdLst>
    <p:notesMasterId r:id="rId6"/>
  </p:notesMasterIdLst>
  <p:sldIdLst>
    <p:sldId id="634" r:id="rId5"/>
    <p:sldId id="387" r:id="rId7"/>
    <p:sldId id="389" r:id="rId8"/>
    <p:sldId id="395" r:id="rId9"/>
    <p:sldId id="390" r:id="rId10"/>
    <p:sldId id="397" r:id="rId11"/>
    <p:sldId id="635" r:id="rId12"/>
    <p:sldId id="391" r:id="rId13"/>
    <p:sldId id="625" r:id="rId14"/>
    <p:sldId id="624" r:id="rId15"/>
    <p:sldId id="627" r:id="rId16"/>
    <p:sldId id="614" r:id="rId17"/>
    <p:sldId id="628" r:id="rId18"/>
    <p:sldId id="629" r:id="rId19"/>
    <p:sldId id="630" r:id="rId20"/>
    <p:sldId id="664" r:id="rId21"/>
    <p:sldId id="665" r:id="rId22"/>
    <p:sldId id="666" r:id="rId23"/>
    <p:sldId id="667" r:id="rId24"/>
    <p:sldId id="631" r:id="rId25"/>
    <p:sldId id="632" r:id="rId26"/>
    <p:sldId id="393" r:id="rId27"/>
    <p:sldId id="615" r:id="rId28"/>
    <p:sldId id="616" r:id="rId29"/>
    <p:sldId id="617" r:id="rId30"/>
    <p:sldId id="618" r:id="rId31"/>
    <p:sldId id="619" r:id="rId32"/>
    <p:sldId id="620" r:id="rId33"/>
    <p:sldId id="621" r:id="rId34"/>
    <p:sldId id="622" r:id="rId35"/>
    <p:sldId id="683" r:id="rId36"/>
    <p:sldId id="685" r:id="rId37"/>
    <p:sldId id="623" r:id="rId38"/>
    <p:sldId id="394" r:id="rId39"/>
    <p:sldId id="633" r:id="rId40"/>
    <p:sldId id="386" r:id="rId4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23"/>
        <p:guide pos="2806"/>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355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355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p:cNvSpPr>
          <p:nvPr>
            <p:ph type="sldImg"/>
          </p:nvPr>
        </p:nvSpPr>
        <p:spPr/>
      </p:sp>
      <p:sp>
        <p:nvSpPr>
          <p:cNvPr id="2560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p:cNvSpPr>
          <p:nvPr>
            <p:ph type="sldImg"/>
          </p:nvPr>
        </p:nvSpPr>
        <p:spPr/>
      </p:sp>
      <p:sp>
        <p:nvSpPr>
          <p:cNvPr id="49154"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p:sp>
      <p:sp>
        <p:nvSpPr>
          <p:cNvPr id="4710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p:sp>
      <p:sp>
        <p:nvSpPr>
          <p:cNvPr id="4710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p:cNvSpPr>
          <p:nvPr>
            <p:ph type="sldImg"/>
          </p:nvPr>
        </p:nvSpPr>
        <p:spPr/>
      </p:sp>
      <p:sp>
        <p:nvSpPr>
          <p:cNvPr id="5120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p:cNvSpPr>
          <p:nvPr>
            <p:ph type="sldImg"/>
          </p:nvPr>
        </p:nvSpPr>
        <p:spPr/>
      </p:sp>
      <p:sp>
        <p:nvSpPr>
          <p:cNvPr id="5325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p:cNvSpPr>
          <p:nvPr>
            <p:ph type="sldImg"/>
          </p:nvPr>
        </p:nvSpPr>
        <p:spPr/>
      </p:sp>
      <p:sp>
        <p:nvSpPr>
          <p:cNvPr id="5632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p:cNvSpPr>
          <p:nvPr>
            <p:ph type="sldImg"/>
          </p:nvPr>
        </p:nvSpPr>
        <p:spPr/>
      </p:sp>
      <p:sp>
        <p:nvSpPr>
          <p:cNvPr id="5837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p:cNvSpPr>
          <p:nvPr>
            <p:ph type="sldImg"/>
          </p:nvPr>
        </p:nvSpPr>
        <p:spPr/>
      </p:sp>
      <p:sp>
        <p:nvSpPr>
          <p:cNvPr id="6041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p:cNvSpPr>
          <p:nvPr>
            <p:ph type="sldImg"/>
          </p:nvPr>
        </p:nvSpPr>
        <p:spPr/>
      </p:sp>
      <p:sp>
        <p:nvSpPr>
          <p:cNvPr id="2969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p:cNvSpPr>
          <p:nvPr>
            <p:ph type="sldImg"/>
          </p:nvPr>
        </p:nvSpPr>
        <p:spPr/>
      </p:sp>
      <p:sp>
        <p:nvSpPr>
          <p:cNvPr id="64514"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p:cNvSpPr>
          <p:nvPr>
            <p:ph type="sldImg"/>
          </p:nvPr>
        </p:nvSpPr>
        <p:spPr/>
      </p:sp>
      <p:sp>
        <p:nvSpPr>
          <p:cNvPr id="6656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Grp="1" noRot="1" noChangeAspect="1"/>
          </p:cNvSpPr>
          <p:nvPr>
            <p:ph type="sldImg"/>
          </p:nvPr>
        </p:nvSpPr>
        <p:spPr/>
      </p:sp>
      <p:sp>
        <p:nvSpPr>
          <p:cNvPr id="7065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p:cNvSpPr>
          <p:nvPr>
            <p:ph type="sldImg"/>
          </p:nvPr>
        </p:nvSpPr>
        <p:spPr/>
      </p:sp>
      <p:sp>
        <p:nvSpPr>
          <p:cNvPr id="6656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p:cNvSpPr>
          <p:nvPr>
            <p:ph type="sldImg"/>
          </p:nvPr>
        </p:nvSpPr>
        <p:spPr/>
      </p:sp>
      <p:sp>
        <p:nvSpPr>
          <p:cNvPr id="7270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p:cNvSpPr>
          <p:nvPr>
            <p:ph type="sldImg"/>
          </p:nvPr>
        </p:nvSpPr>
        <p:spPr/>
      </p:sp>
      <p:sp>
        <p:nvSpPr>
          <p:cNvPr id="7577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p:cNvSpPr>
          <p:nvPr>
            <p:ph type="sldImg"/>
          </p:nvPr>
        </p:nvSpPr>
        <p:spPr/>
      </p:sp>
      <p:sp>
        <p:nvSpPr>
          <p:cNvPr id="3277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p:cNvSpPr>
          <p:nvPr>
            <p:ph type="sldImg"/>
          </p:nvPr>
        </p:nvSpPr>
        <p:spPr/>
      </p:sp>
      <p:sp>
        <p:nvSpPr>
          <p:cNvPr id="3481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p:sp>
      <p:sp>
        <p:nvSpPr>
          <p:cNvPr id="4301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p:cNvSpPr>
          <p:nvPr>
            <p:ph type="sldImg"/>
          </p:nvPr>
        </p:nvSpPr>
        <p:spPr/>
      </p:sp>
      <p:sp>
        <p:nvSpPr>
          <p:cNvPr id="4505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p:sp>
      <p:sp>
        <p:nvSpPr>
          <p:cNvPr id="47106"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10"/>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12" name="直角三角形 5"/>
          <p:cNvSpPr/>
          <p:nvPr/>
        </p:nvSpPr>
        <p:spPr>
          <a:xfrm rot="3297675" flipH="1" flipV="1">
            <a:off x="2359025" y="-3563937"/>
            <a:ext cx="4994275" cy="7127875"/>
          </a:xfrm>
          <a:custGeom>
            <a:avLst/>
            <a:gdLst>
              <a:gd name="connsiteX0" fmla="*/ 0 w 4290810"/>
              <a:gd name="connsiteY0" fmla="*/ 6993157 h 6993157"/>
              <a:gd name="connsiteX1" fmla="*/ 0 w 4290810"/>
              <a:gd name="connsiteY1" fmla="*/ 0 h 6993157"/>
              <a:gd name="connsiteX2" fmla="*/ 4290810 w 4290810"/>
              <a:gd name="connsiteY2" fmla="*/ 6993157 h 6993157"/>
              <a:gd name="connsiteX3" fmla="*/ 0 w 4290810"/>
              <a:gd name="connsiteY3" fmla="*/ 6993157 h 6993157"/>
              <a:gd name="connsiteX0-1" fmla="*/ 0 w 4356635"/>
              <a:gd name="connsiteY0-2" fmla="*/ 6993157 h 6993157"/>
              <a:gd name="connsiteX1-3" fmla="*/ 0 w 4356635"/>
              <a:gd name="connsiteY1-4" fmla="*/ 0 h 6993157"/>
              <a:gd name="connsiteX2-5" fmla="*/ 4356635 w 4356635"/>
              <a:gd name="connsiteY2-6" fmla="*/ 6853111 h 6993157"/>
              <a:gd name="connsiteX3-7" fmla="*/ 0 w 4356635"/>
              <a:gd name="connsiteY3-8" fmla="*/ 6993157 h 6993157"/>
              <a:gd name="connsiteX0-9" fmla="*/ 0 w 4667167"/>
              <a:gd name="connsiteY0-10" fmla="*/ 7422333 h 7422333"/>
              <a:gd name="connsiteX1-11" fmla="*/ 310532 w 4667167"/>
              <a:gd name="connsiteY1-12" fmla="*/ 0 h 7422333"/>
              <a:gd name="connsiteX2-13" fmla="*/ 4667167 w 4667167"/>
              <a:gd name="connsiteY2-14" fmla="*/ 6853111 h 7422333"/>
              <a:gd name="connsiteX3-15" fmla="*/ 0 w 4667167"/>
              <a:gd name="connsiteY3-16" fmla="*/ 7422333 h 7422333"/>
              <a:gd name="connsiteX0-17" fmla="*/ 0 w 4667167"/>
              <a:gd name="connsiteY0-18" fmla="*/ 2631627 h 2631627"/>
              <a:gd name="connsiteX1-19" fmla="*/ 3095081 w 4667167"/>
              <a:gd name="connsiteY1-20" fmla="*/ 0 h 2631627"/>
              <a:gd name="connsiteX2-21" fmla="*/ 4667167 w 4667167"/>
              <a:gd name="connsiteY2-22" fmla="*/ 2062405 h 2631627"/>
              <a:gd name="connsiteX3-23" fmla="*/ 0 w 4667167"/>
              <a:gd name="connsiteY3-24" fmla="*/ 2631627 h 2631627"/>
              <a:gd name="connsiteX0-25" fmla="*/ 263254 w 3358335"/>
              <a:gd name="connsiteY0-26" fmla="*/ 2631627 h 7128454"/>
              <a:gd name="connsiteX1-27" fmla="*/ 3358335 w 3358335"/>
              <a:gd name="connsiteY1-28" fmla="*/ 0 h 7128454"/>
              <a:gd name="connsiteX2-29" fmla="*/ 0 w 3358335"/>
              <a:gd name="connsiteY2-30" fmla="*/ 7128454 h 7128454"/>
              <a:gd name="connsiteX3-31" fmla="*/ 263254 w 3358335"/>
              <a:gd name="connsiteY3-32" fmla="*/ 2631627 h 7128454"/>
            </a:gdLst>
            <a:ahLst/>
            <a:cxnLst>
              <a:cxn ang="0">
                <a:pos x="connsiteX0-1" y="connsiteY0-2"/>
              </a:cxn>
              <a:cxn ang="0">
                <a:pos x="connsiteX1-3" y="connsiteY1-4"/>
              </a:cxn>
              <a:cxn ang="0">
                <a:pos x="connsiteX2-5" y="connsiteY2-6"/>
              </a:cxn>
              <a:cxn ang="0">
                <a:pos x="connsiteX3-7" y="connsiteY3-8"/>
              </a:cxn>
            </a:cxnLst>
            <a:rect l="l" t="t" r="r" b="b"/>
            <a:pathLst>
              <a:path w="3358335" h="7128454">
                <a:moveTo>
                  <a:pt x="263254" y="2631627"/>
                </a:moveTo>
                <a:lnTo>
                  <a:pt x="3358335" y="0"/>
                </a:lnTo>
                <a:lnTo>
                  <a:pt x="0" y="7128454"/>
                </a:lnTo>
                <a:lnTo>
                  <a:pt x="263254" y="2631627"/>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0" name="任意多边形 19"/>
          <p:cNvSpPr/>
          <p:nvPr/>
        </p:nvSpPr>
        <p:spPr>
          <a:xfrm flipV="1">
            <a:off x="-17462" y="-14287"/>
            <a:ext cx="2643188" cy="6858000"/>
          </a:xfrm>
          <a:custGeom>
            <a:avLst/>
            <a:gdLst>
              <a:gd name="connsiteX0" fmla="*/ 0 w 2643220"/>
              <a:gd name="connsiteY0" fmla="*/ 6858000 h 6858000"/>
              <a:gd name="connsiteX1" fmla="*/ 2643220 w 2643220"/>
              <a:gd name="connsiteY1" fmla="*/ 6858000 h 6858000"/>
              <a:gd name="connsiteX2" fmla="*/ 133188 w 2643220"/>
              <a:gd name="connsiteY2" fmla="*/ 252712 h 6858000"/>
              <a:gd name="connsiteX3" fmla="*/ 0 w 2643220"/>
              <a:gd name="connsiteY3" fmla="*/ 0 h 6858000"/>
            </a:gdLst>
            <a:ahLst/>
            <a:cxnLst>
              <a:cxn ang="0">
                <a:pos x="connsiteX0" y="connsiteY0"/>
              </a:cxn>
              <a:cxn ang="0">
                <a:pos x="connsiteX1" y="connsiteY1"/>
              </a:cxn>
              <a:cxn ang="0">
                <a:pos x="connsiteX2" y="connsiteY2"/>
              </a:cxn>
              <a:cxn ang="0">
                <a:pos x="connsiteX3" y="connsiteY3"/>
              </a:cxn>
            </a:cxnLst>
            <a:rect l="l" t="t" r="r" b="b"/>
            <a:pathLst>
              <a:path w="2643220" h="6858000">
                <a:moveTo>
                  <a:pt x="0" y="6858000"/>
                </a:moveTo>
                <a:lnTo>
                  <a:pt x="2643220" y="6858000"/>
                </a:lnTo>
                <a:lnTo>
                  <a:pt x="133188" y="252712"/>
                </a:lnTo>
                <a:lnTo>
                  <a:pt x="0" y="0"/>
                </a:lnTo>
                <a:close/>
              </a:path>
            </a:pathLst>
          </a:custGeom>
          <a:gradFill>
            <a:gsLst>
              <a:gs pos="0">
                <a:srgbClr val="0F2437"/>
              </a:gs>
              <a:gs pos="100000">
                <a:srgbClr val="284D7A"/>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800" strike="noStrike" noProof="1"/>
          </a:p>
        </p:txBody>
      </p:sp>
      <p:sp>
        <p:nvSpPr>
          <p:cNvPr id="14" name="任意多边形 13"/>
          <p:cNvSpPr/>
          <p:nvPr/>
        </p:nvSpPr>
        <p:spPr>
          <a:xfrm rot="3503358" flipH="1" flipV="1">
            <a:off x="-816769" y="235744"/>
            <a:ext cx="4787900" cy="6392863"/>
          </a:xfrm>
          <a:custGeom>
            <a:avLst/>
            <a:gdLst>
              <a:gd name="connsiteX0" fmla="*/ 4649292 w 4649292"/>
              <a:gd name="connsiteY0" fmla="*/ 6824994 h 7422333"/>
              <a:gd name="connsiteX1" fmla="*/ 4634186 w 4649292"/>
              <a:gd name="connsiteY1" fmla="*/ 6857133 h 7422333"/>
              <a:gd name="connsiteX2" fmla="*/ 0 w 4649292"/>
              <a:gd name="connsiteY2" fmla="*/ 7422333 h 7422333"/>
              <a:gd name="connsiteX3" fmla="*/ 310532 w 4649292"/>
              <a:gd name="connsiteY3" fmla="*/ 0 h 7422333"/>
            </a:gdLst>
            <a:ahLst/>
            <a:cxnLst>
              <a:cxn ang="0">
                <a:pos x="connsiteX0" y="connsiteY0"/>
              </a:cxn>
              <a:cxn ang="0">
                <a:pos x="connsiteX1" y="connsiteY1"/>
              </a:cxn>
              <a:cxn ang="0">
                <a:pos x="connsiteX2" y="connsiteY2"/>
              </a:cxn>
              <a:cxn ang="0">
                <a:pos x="connsiteX3" y="connsiteY3"/>
              </a:cxn>
            </a:cxnLst>
            <a:rect l="l" t="t" r="r" b="b"/>
            <a:pathLst>
              <a:path w="4649292" h="7422333">
                <a:moveTo>
                  <a:pt x="4649292" y="6824994"/>
                </a:moveTo>
                <a:lnTo>
                  <a:pt x="4634186" y="6857133"/>
                </a:lnTo>
                <a:lnTo>
                  <a:pt x="0" y="7422333"/>
                </a:lnTo>
                <a:lnTo>
                  <a:pt x="310532" y="0"/>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任意多边形 17"/>
          <p:cNvSpPr/>
          <p:nvPr/>
        </p:nvSpPr>
        <p:spPr>
          <a:xfrm rot="3522190">
            <a:off x="2466975" y="214313"/>
            <a:ext cx="4756150" cy="2403475"/>
          </a:xfrm>
          <a:custGeom>
            <a:avLst/>
            <a:gdLst>
              <a:gd name="connsiteX0" fmla="*/ 0 w 4755186"/>
              <a:gd name="connsiteY0" fmla="*/ 2404448 h 2404448"/>
              <a:gd name="connsiteX1" fmla="*/ 3314571 w 4755186"/>
              <a:gd name="connsiteY1" fmla="*/ 0 h 2404448"/>
              <a:gd name="connsiteX2" fmla="*/ 4755186 w 4755186"/>
              <a:gd name="connsiteY2" fmla="*/ 1839857 h 2404448"/>
            </a:gdLst>
            <a:ahLst/>
            <a:cxnLst>
              <a:cxn ang="0">
                <a:pos x="connsiteX0" y="connsiteY0"/>
              </a:cxn>
              <a:cxn ang="0">
                <a:pos x="connsiteX1" y="connsiteY1"/>
              </a:cxn>
              <a:cxn ang="0">
                <a:pos x="connsiteX2" y="connsiteY2"/>
              </a:cxn>
            </a:cxnLst>
            <a:rect l="l" t="t" r="r" b="b"/>
            <a:pathLst>
              <a:path w="4755186" h="2404448">
                <a:moveTo>
                  <a:pt x="0" y="2404448"/>
                </a:moveTo>
                <a:lnTo>
                  <a:pt x="3314571" y="0"/>
                </a:lnTo>
                <a:lnTo>
                  <a:pt x="4755186" y="1839857"/>
                </a:lnTo>
                <a:close/>
              </a:path>
            </a:pathLst>
          </a:custGeom>
          <a:gradFill>
            <a:gsLst>
              <a:gs pos="0">
                <a:srgbClr val="0F2437"/>
              </a:gs>
              <a:gs pos="100000">
                <a:srgbClr val="284D7A"/>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800" strike="noStrike" noProof="1"/>
          </a:p>
        </p:txBody>
      </p:sp>
      <p:sp>
        <p:nvSpPr>
          <p:cNvPr id="2" name="标题 1"/>
          <p:cNvSpPr>
            <a:spLocks noGrp="1"/>
          </p:cNvSpPr>
          <p:nvPr>
            <p:ph type="ctrTitle" hasCustomPrompt="1"/>
          </p:nvPr>
        </p:nvSpPr>
        <p:spPr>
          <a:xfrm>
            <a:off x="3939418" y="4737434"/>
            <a:ext cx="5037065" cy="919945"/>
          </a:xfrm>
        </p:spPr>
        <p:txBody>
          <a:bodyPr anchor="ctr">
            <a:normAutofit/>
          </a:bodyPr>
          <a:lstStyle>
            <a:lvl1pPr algn="ctr">
              <a:defRPr sz="3300"/>
            </a:lvl1pPr>
          </a:lstStyle>
          <a:p>
            <a:pPr fontAlgn="auto"/>
            <a:r>
              <a:rPr lang="zh-CN" altLang="en-US" strike="noStrike" noProof="1" dirty="0" smtClean="0"/>
              <a:t>编辑标题</a:t>
            </a:r>
            <a:endParaRPr lang="zh-CN" altLang="en-US" strike="noStrike" noProof="1" dirty="0"/>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71500"/>
            <a:ext cx="7786688" cy="5543550"/>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12" name="直角三角形 5"/>
          <p:cNvSpPr/>
          <p:nvPr/>
        </p:nvSpPr>
        <p:spPr>
          <a:xfrm rot="3297675" flipH="1" flipV="1">
            <a:off x="2359025" y="-3563937"/>
            <a:ext cx="4994275" cy="7127875"/>
          </a:xfrm>
          <a:custGeom>
            <a:avLst/>
            <a:gdLst>
              <a:gd name="connsiteX0" fmla="*/ 0 w 4290810"/>
              <a:gd name="connsiteY0" fmla="*/ 6993157 h 6993157"/>
              <a:gd name="connsiteX1" fmla="*/ 0 w 4290810"/>
              <a:gd name="connsiteY1" fmla="*/ 0 h 6993157"/>
              <a:gd name="connsiteX2" fmla="*/ 4290810 w 4290810"/>
              <a:gd name="connsiteY2" fmla="*/ 6993157 h 6993157"/>
              <a:gd name="connsiteX3" fmla="*/ 0 w 4290810"/>
              <a:gd name="connsiteY3" fmla="*/ 6993157 h 6993157"/>
              <a:gd name="connsiteX0-1" fmla="*/ 0 w 4356635"/>
              <a:gd name="connsiteY0-2" fmla="*/ 6993157 h 6993157"/>
              <a:gd name="connsiteX1-3" fmla="*/ 0 w 4356635"/>
              <a:gd name="connsiteY1-4" fmla="*/ 0 h 6993157"/>
              <a:gd name="connsiteX2-5" fmla="*/ 4356635 w 4356635"/>
              <a:gd name="connsiteY2-6" fmla="*/ 6853111 h 6993157"/>
              <a:gd name="connsiteX3-7" fmla="*/ 0 w 4356635"/>
              <a:gd name="connsiteY3-8" fmla="*/ 6993157 h 6993157"/>
              <a:gd name="connsiteX0-9" fmla="*/ 0 w 4667167"/>
              <a:gd name="connsiteY0-10" fmla="*/ 7422333 h 7422333"/>
              <a:gd name="connsiteX1-11" fmla="*/ 310532 w 4667167"/>
              <a:gd name="connsiteY1-12" fmla="*/ 0 h 7422333"/>
              <a:gd name="connsiteX2-13" fmla="*/ 4667167 w 4667167"/>
              <a:gd name="connsiteY2-14" fmla="*/ 6853111 h 7422333"/>
              <a:gd name="connsiteX3-15" fmla="*/ 0 w 4667167"/>
              <a:gd name="connsiteY3-16" fmla="*/ 7422333 h 7422333"/>
              <a:gd name="connsiteX0-17" fmla="*/ 0 w 4667167"/>
              <a:gd name="connsiteY0-18" fmla="*/ 2631627 h 2631627"/>
              <a:gd name="connsiteX1-19" fmla="*/ 3095081 w 4667167"/>
              <a:gd name="connsiteY1-20" fmla="*/ 0 h 2631627"/>
              <a:gd name="connsiteX2-21" fmla="*/ 4667167 w 4667167"/>
              <a:gd name="connsiteY2-22" fmla="*/ 2062405 h 2631627"/>
              <a:gd name="connsiteX3-23" fmla="*/ 0 w 4667167"/>
              <a:gd name="connsiteY3-24" fmla="*/ 2631627 h 2631627"/>
              <a:gd name="connsiteX0-25" fmla="*/ 263254 w 3358335"/>
              <a:gd name="connsiteY0-26" fmla="*/ 2631627 h 7128454"/>
              <a:gd name="connsiteX1-27" fmla="*/ 3358335 w 3358335"/>
              <a:gd name="connsiteY1-28" fmla="*/ 0 h 7128454"/>
              <a:gd name="connsiteX2-29" fmla="*/ 0 w 3358335"/>
              <a:gd name="connsiteY2-30" fmla="*/ 7128454 h 7128454"/>
              <a:gd name="connsiteX3-31" fmla="*/ 263254 w 3358335"/>
              <a:gd name="connsiteY3-32" fmla="*/ 2631627 h 7128454"/>
            </a:gdLst>
            <a:ahLst/>
            <a:cxnLst>
              <a:cxn ang="0">
                <a:pos x="connsiteX0-1" y="connsiteY0-2"/>
              </a:cxn>
              <a:cxn ang="0">
                <a:pos x="connsiteX1-3" y="connsiteY1-4"/>
              </a:cxn>
              <a:cxn ang="0">
                <a:pos x="connsiteX2-5" y="connsiteY2-6"/>
              </a:cxn>
              <a:cxn ang="0">
                <a:pos x="connsiteX3-7" y="connsiteY3-8"/>
              </a:cxn>
            </a:cxnLst>
            <a:rect l="l" t="t" r="r" b="b"/>
            <a:pathLst>
              <a:path w="3358335" h="7128454">
                <a:moveTo>
                  <a:pt x="263254" y="2631627"/>
                </a:moveTo>
                <a:lnTo>
                  <a:pt x="3358335" y="0"/>
                </a:lnTo>
                <a:lnTo>
                  <a:pt x="0" y="7128454"/>
                </a:lnTo>
                <a:lnTo>
                  <a:pt x="263254" y="2631627"/>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0" name="任意多边形 19"/>
          <p:cNvSpPr/>
          <p:nvPr/>
        </p:nvSpPr>
        <p:spPr>
          <a:xfrm flipV="1">
            <a:off x="-17462" y="-14287"/>
            <a:ext cx="2643188" cy="6858000"/>
          </a:xfrm>
          <a:custGeom>
            <a:avLst/>
            <a:gdLst>
              <a:gd name="connsiteX0" fmla="*/ 0 w 2643220"/>
              <a:gd name="connsiteY0" fmla="*/ 6858000 h 6858000"/>
              <a:gd name="connsiteX1" fmla="*/ 2643220 w 2643220"/>
              <a:gd name="connsiteY1" fmla="*/ 6858000 h 6858000"/>
              <a:gd name="connsiteX2" fmla="*/ 133188 w 2643220"/>
              <a:gd name="connsiteY2" fmla="*/ 252712 h 6858000"/>
              <a:gd name="connsiteX3" fmla="*/ 0 w 2643220"/>
              <a:gd name="connsiteY3" fmla="*/ 0 h 6858000"/>
            </a:gdLst>
            <a:ahLst/>
            <a:cxnLst>
              <a:cxn ang="0">
                <a:pos x="connsiteX0" y="connsiteY0"/>
              </a:cxn>
              <a:cxn ang="0">
                <a:pos x="connsiteX1" y="connsiteY1"/>
              </a:cxn>
              <a:cxn ang="0">
                <a:pos x="connsiteX2" y="connsiteY2"/>
              </a:cxn>
              <a:cxn ang="0">
                <a:pos x="connsiteX3" y="connsiteY3"/>
              </a:cxn>
            </a:cxnLst>
            <a:rect l="l" t="t" r="r" b="b"/>
            <a:pathLst>
              <a:path w="2643220" h="6858000">
                <a:moveTo>
                  <a:pt x="0" y="6858000"/>
                </a:moveTo>
                <a:lnTo>
                  <a:pt x="2643220" y="6858000"/>
                </a:lnTo>
                <a:lnTo>
                  <a:pt x="133188" y="252712"/>
                </a:lnTo>
                <a:lnTo>
                  <a:pt x="0" y="0"/>
                </a:lnTo>
                <a:close/>
              </a:path>
            </a:pathLst>
          </a:custGeom>
          <a:gradFill>
            <a:gsLst>
              <a:gs pos="0">
                <a:srgbClr val="0F2437"/>
              </a:gs>
              <a:gs pos="100000">
                <a:srgbClr val="284D7A"/>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800" strike="noStrike" noProof="1"/>
          </a:p>
        </p:txBody>
      </p:sp>
      <p:sp>
        <p:nvSpPr>
          <p:cNvPr id="14" name="任意多边形 13"/>
          <p:cNvSpPr/>
          <p:nvPr/>
        </p:nvSpPr>
        <p:spPr>
          <a:xfrm rot="3503358" flipH="1" flipV="1">
            <a:off x="-816769" y="235744"/>
            <a:ext cx="4787900" cy="6392863"/>
          </a:xfrm>
          <a:custGeom>
            <a:avLst/>
            <a:gdLst>
              <a:gd name="connsiteX0" fmla="*/ 4649292 w 4649292"/>
              <a:gd name="connsiteY0" fmla="*/ 6824994 h 7422333"/>
              <a:gd name="connsiteX1" fmla="*/ 4634186 w 4649292"/>
              <a:gd name="connsiteY1" fmla="*/ 6857133 h 7422333"/>
              <a:gd name="connsiteX2" fmla="*/ 0 w 4649292"/>
              <a:gd name="connsiteY2" fmla="*/ 7422333 h 7422333"/>
              <a:gd name="connsiteX3" fmla="*/ 310532 w 4649292"/>
              <a:gd name="connsiteY3" fmla="*/ 0 h 7422333"/>
            </a:gdLst>
            <a:ahLst/>
            <a:cxnLst>
              <a:cxn ang="0">
                <a:pos x="connsiteX0" y="connsiteY0"/>
              </a:cxn>
              <a:cxn ang="0">
                <a:pos x="connsiteX1" y="connsiteY1"/>
              </a:cxn>
              <a:cxn ang="0">
                <a:pos x="connsiteX2" y="connsiteY2"/>
              </a:cxn>
              <a:cxn ang="0">
                <a:pos x="connsiteX3" y="connsiteY3"/>
              </a:cxn>
            </a:cxnLst>
            <a:rect l="l" t="t" r="r" b="b"/>
            <a:pathLst>
              <a:path w="4649292" h="7422333">
                <a:moveTo>
                  <a:pt x="4649292" y="6824994"/>
                </a:moveTo>
                <a:lnTo>
                  <a:pt x="4634186" y="6857133"/>
                </a:lnTo>
                <a:lnTo>
                  <a:pt x="0" y="7422333"/>
                </a:lnTo>
                <a:lnTo>
                  <a:pt x="310532" y="0"/>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任意多边形 17"/>
          <p:cNvSpPr/>
          <p:nvPr/>
        </p:nvSpPr>
        <p:spPr>
          <a:xfrm rot="3522190">
            <a:off x="2466975" y="214313"/>
            <a:ext cx="4756150" cy="2403475"/>
          </a:xfrm>
          <a:custGeom>
            <a:avLst/>
            <a:gdLst>
              <a:gd name="connsiteX0" fmla="*/ 0 w 4755186"/>
              <a:gd name="connsiteY0" fmla="*/ 2404448 h 2404448"/>
              <a:gd name="connsiteX1" fmla="*/ 3314571 w 4755186"/>
              <a:gd name="connsiteY1" fmla="*/ 0 h 2404448"/>
              <a:gd name="connsiteX2" fmla="*/ 4755186 w 4755186"/>
              <a:gd name="connsiteY2" fmla="*/ 1839857 h 2404448"/>
            </a:gdLst>
            <a:ahLst/>
            <a:cxnLst>
              <a:cxn ang="0">
                <a:pos x="connsiteX0" y="connsiteY0"/>
              </a:cxn>
              <a:cxn ang="0">
                <a:pos x="connsiteX1" y="connsiteY1"/>
              </a:cxn>
              <a:cxn ang="0">
                <a:pos x="connsiteX2" y="connsiteY2"/>
              </a:cxn>
            </a:cxnLst>
            <a:rect l="l" t="t" r="r" b="b"/>
            <a:pathLst>
              <a:path w="4755186" h="2404448">
                <a:moveTo>
                  <a:pt x="0" y="2404448"/>
                </a:moveTo>
                <a:lnTo>
                  <a:pt x="3314571" y="0"/>
                </a:lnTo>
                <a:lnTo>
                  <a:pt x="4755186" y="1839857"/>
                </a:lnTo>
                <a:close/>
              </a:path>
            </a:pathLst>
          </a:custGeom>
          <a:gradFill>
            <a:gsLst>
              <a:gs pos="0">
                <a:srgbClr val="0F2437"/>
              </a:gs>
              <a:gs pos="100000">
                <a:srgbClr val="284D7A"/>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800" strike="noStrike" noProof="1"/>
          </a:p>
        </p:txBody>
      </p:sp>
      <p:sp>
        <p:nvSpPr>
          <p:cNvPr id="2" name="标题 1"/>
          <p:cNvSpPr>
            <a:spLocks noGrp="1"/>
          </p:cNvSpPr>
          <p:nvPr>
            <p:ph type="ctrTitle" hasCustomPrompt="1"/>
          </p:nvPr>
        </p:nvSpPr>
        <p:spPr>
          <a:xfrm>
            <a:off x="3939418" y="4737434"/>
            <a:ext cx="5037065" cy="919945"/>
          </a:xfrm>
        </p:spPr>
        <p:txBody>
          <a:bodyPr anchor="ctr">
            <a:normAutofit/>
          </a:bodyPr>
          <a:lstStyle>
            <a:lvl1pPr algn="ctr">
              <a:defRPr sz="3300"/>
            </a:lvl1pPr>
          </a:lstStyle>
          <a:p>
            <a:pPr fontAlgn="auto"/>
            <a:r>
              <a:rPr lang="zh-CN" altLang="en-US" strike="noStrike" noProof="1" dirty="0" smtClean="0"/>
              <a:t>编辑标题</a:t>
            </a:r>
            <a:endParaRPr lang="zh-CN" altLang="en-US" strike="noStrike" noProof="1" dirty="0"/>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14339" name="组合 14"/>
          <p:cNvGrpSpPr/>
          <p:nvPr/>
        </p:nvGrpSpPr>
        <p:grpSpPr>
          <a:xfrm>
            <a:off x="1989138" y="-14287"/>
            <a:ext cx="5165725" cy="809625"/>
            <a:chOff x="3223168" y="-14068"/>
            <a:chExt cx="5737950" cy="808888"/>
          </a:xfrm>
        </p:grpSpPr>
        <p:sp>
          <p:nvSpPr>
            <p:cNvPr id="16" name="任意多边形 15"/>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等腰三角形 17"/>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9" name="等腰三角形 18"/>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250407" y="68581"/>
            <a:ext cx="2428628" cy="625175"/>
          </a:xfrm>
        </p:spPr>
        <p:txBody>
          <a:bodyPr>
            <a:normAutofit/>
          </a:bodyPr>
          <a:lstStyle>
            <a:lvl1pPr algn="ctr">
              <a:defRPr sz="1650">
                <a:solidFill>
                  <a:schemeClr val="bg1"/>
                </a:solidFill>
              </a:defRPr>
            </a:lvl1pPr>
          </a:lstStyle>
          <a:p>
            <a:pPr fontAlgn="auto"/>
            <a:r>
              <a:rPr lang="zh-CN" altLang="en-US" sz="1650" strike="noStrike" noProof="1" dirty="0" smtClean="0"/>
              <a:t>编辑标题</a:t>
            </a:r>
            <a:endParaRPr lang="zh-CN" altLang="en-US" strike="noStrike" noProof="1" dirty="0"/>
          </a:p>
        </p:txBody>
      </p:sp>
      <p:sp>
        <p:nvSpPr>
          <p:cNvPr id="3" name="内容占位符 2"/>
          <p:cNvSpPr>
            <a:spLocks noGrp="1"/>
          </p:cNvSpPr>
          <p:nvPr>
            <p:ph idx="1"/>
          </p:nvPr>
        </p:nvSpPr>
        <p:spPr>
          <a:xfrm>
            <a:off x="628650" y="1390651"/>
            <a:ext cx="7886700" cy="478631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1" name="任意多边形 20"/>
          <p:cNvSpPr/>
          <p:nvPr/>
        </p:nvSpPr>
        <p:spPr>
          <a:xfrm rot="10800000" flipH="1" flipV="1">
            <a:off x="0" y="2468563"/>
            <a:ext cx="2559050" cy="4403725"/>
          </a:xfrm>
          <a:custGeom>
            <a:avLst/>
            <a:gdLst>
              <a:gd name="connsiteX0" fmla="*/ 0 w 2558560"/>
              <a:gd name="connsiteY0" fmla="*/ 0 h 4403932"/>
              <a:gd name="connsiteX1" fmla="*/ 2461856 w 2558560"/>
              <a:gd name="connsiteY1" fmla="*/ 4218101 h 4403932"/>
              <a:gd name="connsiteX2" fmla="*/ 2558560 w 2558560"/>
              <a:gd name="connsiteY2" fmla="*/ 4403932 h 4403932"/>
              <a:gd name="connsiteX3" fmla="*/ 0 w 2558560"/>
              <a:gd name="connsiteY3" fmla="*/ 4403932 h 4403932"/>
            </a:gdLst>
            <a:ahLst/>
            <a:cxnLst>
              <a:cxn ang="0">
                <a:pos x="connsiteX0" y="connsiteY0"/>
              </a:cxn>
              <a:cxn ang="0">
                <a:pos x="connsiteX1" y="connsiteY1"/>
              </a:cxn>
              <a:cxn ang="0">
                <a:pos x="connsiteX2" y="connsiteY2"/>
              </a:cxn>
              <a:cxn ang="0">
                <a:pos x="connsiteX3" y="connsiteY3"/>
              </a:cxn>
            </a:cxnLst>
            <a:rect l="l" t="t" r="r" b="b"/>
            <a:pathLst>
              <a:path w="2558560" h="4403932">
                <a:moveTo>
                  <a:pt x="0" y="0"/>
                </a:moveTo>
                <a:lnTo>
                  <a:pt x="2461856" y="4218101"/>
                </a:lnTo>
                <a:lnTo>
                  <a:pt x="2558560" y="4403932"/>
                </a:lnTo>
                <a:lnTo>
                  <a:pt x="0" y="4403932"/>
                </a:lnTo>
                <a:close/>
              </a:path>
            </a:pathLst>
          </a:custGeom>
          <a:gradFill>
            <a:gsLst>
              <a:gs pos="0">
                <a:srgbClr val="0F2437"/>
              </a:gs>
              <a:gs pos="100000">
                <a:srgbClr val="284D7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10" name="直角三角形 9"/>
          <p:cNvSpPr/>
          <p:nvPr/>
        </p:nvSpPr>
        <p:spPr>
          <a:xfrm rot="10800000" flipH="1">
            <a:off x="-14287" y="0"/>
            <a:ext cx="2916238" cy="2468563"/>
          </a:xfrm>
          <a:prstGeom prst="rtTriangle">
            <a:avLst/>
          </a:prstGeom>
          <a:gradFill>
            <a:gsLst>
              <a:gs pos="0">
                <a:srgbClr val="0F2437"/>
              </a:gs>
              <a:gs pos="100000">
                <a:srgbClr val="284D7A"/>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等腰三角形 12"/>
          <p:cNvSpPr/>
          <p:nvPr/>
        </p:nvSpPr>
        <p:spPr>
          <a:xfrm flipV="1">
            <a:off x="2901950" y="0"/>
            <a:ext cx="6242050" cy="3151188"/>
          </a:xfrm>
          <a:custGeom>
            <a:avLst/>
            <a:gdLst>
              <a:gd name="connsiteX0" fmla="*/ 0 w 8323386"/>
              <a:gd name="connsiteY0" fmla="*/ 2700996 h 2700996"/>
              <a:gd name="connsiteX1" fmla="*/ 2203117 w 8323386"/>
              <a:gd name="connsiteY1" fmla="*/ 0 h 2700996"/>
              <a:gd name="connsiteX2" fmla="*/ 8323386 w 8323386"/>
              <a:gd name="connsiteY2" fmla="*/ 2700996 h 2700996"/>
              <a:gd name="connsiteX3" fmla="*/ 0 w 8323386"/>
              <a:gd name="connsiteY3" fmla="*/ 2700996 h 2700996"/>
              <a:gd name="connsiteX0-1" fmla="*/ 0 w 8323386"/>
              <a:gd name="connsiteY0-2" fmla="*/ 3123027 h 3123027"/>
              <a:gd name="connsiteX1-3" fmla="*/ 2554809 w 8323386"/>
              <a:gd name="connsiteY1-4" fmla="*/ 0 h 3123027"/>
              <a:gd name="connsiteX2-5" fmla="*/ 8323386 w 8323386"/>
              <a:gd name="connsiteY2-6" fmla="*/ 3123027 h 3123027"/>
              <a:gd name="connsiteX3-7" fmla="*/ 0 w 8323386"/>
              <a:gd name="connsiteY3-8" fmla="*/ 3123027 h 3123027"/>
              <a:gd name="connsiteX0-9" fmla="*/ 0 w 8323386"/>
              <a:gd name="connsiteY0-10" fmla="*/ 3123027 h 3123027"/>
              <a:gd name="connsiteX1-11" fmla="*/ 2526674 w 8323386"/>
              <a:gd name="connsiteY1-12" fmla="*/ 0 h 3123027"/>
              <a:gd name="connsiteX2-13" fmla="*/ 8323386 w 8323386"/>
              <a:gd name="connsiteY2-14" fmla="*/ 3123027 h 3123027"/>
              <a:gd name="connsiteX3-15" fmla="*/ 0 w 8323386"/>
              <a:gd name="connsiteY3-16" fmla="*/ 3123027 h 3123027"/>
              <a:gd name="connsiteX0-17" fmla="*/ 0 w 8323386"/>
              <a:gd name="connsiteY0-18" fmla="*/ 3165230 h 3165230"/>
              <a:gd name="connsiteX1-19" fmla="*/ 2512606 w 8323386"/>
              <a:gd name="connsiteY1-20" fmla="*/ 0 h 3165230"/>
              <a:gd name="connsiteX2-21" fmla="*/ 8323386 w 8323386"/>
              <a:gd name="connsiteY2-22" fmla="*/ 3165230 h 3165230"/>
              <a:gd name="connsiteX3-23" fmla="*/ 0 w 8323386"/>
              <a:gd name="connsiteY3-24" fmla="*/ 3165230 h 3165230"/>
              <a:gd name="connsiteX0-25" fmla="*/ 0 w 8323386"/>
              <a:gd name="connsiteY0-26" fmla="*/ 3151162 h 3151162"/>
              <a:gd name="connsiteX1-27" fmla="*/ 2498538 w 8323386"/>
              <a:gd name="connsiteY1-28" fmla="*/ 0 h 3151162"/>
              <a:gd name="connsiteX2-29" fmla="*/ 8323386 w 8323386"/>
              <a:gd name="connsiteY2-30" fmla="*/ 3151162 h 3151162"/>
              <a:gd name="connsiteX3-31" fmla="*/ 0 w 8323386"/>
              <a:gd name="connsiteY3-32" fmla="*/ 3151162 h 3151162"/>
              <a:gd name="connsiteX0-33" fmla="*/ 0 w 8323386"/>
              <a:gd name="connsiteY0-34" fmla="*/ 3151162 h 3151162"/>
              <a:gd name="connsiteX1-35" fmla="*/ 2526673 w 8323386"/>
              <a:gd name="connsiteY1-36" fmla="*/ 0 h 3151162"/>
              <a:gd name="connsiteX2-37" fmla="*/ 8323386 w 8323386"/>
              <a:gd name="connsiteY2-38" fmla="*/ 3151162 h 3151162"/>
              <a:gd name="connsiteX3-39" fmla="*/ 0 w 8323386"/>
              <a:gd name="connsiteY3-40" fmla="*/ 3151162 h 3151162"/>
            </a:gdLst>
            <a:ahLst/>
            <a:cxnLst>
              <a:cxn ang="0">
                <a:pos x="connsiteX0-1" y="connsiteY0-2"/>
              </a:cxn>
              <a:cxn ang="0">
                <a:pos x="connsiteX1-3" y="connsiteY1-4"/>
              </a:cxn>
              <a:cxn ang="0">
                <a:pos x="connsiteX2-5" y="connsiteY2-6"/>
              </a:cxn>
              <a:cxn ang="0">
                <a:pos x="connsiteX3-7" y="connsiteY3-8"/>
              </a:cxn>
            </a:cxnLst>
            <a:rect l="l" t="t" r="r" b="b"/>
            <a:pathLst>
              <a:path w="8323386" h="3151162">
                <a:moveTo>
                  <a:pt x="0" y="3151162"/>
                </a:moveTo>
                <a:lnTo>
                  <a:pt x="2526673" y="0"/>
                </a:lnTo>
                <a:lnTo>
                  <a:pt x="8323386" y="3151162"/>
                </a:lnTo>
                <a:lnTo>
                  <a:pt x="0" y="3151162"/>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cxnSp>
        <p:nvCxnSpPr>
          <p:cNvPr id="12" name="直接连接符 11"/>
          <p:cNvCxnSpPr/>
          <p:nvPr/>
        </p:nvCxnSpPr>
        <p:spPr>
          <a:xfrm rot="5400000">
            <a:off x="6441281" y="3074194"/>
            <a:ext cx="0" cy="3509963"/>
          </a:xfrm>
          <a:prstGeom prst="line">
            <a:avLst/>
          </a:prstGeom>
          <a:ln w="12700">
            <a:solidFill>
              <a:srgbClr val="24477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6441281" y="3074194"/>
            <a:ext cx="0" cy="3509963"/>
          </a:xfrm>
          <a:prstGeom prst="line">
            <a:avLst/>
          </a:prstGeom>
          <a:ln w="12700">
            <a:solidFill>
              <a:srgbClr val="244770"/>
            </a:solidFill>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rot="397438" flipV="1">
            <a:off x="-263525" y="2755900"/>
            <a:ext cx="4960938" cy="4113213"/>
          </a:xfrm>
          <a:custGeom>
            <a:avLst/>
            <a:gdLst>
              <a:gd name="connsiteX0" fmla="*/ 0 w 4960700"/>
              <a:gd name="connsiteY0" fmla="*/ 4113590 h 4113590"/>
              <a:gd name="connsiteX1" fmla="*/ 4960700 w 4960700"/>
              <a:gd name="connsiteY1" fmla="*/ 4113590 h 4113590"/>
              <a:gd name="connsiteX2" fmla="*/ 4910827 w 4960700"/>
              <a:gd name="connsiteY2" fmla="*/ 4061135 h 4113590"/>
              <a:gd name="connsiteX3" fmla="*/ 4914955 w 4960700"/>
              <a:gd name="connsiteY3" fmla="*/ 4061242 h 4113590"/>
              <a:gd name="connsiteX4" fmla="*/ 3111441 w 4960700"/>
              <a:gd name="connsiteY4" fmla="*/ 0 h 4113590"/>
              <a:gd name="connsiteX5" fmla="*/ 84712 w 4960700"/>
              <a:gd name="connsiteY5" fmla="*/ 3935412 h 4113590"/>
              <a:gd name="connsiteX6" fmla="*/ 143027 w 4960700"/>
              <a:gd name="connsiteY6" fmla="*/ 3936931 h 411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0700" h="4113590">
                <a:moveTo>
                  <a:pt x="0" y="4113590"/>
                </a:moveTo>
                <a:lnTo>
                  <a:pt x="4960700" y="4113590"/>
                </a:lnTo>
                <a:lnTo>
                  <a:pt x="4910827" y="4061135"/>
                </a:lnTo>
                <a:lnTo>
                  <a:pt x="4914955" y="4061242"/>
                </a:lnTo>
                <a:lnTo>
                  <a:pt x="3111441" y="0"/>
                </a:lnTo>
                <a:lnTo>
                  <a:pt x="84712" y="3935412"/>
                </a:lnTo>
                <a:lnTo>
                  <a:pt x="143027" y="3936931"/>
                </a:lnTo>
                <a:close/>
              </a:path>
            </a:pathLst>
          </a:custGeom>
          <a:gradFill flip="none" rotWithShape="1">
            <a:gsLst>
              <a:gs pos="962">
                <a:srgbClr val="193552"/>
              </a:gs>
              <a:gs pos="56000">
                <a:srgbClr val="22446B"/>
              </a:gs>
              <a:gs pos="100000">
                <a:srgbClr val="284D7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7" name="等腰三角形 26"/>
          <p:cNvSpPr/>
          <p:nvPr/>
        </p:nvSpPr>
        <p:spPr>
          <a:xfrm rot="400552">
            <a:off x="66675" y="-58737"/>
            <a:ext cx="4986338" cy="2878138"/>
          </a:xfrm>
          <a:prstGeom prst="triangle">
            <a:avLst>
              <a:gd name="adj" fmla="val 52974"/>
            </a:avLst>
          </a:prstGeom>
          <a:gradFill flip="none" rotWithShape="1">
            <a:gsLst>
              <a:gs pos="962">
                <a:srgbClr val="274C78"/>
              </a:gs>
              <a:gs pos="56000">
                <a:srgbClr val="23456D"/>
              </a:gs>
              <a:gs pos="100000">
                <a:srgbClr val="20416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hasCustomPrompt="1"/>
          </p:nvPr>
        </p:nvSpPr>
        <p:spPr>
          <a:xfrm>
            <a:off x="4686281" y="3898289"/>
            <a:ext cx="3510000" cy="854687"/>
          </a:xfrm>
        </p:spPr>
        <p:txBody>
          <a:bodyPr anchor="b">
            <a:normAutofit/>
          </a:bodyPr>
          <a:lstStyle>
            <a:lvl1pPr algn="ctr">
              <a:defRPr sz="2400"/>
            </a:lvl1pPr>
          </a:lstStyle>
          <a:p>
            <a:pPr fontAlgn="auto"/>
            <a:r>
              <a:rPr lang="zh-CN" altLang="en-US" strike="noStrike" noProof="1" dirty="0" smtClean="0"/>
              <a:t>编辑标题</a:t>
            </a:r>
            <a:endParaRPr lang="zh-CN" altLang="en-US" strike="noStrike" noProof="1" dirty="0"/>
          </a:p>
        </p:txBody>
      </p:sp>
      <p:sp>
        <p:nvSpPr>
          <p:cNvPr id="3" name="文本占位符 2"/>
          <p:cNvSpPr>
            <a:spLocks noGrp="1"/>
          </p:cNvSpPr>
          <p:nvPr>
            <p:ph type="body" idx="1"/>
          </p:nvPr>
        </p:nvSpPr>
        <p:spPr>
          <a:xfrm>
            <a:off x="4686281" y="4881538"/>
            <a:ext cx="3510000" cy="1144612"/>
          </a:xfrm>
        </p:spPr>
        <p:txBody>
          <a:bodyPr>
            <a:normAutofit/>
          </a:bodyPr>
          <a:lstStyle>
            <a:lvl1pPr marL="0" indent="0" algn="ctr">
              <a:buNone/>
              <a:defRPr sz="13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16387" name="组合 20"/>
          <p:cNvGrpSpPr/>
          <p:nvPr/>
        </p:nvGrpSpPr>
        <p:grpSpPr>
          <a:xfrm>
            <a:off x="1989138" y="-14287"/>
            <a:ext cx="5165725" cy="809625"/>
            <a:chOff x="3223168" y="-14068"/>
            <a:chExt cx="5737950" cy="808888"/>
          </a:xfrm>
        </p:grpSpPr>
        <p:sp>
          <p:nvSpPr>
            <p:cNvPr id="22" name="任意多边形 21"/>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3" name="等腰三角形 22"/>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4" name="等腰三角形 23"/>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5" name="等腰三角形 24"/>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239998" y="85726"/>
            <a:ext cx="2664004" cy="598511"/>
          </a:xfrm>
        </p:spPr>
        <p:txBody>
          <a:bodyPr>
            <a:normAutofit/>
          </a:bodyPr>
          <a:lstStyle>
            <a:lvl1pPr algn="ctr">
              <a:defRPr sz="2400">
                <a:solidFill>
                  <a:schemeClr val="bg1"/>
                </a:solidFill>
              </a:defRPr>
            </a:lvl1pPr>
          </a:lstStyle>
          <a:p>
            <a:pPr fontAlgn="auto"/>
            <a:r>
              <a:rPr lang="zh-CN" altLang="en-US" strike="noStrike" noProof="1" dirty="0" smtClean="0"/>
              <a:t>编辑标题</a:t>
            </a:r>
            <a:endParaRPr lang="zh-CN" altLang="en-US" strike="noStrike" noProof="1" dirty="0"/>
          </a:p>
        </p:txBody>
      </p:sp>
      <p:sp>
        <p:nvSpPr>
          <p:cNvPr id="3" name="内容占位符 2"/>
          <p:cNvSpPr>
            <a:spLocks noGrp="1"/>
          </p:cNvSpPr>
          <p:nvPr>
            <p:ph sz="half" idx="1"/>
          </p:nvPr>
        </p:nvSpPr>
        <p:spPr>
          <a:xfrm>
            <a:off x="628650" y="1244601"/>
            <a:ext cx="3886200" cy="493236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dirty="0"/>
          </a:p>
        </p:txBody>
      </p:sp>
      <p:sp>
        <p:nvSpPr>
          <p:cNvPr id="4" name="内容占位符 3"/>
          <p:cNvSpPr>
            <a:spLocks noGrp="1"/>
          </p:cNvSpPr>
          <p:nvPr>
            <p:ph sz="half" idx="2"/>
          </p:nvPr>
        </p:nvSpPr>
        <p:spPr>
          <a:xfrm>
            <a:off x="4629150" y="1244601"/>
            <a:ext cx="3886200" cy="493236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dirty="0"/>
          </a:p>
        </p:txBody>
      </p:sp>
      <p:sp>
        <p:nvSpPr>
          <p:cNvPr id="5" name="日期占位符 4"/>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7" name="灯片编号占位符 6"/>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9" name="灯片编号占位符 8"/>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7" name="直角三角形 5"/>
          <p:cNvSpPr/>
          <p:nvPr/>
        </p:nvSpPr>
        <p:spPr>
          <a:xfrm rot="3448486">
            <a:off x="1477169" y="4185444"/>
            <a:ext cx="3359150" cy="5345113"/>
          </a:xfrm>
          <a:custGeom>
            <a:avLst/>
            <a:gdLst>
              <a:gd name="connsiteX0" fmla="*/ 0 w 4290810"/>
              <a:gd name="connsiteY0" fmla="*/ 6993157 h 6993157"/>
              <a:gd name="connsiteX1" fmla="*/ 0 w 4290810"/>
              <a:gd name="connsiteY1" fmla="*/ 0 h 6993157"/>
              <a:gd name="connsiteX2" fmla="*/ 4290810 w 4290810"/>
              <a:gd name="connsiteY2" fmla="*/ 6993157 h 6993157"/>
              <a:gd name="connsiteX3" fmla="*/ 0 w 4290810"/>
              <a:gd name="connsiteY3" fmla="*/ 6993157 h 6993157"/>
              <a:gd name="connsiteX0-1" fmla="*/ 0 w 4356635"/>
              <a:gd name="connsiteY0-2" fmla="*/ 6993157 h 6993157"/>
              <a:gd name="connsiteX1-3" fmla="*/ 0 w 4356635"/>
              <a:gd name="connsiteY1-4" fmla="*/ 0 h 6993157"/>
              <a:gd name="connsiteX2-5" fmla="*/ 4356635 w 4356635"/>
              <a:gd name="connsiteY2-6" fmla="*/ 6853111 h 6993157"/>
              <a:gd name="connsiteX3-7" fmla="*/ 0 w 4356635"/>
              <a:gd name="connsiteY3-8" fmla="*/ 6993157 h 6993157"/>
              <a:gd name="connsiteX0-9" fmla="*/ 0 w 4667167"/>
              <a:gd name="connsiteY0-10" fmla="*/ 7422333 h 7422333"/>
              <a:gd name="connsiteX1-11" fmla="*/ 310532 w 4667167"/>
              <a:gd name="connsiteY1-12" fmla="*/ 0 h 7422333"/>
              <a:gd name="connsiteX2-13" fmla="*/ 4667167 w 4667167"/>
              <a:gd name="connsiteY2-14" fmla="*/ 6853111 h 7422333"/>
              <a:gd name="connsiteX3-15" fmla="*/ 0 w 4667167"/>
              <a:gd name="connsiteY3-16" fmla="*/ 7422333 h 7422333"/>
              <a:gd name="connsiteX0-17" fmla="*/ 0 w 4667167"/>
              <a:gd name="connsiteY0-18" fmla="*/ 2631627 h 2631627"/>
              <a:gd name="connsiteX1-19" fmla="*/ 3095081 w 4667167"/>
              <a:gd name="connsiteY1-20" fmla="*/ 0 h 2631627"/>
              <a:gd name="connsiteX2-21" fmla="*/ 4667167 w 4667167"/>
              <a:gd name="connsiteY2-22" fmla="*/ 2062405 h 2631627"/>
              <a:gd name="connsiteX3-23" fmla="*/ 0 w 4667167"/>
              <a:gd name="connsiteY3-24" fmla="*/ 2631627 h 2631627"/>
              <a:gd name="connsiteX0-25" fmla="*/ 263254 w 3358335"/>
              <a:gd name="connsiteY0-26" fmla="*/ 2631627 h 7128454"/>
              <a:gd name="connsiteX1-27" fmla="*/ 3358335 w 3358335"/>
              <a:gd name="connsiteY1-28" fmla="*/ 0 h 7128454"/>
              <a:gd name="connsiteX2-29" fmla="*/ 0 w 3358335"/>
              <a:gd name="connsiteY2-30" fmla="*/ 7128454 h 7128454"/>
              <a:gd name="connsiteX3-31" fmla="*/ 263254 w 3358335"/>
              <a:gd name="connsiteY3-32" fmla="*/ 2631627 h 7128454"/>
            </a:gdLst>
            <a:ahLst/>
            <a:cxnLst>
              <a:cxn ang="0">
                <a:pos x="connsiteX0-1" y="connsiteY0-2"/>
              </a:cxn>
              <a:cxn ang="0">
                <a:pos x="connsiteX1-3" y="connsiteY1-4"/>
              </a:cxn>
              <a:cxn ang="0">
                <a:pos x="connsiteX2-5" y="connsiteY2-6"/>
              </a:cxn>
              <a:cxn ang="0">
                <a:pos x="connsiteX3-7" y="connsiteY3-8"/>
              </a:cxn>
            </a:cxnLst>
            <a:rect l="l" t="t" r="r" b="b"/>
            <a:pathLst>
              <a:path w="3358335" h="7128454">
                <a:moveTo>
                  <a:pt x="263254" y="2631627"/>
                </a:moveTo>
                <a:lnTo>
                  <a:pt x="3358335" y="0"/>
                </a:lnTo>
                <a:lnTo>
                  <a:pt x="0" y="7128454"/>
                </a:lnTo>
                <a:lnTo>
                  <a:pt x="263254" y="2631627"/>
                </a:lnTo>
                <a:close/>
              </a:path>
            </a:pathLst>
          </a:custGeom>
          <a:gradFill>
            <a:gsLst>
              <a:gs pos="0">
                <a:srgbClr val="0F2437"/>
              </a:gs>
              <a:gs pos="100000">
                <a:srgbClr val="284D7A"/>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直角三角形 7"/>
          <p:cNvSpPr/>
          <p:nvPr/>
        </p:nvSpPr>
        <p:spPr>
          <a:xfrm flipH="1">
            <a:off x="5892800" y="14288"/>
            <a:ext cx="3249613" cy="6858000"/>
          </a:xfrm>
          <a:prstGeom prst="r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6" name="等腰三角形 15"/>
          <p:cNvSpPr/>
          <p:nvPr/>
        </p:nvSpPr>
        <p:spPr>
          <a:xfrm rot="17673019">
            <a:off x="2424906" y="1313656"/>
            <a:ext cx="7553325" cy="3021013"/>
          </a:xfrm>
          <a:prstGeom prst="triangle">
            <a:avLst>
              <a:gd name="adj" fmla="val 32732"/>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rot="7524966">
            <a:off x="3711575" y="3644900"/>
            <a:ext cx="2460625" cy="3168650"/>
          </a:xfrm>
          <a:prstGeom prst="triangle">
            <a:avLst>
              <a:gd name="adj" fmla="val 74627"/>
            </a:avLst>
          </a:prstGeom>
          <a:gradFill>
            <a:gsLst>
              <a:gs pos="962">
                <a:srgbClr val="1B3757"/>
              </a:gs>
              <a:gs pos="100000">
                <a:srgbClr val="264A7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hasCustomPrompt="1"/>
          </p:nvPr>
        </p:nvSpPr>
        <p:spPr>
          <a:xfrm>
            <a:off x="561975" y="1106017"/>
            <a:ext cx="4462463" cy="1325563"/>
          </a:xfrm>
        </p:spPr>
        <p:txBody>
          <a:bodyPr>
            <a:normAutofit/>
          </a:bodyPr>
          <a:lstStyle>
            <a:lvl1pPr algn="ctr">
              <a:defRPr sz="4950"/>
            </a:lvl1pPr>
          </a:lstStyle>
          <a:p>
            <a:pPr fontAlgn="auto"/>
            <a:r>
              <a:rPr lang="zh-CN" altLang="en-US" sz="4950" strike="noStrike" noProof="1" dirty="0" smtClean="0"/>
              <a:t>编辑标题</a:t>
            </a:r>
            <a:endParaRPr lang="zh-CN" altLang="en-US" strike="noStrike" noProof="1" dirty="0"/>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19459" name="组合 12"/>
          <p:cNvGrpSpPr/>
          <p:nvPr/>
        </p:nvGrpSpPr>
        <p:grpSpPr>
          <a:xfrm>
            <a:off x="1989138" y="-14287"/>
            <a:ext cx="5165725" cy="809625"/>
            <a:chOff x="3223168" y="-14068"/>
            <a:chExt cx="5737950" cy="808888"/>
          </a:xfrm>
        </p:grpSpPr>
        <p:sp>
          <p:nvSpPr>
            <p:cNvPr id="14" name="任意多边形 13"/>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5" name="等腰三角形 14"/>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6" name="等腰三角形 15"/>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日期占位符 1"/>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4" name="灯片编号占位符 3"/>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pPr fontAlgn="auto"/>
            <a:r>
              <a:rPr lang="zh-CN" altLang="en-US" strike="noStrike" noProof="1" smtClean="0"/>
              <a:t>单击此处编辑标题</a:t>
            </a:r>
            <a:endParaRPr lang="zh-CN" altLang="en-US" strike="noStrike" noProof="1"/>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smtClean="0"/>
              <a:t>图片</a:t>
            </a:r>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7" name="灯片编号占位符 6"/>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37779" y="365125"/>
            <a:ext cx="1377571" cy="5811838"/>
          </a:xfrm>
        </p:spPr>
        <p:txBody>
          <a:bodyPr vert="eaVert">
            <a:normAutofit/>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6318060" cy="5811838"/>
          </a:xfrm>
        </p:spPr>
        <p:txBody>
          <a:bodyPr vert="eaVert">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4099" name="组合 14"/>
          <p:cNvGrpSpPr/>
          <p:nvPr/>
        </p:nvGrpSpPr>
        <p:grpSpPr>
          <a:xfrm>
            <a:off x="1989138" y="-14287"/>
            <a:ext cx="5165725" cy="809625"/>
            <a:chOff x="3223168" y="-14068"/>
            <a:chExt cx="5737950" cy="808888"/>
          </a:xfrm>
        </p:grpSpPr>
        <p:sp>
          <p:nvSpPr>
            <p:cNvPr id="16" name="任意多边形 15"/>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等腰三角形 17"/>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9" name="等腰三角形 18"/>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250407" y="68581"/>
            <a:ext cx="2428628" cy="625175"/>
          </a:xfrm>
        </p:spPr>
        <p:txBody>
          <a:bodyPr>
            <a:normAutofit/>
          </a:bodyPr>
          <a:lstStyle>
            <a:lvl1pPr algn="ctr">
              <a:defRPr sz="1650">
                <a:solidFill>
                  <a:schemeClr val="bg1"/>
                </a:solidFill>
              </a:defRPr>
            </a:lvl1pPr>
          </a:lstStyle>
          <a:p>
            <a:pPr fontAlgn="auto"/>
            <a:r>
              <a:rPr lang="zh-CN" altLang="en-US" sz="1650" strike="noStrike" noProof="1" dirty="0" smtClean="0"/>
              <a:t>编辑标题</a:t>
            </a:r>
            <a:endParaRPr lang="zh-CN" altLang="en-US" strike="noStrike" noProof="1" dirty="0"/>
          </a:p>
        </p:txBody>
      </p:sp>
      <p:sp>
        <p:nvSpPr>
          <p:cNvPr id="3" name="内容占位符 2"/>
          <p:cNvSpPr>
            <a:spLocks noGrp="1"/>
          </p:cNvSpPr>
          <p:nvPr>
            <p:ph idx="1"/>
          </p:nvPr>
        </p:nvSpPr>
        <p:spPr>
          <a:xfrm>
            <a:off x="628650" y="1390651"/>
            <a:ext cx="7886700" cy="478631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71500"/>
            <a:ext cx="7786688" cy="5543550"/>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幻灯片">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12" name="直角三角形 5"/>
          <p:cNvSpPr/>
          <p:nvPr/>
        </p:nvSpPr>
        <p:spPr>
          <a:xfrm rot="3297675" flipH="1" flipV="1">
            <a:off x="2359025" y="-3563937"/>
            <a:ext cx="4994275" cy="7127875"/>
          </a:xfrm>
          <a:custGeom>
            <a:avLst/>
            <a:gdLst>
              <a:gd name="connsiteX0" fmla="*/ 0 w 4290810"/>
              <a:gd name="connsiteY0" fmla="*/ 6993157 h 6993157"/>
              <a:gd name="connsiteX1" fmla="*/ 0 w 4290810"/>
              <a:gd name="connsiteY1" fmla="*/ 0 h 6993157"/>
              <a:gd name="connsiteX2" fmla="*/ 4290810 w 4290810"/>
              <a:gd name="connsiteY2" fmla="*/ 6993157 h 6993157"/>
              <a:gd name="connsiteX3" fmla="*/ 0 w 4290810"/>
              <a:gd name="connsiteY3" fmla="*/ 6993157 h 6993157"/>
              <a:gd name="connsiteX0-1" fmla="*/ 0 w 4356635"/>
              <a:gd name="connsiteY0-2" fmla="*/ 6993157 h 6993157"/>
              <a:gd name="connsiteX1-3" fmla="*/ 0 w 4356635"/>
              <a:gd name="connsiteY1-4" fmla="*/ 0 h 6993157"/>
              <a:gd name="connsiteX2-5" fmla="*/ 4356635 w 4356635"/>
              <a:gd name="connsiteY2-6" fmla="*/ 6853111 h 6993157"/>
              <a:gd name="connsiteX3-7" fmla="*/ 0 w 4356635"/>
              <a:gd name="connsiteY3-8" fmla="*/ 6993157 h 6993157"/>
              <a:gd name="connsiteX0-9" fmla="*/ 0 w 4667167"/>
              <a:gd name="connsiteY0-10" fmla="*/ 7422333 h 7422333"/>
              <a:gd name="connsiteX1-11" fmla="*/ 310532 w 4667167"/>
              <a:gd name="connsiteY1-12" fmla="*/ 0 h 7422333"/>
              <a:gd name="connsiteX2-13" fmla="*/ 4667167 w 4667167"/>
              <a:gd name="connsiteY2-14" fmla="*/ 6853111 h 7422333"/>
              <a:gd name="connsiteX3-15" fmla="*/ 0 w 4667167"/>
              <a:gd name="connsiteY3-16" fmla="*/ 7422333 h 7422333"/>
              <a:gd name="connsiteX0-17" fmla="*/ 0 w 4667167"/>
              <a:gd name="connsiteY0-18" fmla="*/ 2631627 h 2631627"/>
              <a:gd name="connsiteX1-19" fmla="*/ 3095081 w 4667167"/>
              <a:gd name="connsiteY1-20" fmla="*/ 0 h 2631627"/>
              <a:gd name="connsiteX2-21" fmla="*/ 4667167 w 4667167"/>
              <a:gd name="connsiteY2-22" fmla="*/ 2062405 h 2631627"/>
              <a:gd name="connsiteX3-23" fmla="*/ 0 w 4667167"/>
              <a:gd name="connsiteY3-24" fmla="*/ 2631627 h 2631627"/>
              <a:gd name="connsiteX0-25" fmla="*/ 263254 w 3358335"/>
              <a:gd name="connsiteY0-26" fmla="*/ 2631627 h 7128454"/>
              <a:gd name="connsiteX1-27" fmla="*/ 3358335 w 3358335"/>
              <a:gd name="connsiteY1-28" fmla="*/ 0 h 7128454"/>
              <a:gd name="connsiteX2-29" fmla="*/ 0 w 3358335"/>
              <a:gd name="connsiteY2-30" fmla="*/ 7128454 h 7128454"/>
              <a:gd name="connsiteX3-31" fmla="*/ 263254 w 3358335"/>
              <a:gd name="connsiteY3-32" fmla="*/ 2631627 h 7128454"/>
            </a:gdLst>
            <a:ahLst/>
            <a:cxnLst>
              <a:cxn ang="0">
                <a:pos x="connsiteX0-1" y="connsiteY0-2"/>
              </a:cxn>
              <a:cxn ang="0">
                <a:pos x="connsiteX1-3" y="connsiteY1-4"/>
              </a:cxn>
              <a:cxn ang="0">
                <a:pos x="connsiteX2-5" y="connsiteY2-6"/>
              </a:cxn>
              <a:cxn ang="0">
                <a:pos x="connsiteX3-7" y="connsiteY3-8"/>
              </a:cxn>
            </a:cxnLst>
            <a:rect l="l" t="t" r="r" b="b"/>
            <a:pathLst>
              <a:path w="3358335" h="7128454">
                <a:moveTo>
                  <a:pt x="263254" y="2631627"/>
                </a:moveTo>
                <a:lnTo>
                  <a:pt x="3358335" y="0"/>
                </a:lnTo>
                <a:lnTo>
                  <a:pt x="0" y="7128454"/>
                </a:lnTo>
                <a:lnTo>
                  <a:pt x="263254" y="2631627"/>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0" name="任意多边形 19"/>
          <p:cNvSpPr/>
          <p:nvPr/>
        </p:nvSpPr>
        <p:spPr>
          <a:xfrm flipV="1">
            <a:off x="-17462" y="-14287"/>
            <a:ext cx="2643188" cy="6858000"/>
          </a:xfrm>
          <a:custGeom>
            <a:avLst/>
            <a:gdLst>
              <a:gd name="connsiteX0" fmla="*/ 0 w 2643220"/>
              <a:gd name="connsiteY0" fmla="*/ 6858000 h 6858000"/>
              <a:gd name="connsiteX1" fmla="*/ 2643220 w 2643220"/>
              <a:gd name="connsiteY1" fmla="*/ 6858000 h 6858000"/>
              <a:gd name="connsiteX2" fmla="*/ 133188 w 2643220"/>
              <a:gd name="connsiteY2" fmla="*/ 252712 h 6858000"/>
              <a:gd name="connsiteX3" fmla="*/ 0 w 2643220"/>
              <a:gd name="connsiteY3" fmla="*/ 0 h 6858000"/>
            </a:gdLst>
            <a:ahLst/>
            <a:cxnLst>
              <a:cxn ang="0">
                <a:pos x="connsiteX0" y="connsiteY0"/>
              </a:cxn>
              <a:cxn ang="0">
                <a:pos x="connsiteX1" y="connsiteY1"/>
              </a:cxn>
              <a:cxn ang="0">
                <a:pos x="connsiteX2" y="connsiteY2"/>
              </a:cxn>
              <a:cxn ang="0">
                <a:pos x="connsiteX3" y="connsiteY3"/>
              </a:cxn>
            </a:cxnLst>
            <a:rect l="l" t="t" r="r" b="b"/>
            <a:pathLst>
              <a:path w="2643220" h="6858000">
                <a:moveTo>
                  <a:pt x="0" y="6858000"/>
                </a:moveTo>
                <a:lnTo>
                  <a:pt x="2643220" y="6858000"/>
                </a:lnTo>
                <a:lnTo>
                  <a:pt x="133188" y="252712"/>
                </a:lnTo>
                <a:lnTo>
                  <a:pt x="0" y="0"/>
                </a:lnTo>
                <a:close/>
              </a:path>
            </a:pathLst>
          </a:custGeom>
          <a:gradFill>
            <a:gsLst>
              <a:gs pos="0">
                <a:srgbClr val="0F2437"/>
              </a:gs>
              <a:gs pos="100000">
                <a:srgbClr val="284D7A"/>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800" strike="noStrike" noProof="1"/>
          </a:p>
        </p:txBody>
      </p:sp>
      <p:sp>
        <p:nvSpPr>
          <p:cNvPr id="14" name="任意多边形 13"/>
          <p:cNvSpPr/>
          <p:nvPr/>
        </p:nvSpPr>
        <p:spPr>
          <a:xfrm rot="3503358" flipH="1" flipV="1">
            <a:off x="-816769" y="235744"/>
            <a:ext cx="4787900" cy="6392863"/>
          </a:xfrm>
          <a:custGeom>
            <a:avLst/>
            <a:gdLst>
              <a:gd name="connsiteX0" fmla="*/ 4649292 w 4649292"/>
              <a:gd name="connsiteY0" fmla="*/ 6824994 h 7422333"/>
              <a:gd name="connsiteX1" fmla="*/ 4634186 w 4649292"/>
              <a:gd name="connsiteY1" fmla="*/ 6857133 h 7422333"/>
              <a:gd name="connsiteX2" fmla="*/ 0 w 4649292"/>
              <a:gd name="connsiteY2" fmla="*/ 7422333 h 7422333"/>
              <a:gd name="connsiteX3" fmla="*/ 310532 w 4649292"/>
              <a:gd name="connsiteY3" fmla="*/ 0 h 7422333"/>
            </a:gdLst>
            <a:ahLst/>
            <a:cxnLst>
              <a:cxn ang="0">
                <a:pos x="connsiteX0" y="connsiteY0"/>
              </a:cxn>
              <a:cxn ang="0">
                <a:pos x="connsiteX1" y="connsiteY1"/>
              </a:cxn>
              <a:cxn ang="0">
                <a:pos x="connsiteX2" y="connsiteY2"/>
              </a:cxn>
              <a:cxn ang="0">
                <a:pos x="connsiteX3" y="connsiteY3"/>
              </a:cxn>
            </a:cxnLst>
            <a:rect l="l" t="t" r="r" b="b"/>
            <a:pathLst>
              <a:path w="4649292" h="7422333">
                <a:moveTo>
                  <a:pt x="4649292" y="6824994"/>
                </a:moveTo>
                <a:lnTo>
                  <a:pt x="4634186" y="6857133"/>
                </a:lnTo>
                <a:lnTo>
                  <a:pt x="0" y="7422333"/>
                </a:lnTo>
                <a:lnTo>
                  <a:pt x="310532" y="0"/>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任意多边形 17"/>
          <p:cNvSpPr/>
          <p:nvPr/>
        </p:nvSpPr>
        <p:spPr>
          <a:xfrm rot="3522190">
            <a:off x="2466975" y="214313"/>
            <a:ext cx="4756150" cy="2403475"/>
          </a:xfrm>
          <a:custGeom>
            <a:avLst/>
            <a:gdLst>
              <a:gd name="connsiteX0" fmla="*/ 0 w 4755186"/>
              <a:gd name="connsiteY0" fmla="*/ 2404448 h 2404448"/>
              <a:gd name="connsiteX1" fmla="*/ 3314571 w 4755186"/>
              <a:gd name="connsiteY1" fmla="*/ 0 h 2404448"/>
              <a:gd name="connsiteX2" fmla="*/ 4755186 w 4755186"/>
              <a:gd name="connsiteY2" fmla="*/ 1839857 h 2404448"/>
            </a:gdLst>
            <a:ahLst/>
            <a:cxnLst>
              <a:cxn ang="0">
                <a:pos x="connsiteX0" y="connsiteY0"/>
              </a:cxn>
              <a:cxn ang="0">
                <a:pos x="connsiteX1" y="connsiteY1"/>
              </a:cxn>
              <a:cxn ang="0">
                <a:pos x="connsiteX2" y="connsiteY2"/>
              </a:cxn>
            </a:cxnLst>
            <a:rect l="l" t="t" r="r" b="b"/>
            <a:pathLst>
              <a:path w="4755186" h="2404448">
                <a:moveTo>
                  <a:pt x="0" y="2404448"/>
                </a:moveTo>
                <a:lnTo>
                  <a:pt x="3314571" y="0"/>
                </a:lnTo>
                <a:lnTo>
                  <a:pt x="4755186" y="1839857"/>
                </a:lnTo>
                <a:close/>
              </a:path>
            </a:pathLst>
          </a:custGeom>
          <a:gradFill>
            <a:gsLst>
              <a:gs pos="0">
                <a:srgbClr val="0F2437"/>
              </a:gs>
              <a:gs pos="100000">
                <a:srgbClr val="284D7A"/>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800" strike="noStrike" noProof="1"/>
          </a:p>
        </p:txBody>
      </p:sp>
      <p:sp>
        <p:nvSpPr>
          <p:cNvPr id="2" name="标题 1"/>
          <p:cNvSpPr>
            <a:spLocks noGrp="1"/>
          </p:cNvSpPr>
          <p:nvPr>
            <p:ph type="ctrTitle" hasCustomPrompt="1"/>
          </p:nvPr>
        </p:nvSpPr>
        <p:spPr>
          <a:xfrm>
            <a:off x="3939418" y="4737434"/>
            <a:ext cx="5037065" cy="919945"/>
          </a:xfrm>
        </p:spPr>
        <p:txBody>
          <a:bodyPr anchor="ctr">
            <a:normAutofit/>
          </a:bodyPr>
          <a:lstStyle>
            <a:lvl1pPr algn="ctr">
              <a:defRPr sz="3300"/>
            </a:lvl1pPr>
          </a:lstStyle>
          <a:p>
            <a:pPr fontAlgn="auto"/>
            <a:r>
              <a:rPr lang="zh-CN" altLang="en-US" strike="noStrike" noProof="1" dirty="0" smtClean="0"/>
              <a:t>编辑标题</a:t>
            </a:r>
            <a:endParaRPr lang="zh-CN" altLang="en-US" strike="noStrike" noProof="1" dirty="0"/>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14339" name="组合 14"/>
          <p:cNvGrpSpPr/>
          <p:nvPr/>
        </p:nvGrpSpPr>
        <p:grpSpPr>
          <a:xfrm>
            <a:off x="1989138" y="-14287"/>
            <a:ext cx="5165725" cy="809625"/>
            <a:chOff x="3223168" y="-14068"/>
            <a:chExt cx="5737950" cy="808888"/>
          </a:xfrm>
        </p:grpSpPr>
        <p:sp>
          <p:nvSpPr>
            <p:cNvPr id="16" name="任意多边形 15"/>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等腰三角形 17"/>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9" name="等腰三角形 18"/>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250407" y="68581"/>
            <a:ext cx="2428628" cy="625175"/>
          </a:xfrm>
        </p:spPr>
        <p:txBody>
          <a:bodyPr>
            <a:normAutofit/>
          </a:bodyPr>
          <a:lstStyle>
            <a:lvl1pPr algn="ctr">
              <a:defRPr sz="1650">
                <a:solidFill>
                  <a:schemeClr val="bg1"/>
                </a:solidFill>
              </a:defRPr>
            </a:lvl1pPr>
          </a:lstStyle>
          <a:p>
            <a:pPr fontAlgn="auto"/>
            <a:r>
              <a:rPr lang="zh-CN" altLang="en-US" sz="1650" strike="noStrike" noProof="1" dirty="0" smtClean="0"/>
              <a:t>编辑标题</a:t>
            </a:r>
            <a:endParaRPr lang="zh-CN" altLang="en-US" strike="noStrike" noProof="1" dirty="0"/>
          </a:p>
        </p:txBody>
      </p:sp>
      <p:sp>
        <p:nvSpPr>
          <p:cNvPr id="3" name="内容占位符 2"/>
          <p:cNvSpPr>
            <a:spLocks noGrp="1"/>
          </p:cNvSpPr>
          <p:nvPr>
            <p:ph idx="1"/>
          </p:nvPr>
        </p:nvSpPr>
        <p:spPr>
          <a:xfrm>
            <a:off x="628650" y="1390651"/>
            <a:ext cx="7886700" cy="478631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1" name="任意多边形 20"/>
          <p:cNvSpPr/>
          <p:nvPr/>
        </p:nvSpPr>
        <p:spPr>
          <a:xfrm rot="10800000" flipH="1" flipV="1">
            <a:off x="0" y="2468563"/>
            <a:ext cx="2559050" cy="4403725"/>
          </a:xfrm>
          <a:custGeom>
            <a:avLst/>
            <a:gdLst>
              <a:gd name="connsiteX0" fmla="*/ 0 w 2558560"/>
              <a:gd name="connsiteY0" fmla="*/ 0 h 4403932"/>
              <a:gd name="connsiteX1" fmla="*/ 2461856 w 2558560"/>
              <a:gd name="connsiteY1" fmla="*/ 4218101 h 4403932"/>
              <a:gd name="connsiteX2" fmla="*/ 2558560 w 2558560"/>
              <a:gd name="connsiteY2" fmla="*/ 4403932 h 4403932"/>
              <a:gd name="connsiteX3" fmla="*/ 0 w 2558560"/>
              <a:gd name="connsiteY3" fmla="*/ 4403932 h 4403932"/>
            </a:gdLst>
            <a:ahLst/>
            <a:cxnLst>
              <a:cxn ang="0">
                <a:pos x="connsiteX0" y="connsiteY0"/>
              </a:cxn>
              <a:cxn ang="0">
                <a:pos x="connsiteX1" y="connsiteY1"/>
              </a:cxn>
              <a:cxn ang="0">
                <a:pos x="connsiteX2" y="connsiteY2"/>
              </a:cxn>
              <a:cxn ang="0">
                <a:pos x="connsiteX3" y="connsiteY3"/>
              </a:cxn>
            </a:cxnLst>
            <a:rect l="l" t="t" r="r" b="b"/>
            <a:pathLst>
              <a:path w="2558560" h="4403932">
                <a:moveTo>
                  <a:pt x="0" y="0"/>
                </a:moveTo>
                <a:lnTo>
                  <a:pt x="2461856" y="4218101"/>
                </a:lnTo>
                <a:lnTo>
                  <a:pt x="2558560" y="4403932"/>
                </a:lnTo>
                <a:lnTo>
                  <a:pt x="0" y="4403932"/>
                </a:lnTo>
                <a:close/>
              </a:path>
            </a:pathLst>
          </a:custGeom>
          <a:gradFill>
            <a:gsLst>
              <a:gs pos="0">
                <a:srgbClr val="0F2437"/>
              </a:gs>
              <a:gs pos="100000">
                <a:srgbClr val="284D7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10" name="直角三角形 9"/>
          <p:cNvSpPr/>
          <p:nvPr/>
        </p:nvSpPr>
        <p:spPr>
          <a:xfrm rot="10800000" flipH="1">
            <a:off x="-14287" y="0"/>
            <a:ext cx="2916238" cy="2468563"/>
          </a:xfrm>
          <a:prstGeom prst="rtTriangle">
            <a:avLst/>
          </a:prstGeom>
          <a:gradFill>
            <a:gsLst>
              <a:gs pos="0">
                <a:srgbClr val="0F2437"/>
              </a:gs>
              <a:gs pos="100000">
                <a:srgbClr val="284D7A"/>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等腰三角形 12"/>
          <p:cNvSpPr/>
          <p:nvPr/>
        </p:nvSpPr>
        <p:spPr>
          <a:xfrm flipV="1">
            <a:off x="2901950" y="0"/>
            <a:ext cx="6242050" cy="3151188"/>
          </a:xfrm>
          <a:custGeom>
            <a:avLst/>
            <a:gdLst>
              <a:gd name="connsiteX0" fmla="*/ 0 w 8323386"/>
              <a:gd name="connsiteY0" fmla="*/ 2700996 h 2700996"/>
              <a:gd name="connsiteX1" fmla="*/ 2203117 w 8323386"/>
              <a:gd name="connsiteY1" fmla="*/ 0 h 2700996"/>
              <a:gd name="connsiteX2" fmla="*/ 8323386 w 8323386"/>
              <a:gd name="connsiteY2" fmla="*/ 2700996 h 2700996"/>
              <a:gd name="connsiteX3" fmla="*/ 0 w 8323386"/>
              <a:gd name="connsiteY3" fmla="*/ 2700996 h 2700996"/>
              <a:gd name="connsiteX0-1" fmla="*/ 0 w 8323386"/>
              <a:gd name="connsiteY0-2" fmla="*/ 3123027 h 3123027"/>
              <a:gd name="connsiteX1-3" fmla="*/ 2554809 w 8323386"/>
              <a:gd name="connsiteY1-4" fmla="*/ 0 h 3123027"/>
              <a:gd name="connsiteX2-5" fmla="*/ 8323386 w 8323386"/>
              <a:gd name="connsiteY2-6" fmla="*/ 3123027 h 3123027"/>
              <a:gd name="connsiteX3-7" fmla="*/ 0 w 8323386"/>
              <a:gd name="connsiteY3-8" fmla="*/ 3123027 h 3123027"/>
              <a:gd name="connsiteX0-9" fmla="*/ 0 w 8323386"/>
              <a:gd name="connsiteY0-10" fmla="*/ 3123027 h 3123027"/>
              <a:gd name="connsiteX1-11" fmla="*/ 2526674 w 8323386"/>
              <a:gd name="connsiteY1-12" fmla="*/ 0 h 3123027"/>
              <a:gd name="connsiteX2-13" fmla="*/ 8323386 w 8323386"/>
              <a:gd name="connsiteY2-14" fmla="*/ 3123027 h 3123027"/>
              <a:gd name="connsiteX3-15" fmla="*/ 0 w 8323386"/>
              <a:gd name="connsiteY3-16" fmla="*/ 3123027 h 3123027"/>
              <a:gd name="connsiteX0-17" fmla="*/ 0 w 8323386"/>
              <a:gd name="connsiteY0-18" fmla="*/ 3165230 h 3165230"/>
              <a:gd name="connsiteX1-19" fmla="*/ 2512606 w 8323386"/>
              <a:gd name="connsiteY1-20" fmla="*/ 0 h 3165230"/>
              <a:gd name="connsiteX2-21" fmla="*/ 8323386 w 8323386"/>
              <a:gd name="connsiteY2-22" fmla="*/ 3165230 h 3165230"/>
              <a:gd name="connsiteX3-23" fmla="*/ 0 w 8323386"/>
              <a:gd name="connsiteY3-24" fmla="*/ 3165230 h 3165230"/>
              <a:gd name="connsiteX0-25" fmla="*/ 0 w 8323386"/>
              <a:gd name="connsiteY0-26" fmla="*/ 3151162 h 3151162"/>
              <a:gd name="connsiteX1-27" fmla="*/ 2498538 w 8323386"/>
              <a:gd name="connsiteY1-28" fmla="*/ 0 h 3151162"/>
              <a:gd name="connsiteX2-29" fmla="*/ 8323386 w 8323386"/>
              <a:gd name="connsiteY2-30" fmla="*/ 3151162 h 3151162"/>
              <a:gd name="connsiteX3-31" fmla="*/ 0 w 8323386"/>
              <a:gd name="connsiteY3-32" fmla="*/ 3151162 h 3151162"/>
              <a:gd name="connsiteX0-33" fmla="*/ 0 w 8323386"/>
              <a:gd name="connsiteY0-34" fmla="*/ 3151162 h 3151162"/>
              <a:gd name="connsiteX1-35" fmla="*/ 2526673 w 8323386"/>
              <a:gd name="connsiteY1-36" fmla="*/ 0 h 3151162"/>
              <a:gd name="connsiteX2-37" fmla="*/ 8323386 w 8323386"/>
              <a:gd name="connsiteY2-38" fmla="*/ 3151162 h 3151162"/>
              <a:gd name="connsiteX3-39" fmla="*/ 0 w 8323386"/>
              <a:gd name="connsiteY3-40" fmla="*/ 3151162 h 3151162"/>
            </a:gdLst>
            <a:ahLst/>
            <a:cxnLst>
              <a:cxn ang="0">
                <a:pos x="connsiteX0-1" y="connsiteY0-2"/>
              </a:cxn>
              <a:cxn ang="0">
                <a:pos x="connsiteX1-3" y="connsiteY1-4"/>
              </a:cxn>
              <a:cxn ang="0">
                <a:pos x="connsiteX2-5" y="connsiteY2-6"/>
              </a:cxn>
              <a:cxn ang="0">
                <a:pos x="connsiteX3-7" y="connsiteY3-8"/>
              </a:cxn>
            </a:cxnLst>
            <a:rect l="l" t="t" r="r" b="b"/>
            <a:pathLst>
              <a:path w="8323386" h="3151162">
                <a:moveTo>
                  <a:pt x="0" y="3151162"/>
                </a:moveTo>
                <a:lnTo>
                  <a:pt x="2526673" y="0"/>
                </a:lnTo>
                <a:lnTo>
                  <a:pt x="8323386" y="3151162"/>
                </a:lnTo>
                <a:lnTo>
                  <a:pt x="0" y="3151162"/>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cxnSp>
        <p:nvCxnSpPr>
          <p:cNvPr id="12" name="直接连接符 11"/>
          <p:cNvCxnSpPr/>
          <p:nvPr/>
        </p:nvCxnSpPr>
        <p:spPr>
          <a:xfrm rot="5400000">
            <a:off x="6441281" y="3074194"/>
            <a:ext cx="0" cy="3509963"/>
          </a:xfrm>
          <a:prstGeom prst="line">
            <a:avLst/>
          </a:prstGeom>
          <a:ln w="12700">
            <a:solidFill>
              <a:srgbClr val="24477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6441281" y="3074194"/>
            <a:ext cx="0" cy="3509963"/>
          </a:xfrm>
          <a:prstGeom prst="line">
            <a:avLst/>
          </a:prstGeom>
          <a:ln w="12700">
            <a:solidFill>
              <a:srgbClr val="244770"/>
            </a:solidFill>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rot="397438" flipV="1">
            <a:off x="-263525" y="2755900"/>
            <a:ext cx="4960938" cy="4113213"/>
          </a:xfrm>
          <a:custGeom>
            <a:avLst/>
            <a:gdLst>
              <a:gd name="connsiteX0" fmla="*/ 0 w 4960700"/>
              <a:gd name="connsiteY0" fmla="*/ 4113590 h 4113590"/>
              <a:gd name="connsiteX1" fmla="*/ 4960700 w 4960700"/>
              <a:gd name="connsiteY1" fmla="*/ 4113590 h 4113590"/>
              <a:gd name="connsiteX2" fmla="*/ 4910827 w 4960700"/>
              <a:gd name="connsiteY2" fmla="*/ 4061135 h 4113590"/>
              <a:gd name="connsiteX3" fmla="*/ 4914955 w 4960700"/>
              <a:gd name="connsiteY3" fmla="*/ 4061242 h 4113590"/>
              <a:gd name="connsiteX4" fmla="*/ 3111441 w 4960700"/>
              <a:gd name="connsiteY4" fmla="*/ 0 h 4113590"/>
              <a:gd name="connsiteX5" fmla="*/ 84712 w 4960700"/>
              <a:gd name="connsiteY5" fmla="*/ 3935412 h 4113590"/>
              <a:gd name="connsiteX6" fmla="*/ 143027 w 4960700"/>
              <a:gd name="connsiteY6" fmla="*/ 3936931 h 411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0700" h="4113590">
                <a:moveTo>
                  <a:pt x="0" y="4113590"/>
                </a:moveTo>
                <a:lnTo>
                  <a:pt x="4960700" y="4113590"/>
                </a:lnTo>
                <a:lnTo>
                  <a:pt x="4910827" y="4061135"/>
                </a:lnTo>
                <a:lnTo>
                  <a:pt x="4914955" y="4061242"/>
                </a:lnTo>
                <a:lnTo>
                  <a:pt x="3111441" y="0"/>
                </a:lnTo>
                <a:lnTo>
                  <a:pt x="84712" y="3935412"/>
                </a:lnTo>
                <a:lnTo>
                  <a:pt x="143027" y="3936931"/>
                </a:lnTo>
                <a:close/>
              </a:path>
            </a:pathLst>
          </a:custGeom>
          <a:gradFill flip="none" rotWithShape="1">
            <a:gsLst>
              <a:gs pos="962">
                <a:srgbClr val="193552"/>
              </a:gs>
              <a:gs pos="56000">
                <a:srgbClr val="22446B"/>
              </a:gs>
              <a:gs pos="100000">
                <a:srgbClr val="284D7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7" name="等腰三角形 26"/>
          <p:cNvSpPr/>
          <p:nvPr/>
        </p:nvSpPr>
        <p:spPr>
          <a:xfrm rot="400552">
            <a:off x="66675" y="-58737"/>
            <a:ext cx="4986338" cy="2878138"/>
          </a:xfrm>
          <a:prstGeom prst="triangle">
            <a:avLst>
              <a:gd name="adj" fmla="val 52974"/>
            </a:avLst>
          </a:prstGeom>
          <a:gradFill flip="none" rotWithShape="1">
            <a:gsLst>
              <a:gs pos="962">
                <a:srgbClr val="274C78"/>
              </a:gs>
              <a:gs pos="56000">
                <a:srgbClr val="23456D"/>
              </a:gs>
              <a:gs pos="100000">
                <a:srgbClr val="20416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hasCustomPrompt="1"/>
          </p:nvPr>
        </p:nvSpPr>
        <p:spPr>
          <a:xfrm>
            <a:off x="4686281" y="3898289"/>
            <a:ext cx="3510000" cy="854687"/>
          </a:xfrm>
        </p:spPr>
        <p:txBody>
          <a:bodyPr anchor="b">
            <a:normAutofit/>
          </a:bodyPr>
          <a:lstStyle>
            <a:lvl1pPr algn="ctr">
              <a:defRPr sz="2400"/>
            </a:lvl1pPr>
          </a:lstStyle>
          <a:p>
            <a:pPr fontAlgn="auto"/>
            <a:r>
              <a:rPr lang="zh-CN" altLang="en-US" strike="noStrike" noProof="1" dirty="0" smtClean="0"/>
              <a:t>编辑标题</a:t>
            </a:r>
            <a:endParaRPr lang="zh-CN" altLang="en-US" strike="noStrike" noProof="1" dirty="0"/>
          </a:p>
        </p:txBody>
      </p:sp>
      <p:sp>
        <p:nvSpPr>
          <p:cNvPr id="3" name="文本占位符 2"/>
          <p:cNvSpPr>
            <a:spLocks noGrp="1"/>
          </p:cNvSpPr>
          <p:nvPr>
            <p:ph type="body" idx="1"/>
          </p:nvPr>
        </p:nvSpPr>
        <p:spPr>
          <a:xfrm>
            <a:off x="4686281" y="4881538"/>
            <a:ext cx="3510000" cy="1144612"/>
          </a:xfrm>
        </p:spPr>
        <p:txBody>
          <a:bodyPr>
            <a:normAutofit/>
          </a:bodyPr>
          <a:lstStyle>
            <a:lvl1pPr marL="0" indent="0" algn="ctr">
              <a:buNone/>
              <a:defRPr sz="13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16387" name="组合 20"/>
          <p:cNvGrpSpPr/>
          <p:nvPr/>
        </p:nvGrpSpPr>
        <p:grpSpPr>
          <a:xfrm>
            <a:off x="1989138" y="-14287"/>
            <a:ext cx="5165725" cy="809625"/>
            <a:chOff x="3223168" y="-14068"/>
            <a:chExt cx="5737950" cy="808888"/>
          </a:xfrm>
        </p:grpSpPr>
        <p:sp>
          <p:nvSpPr>
            <p:cNvPr id="22" name="任意多边形 21"/>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3" name="等腰三角形 22"/>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4" name="等腰三角形 23"/>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5" name="等腰三角形 24"/>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239998" y="85726"/>
            <a:ext cx="2664004" cy="598511"/>
          </a:xfrm>
        </p:spPr>
        <p:txBody>
          <a:bodyPr>
            <a:normAutofit/>
          </a:bodyPr>
          <a:lstStyle>
            <a:lvl1pPr algn="ctr">
              <a:defRPr sz="2400">
                <a:solidFill>
                  <a:schemeClr val="bg1"/>
                </a:solidFill>
              </a:defRPr>
            </a:lvl1pPr>
          </a:lstStyle>
          <a:p>
            <a:pPr fontAlgn="auto"/>
            <a:r>
              <a:rPr lang="zh-CN" altLang="en-US" strike="noStrike" noProof="1" dirty="0" smtClean="0"/>
              <a:t>编辑标题</a:t>
            </a:r>
            <a:endParaRPr lang="zh-CN" altLang="en-US" strike="noStrike" noProof="1" dirty="0"/>
          </a:p>
        </p:txBody>
      </p:sp>
      <p:sp>
        <p:nvSpPr>
          <p:cNvPr id="3" name="内容占位符 2"/>
          <p:cNvSpPr>
            <a:spLocks noGrp="1"/>
          </p:cNvSpPr>
          <p:nvPr>
            <p:ph sz="half" idx="1"/>
          </p:nvPr>
        </p:nvSpPr>
        <p:spPr>
          <a:xfrm>
            <a:off x="628650" y="1244601"/>
            <a:ext cx="3886200" cy="493236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dirty="0"/>
          </a:p>
        </p:txBody>
      </p:sp>
      <p:sp>
        <p:nvSpPr>
          <p:cNvPr id="4" name="内容占位符 3"/>
          <p:cNvSpPr>
            <a:spLocks noGrp="1"/>
          </p:cNvSpPr>
          <p:nvPr>
            <p:ph sz="half" idx="2"/>
          </p:nvPr>
        </p:nvSpPr>
        <p:spPr>
          <a:xfrm>
            <a:off x="4629150" y="1244601"/>
            <a:ext cx="3886200" cy="493236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dirty="0"/>
          </a:p>
        </p:txBody>
      </p:sp>
      <p:sp>
        <p:nvSpPr>
          <p:cNvPr id="5" name="日期占位符 4"/>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7" name="灯片编号占位符 6"/>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9" name="灯片编号占位符 8"/>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7" name="直角三角形 5"/>
          <p:cNvSpPr/>
          <p:nvPr/>
        </p:nvSpPr>
        <p:spPr>
          <a:xfrm rot="3448486">
            <a:off x="1477169" y="4185444"/>
            <a:ext cx="3359150" cy="5345113"/>
          </a:xfrm>
          <a:custGeom>
            <a:avLst/>
            <a:gdLst>
              <a:gd name="connsiteX0" fmla="*/ 0 w 4290810"/>
              <a:gd name="connsiteY0" fmla="*/ 6993157 h 6993157"/>
              <a:gd name="connsiteX1" fmla="*/ 0 w 4290810"/>
              <a:gd name="connsiteY1" fmla="*/ 0 h 6993157"/>
              <a:gd name="connsiteX2" fmla="*/ 4290810 w 4290810"/>
              <a:gd name="connsiteY2" fmla="*/ 6993157 h 6993157"/>
              <a:gd name="connsiteX3" fmla="*/ 0 w 4290810"/>
              <a:gd name="connsiteY3" fmla="*/ 6993157 h 6993157"/>
              <a:gd name="connsiteX0-1" fmla="*/ 0 w 4356635"/>
              <a:gd name="connsiteY0-2" fmla="*/ 6993157 h 6993157"/>
              <a:gd name="connsiteX1-3" fmla="*/ 0 w 4356635"/>
              <a:gd name="connsiteY1-4" fmla="*/ 0 h 6993157"/>
              <a:gd name="connsiteX2-5" fmla="*/ 4356635 w 4356635"/>
              <a:gd name="connsiteY2-6" fmla="*/ 6853111 h 6993157"/>
              <a:gd name="connsiteX3-7" fmla="*/ 0 w 4356635"/>
              <a:gd name="connsiteY3-8" fmla="*/ 6993157 h 6993157"/>
              <a:gd name="connsiteX0-9" fmla="*/ 0 w 4667167"/>
              <a:gd name="connsiteY0-10" fmla="*/ 7422333 h 7422333"/>
              <a:gd name="connsiteX1-11" fmla="*/ 310532 w 4667167"/>
              <a:gd name="connsiteY1-12" fmla="*/ 0 h 7422333"/>
              <a:gd name="connsiteX2-13" fmla="*/ 4667167 w 4667167"/>
              <a:gd name="connsiteY2-14" fmla="*/ 6853111 h 7422333"/>
              <a:gd name="connsiteX3-15" fmla="*/ 0 w 4667167"/>
              <a:gd name="connsiteY3-16" fmla="*/ 7422333 h 7422333"/>
              <a:gd name="connsiteX0-17" fmla="*/ 0 w 4667167"/>
              <a:gd name="connsiteY0-18" fmla="*/ 2631627 h 2631627"/>
              <a:gd name="connsiteX1-19" fmla="*/ 3095081 w 4667167"/>
              <a:gd name="connsiteY1-20" fmla="*/ 0 h 2631627"/>
              <a:gd name="connsiteX2-21" fmla="*/ 4667167 w 4667167"/>
              <a:gd name="connsiteY2-22" fmla="*/ 2062405 h 2631627"/>
              <a:gd name="connsiteX3-23" fmla="*/ 0 w 4667167"/>
              <a:gd name="connsiteY3-24" fmla="*/ 2631627 h 2631627"/>
              <a:gd name="connsiteX0-25" fmla="*/ 263254 w 3358335"/>
              <a:gd name="connsiteY0-26" fmla="*/ 2631627 h 7128454"/>
              <a:gd name="connsiteX1-27" fmla="*/ 3358335 w 3358335"/>
              <a:gd name="connsiteY1-28" fmla="*/ 0 h 7128454"/>
              <a:gd name="connsiteX2-29" fmla="*/ 0 w 3358335"/>
              <a:gd name="connsiteY2-30" fmla="*/ 7128454 h 7128454"/>
              <a:gd name="connsiteX3-31" fmla="*/ 263254 w 3358335"/>
              <a:gd name="connsiteY3-32" fmla="*/ 2631627 h 7128454"/>
            </a:gdLst>
            <a:ahLst/>
            <a:cxnLst>
              <a:cxn ang="0">
                <a:pos x="connsiteX0-1" y="connsiteY0-2"/>
              </a:cxn>
              <a:cxn ang="0">
                <a:pos x="connsiteX1-3" y="connsiteY1-4"/>
              </a:cxn>
              <a:cxn ang="0">
                <a:pos x="connsiteX2-5" y="connsiteY2-6"/>
              </a:cxn>
              <a:cxn ang="0">
                <a:pos x="connsiteX3-7" y="connsiteY3-8"/>
              </a:cxn>
            </a:cxnLst>
            <a:rect l="l" t="t" r="r" b="b"/>
            <a:pathLst>
              <a:path w="3358335" h="7128454">
                <a:moveTo>
                  <a:pt x="263254" y="2631627"/>
                </a:moveTo>
                <a:lnTo>
                  <a:pt x="3358335" y="0"/>
                </a:lnTo>
                <a:lnTo>
                  <a:pt x="0" y="7128454"/>
                </a:lnTo>
                <a:lnTo>
                  <a:pt x="263254" y="2631627"/>
                </a:lnTo>
                <a:close/>
              </a:path>
            </a:pathLst>
          </a:custGeom>
          <a:gradFill>
            <a:gsLst>
              <a:gs pos="0">
                <a:srgbClr val="0F2437"/>
              </a:gs>
              <a:gs pos="100000">
                <a:srgbClr val="284D7A"/>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直角三角形 7"/>
          <p:cNvSpPr/>
          <p:nvPr/>
        </p:nvSpPr>
        <p:spPr>
          <a:xfrm flipH="1">
            <a:off x="5892800" y="14288"/>
            <a:ext cx="3249613" cy="6858000"/>
          </a:xfrm>
          <a:prstGeom prst="r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6" name="等腰三角形 15"/>
          <p:cNvSpPr/>
          <p:nvPr/>
        </p:nvSpPr>
        <p:spPr>
          <a:xfrm rot="17673019">
            <a:off x="2424906" y="1313656"/>
            <a:ext cx="7553325" cy="3021013"/>
          </a:xfrm>
          <a:prstGeom prst="triangle">
            <a:avLst>
              <a:gd name="adj" fmla="val 32732"/>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rot="7524966">
            <a:off x="3711575" y="3644900"/>
            <a:ext cx="2460625" cy="3168650"/>
          </a:xfrm>
          <a:prstGeom prst="triangle">
            <a:avLst>
              <a:gd name="adj" fmla="val 74627"/>
            </a:avLst>
          </a:prstGeom>
          <a:gradFill>
            <a:gsLst>
              <a:gs pos="962">
                <a:srgbClr val="1B3757"/>
              </a:gs>
              <a:gs pos="100000">
                <a:srgbClr val="264A7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hasCustomPrompt="1"/>
          </p:nvPr>
        </p:nvSpPr>
        <p:spPr>
          <a:xfrm>
            <a:off x="561975" y="1106017"/>
            <a:ext cx="4462463" cy="1325563"/>
          </a:xfrm>
        </p:spPr>
        <p:txBody>
          <a:bodyPr>
            <a:normAutofit/>
          </a:bodyPr>
          <a:lstStyle>
            <a:lvl1pPr algn="ctr">
              <a:defRPr sz="4950"/>
            </a:lvl1pPr>
          </a:lstStyle>
          <a:p>
            <a:pPr fontAlgn="auto"/>
            <a:r>
              <a:rPr lang="zh-CN" altLang="en-US" sz="4950" strike="noStrike" noProof="1" dirty="0" smtClean="0"/>
              <a:t>编辑标题</a:t>
            </a:r>
            <a:endParaRPr lang="zh-CN" altLang="en-US" strike="noStrike" noProof="1" dirty="0"/>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19459" name="组合 12"/>
          <p:cNvGrpSpPr/>
          <p:nvPr/>
        </p:nvGrpSpPr>
        <p:grpSpPr>
          <a:xfrm>
            <a:off x="1989138" y="-14287"/>
            <a:ext cx="5165725" cy="809625"/>
            <a:chOff x="3223168" y="-14068"/>
            <a:chExt cx="5737950" cy="808888"/>
          </a:xfrm>
        </p:grpSpPr>
        <p:sp>
          <p:nvSpPr>
            <p:cNvPr id="14" name="任意多边形 13"/>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5" name="等腰三角形 14"/>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6" name="等腰三角形 15"/>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日期占位符 1"/>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4" name="灯片编号占位符 3"/>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pPr fontAlgn="auto"/>
            <a:r>
              <a:rPr lang="zh-CN" altLang="en-US" strike="noStrike" noProof="1" smtClean="0"/>
              <a:t>单击此处编辑标题</a:t>
            </a:r>
            <a:endParaRPr lang="zh-CN" altLang="en-US" strike="noStrike" noProof="1"/>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smtClean="0"/>
              <a:t>图片</a:t>
            </a:r>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7" name="灯片编号占位符 6"/>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37779" y="365125"/>
            <a:ext cx="1377571" cy="5811838"/>
          </a:xfrm>
        </p:spPr>
        <p:txBody>
          <a:bodyPr vert="eaVert">
            <a:normAutofit/>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6318060" cy="5811838"/>
          </a:xfrm>
        </p:spPr>
        <p:txBody>
          <a:bodyPr vert="eaVert">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1" name="任意多边形 20"/>
          <p:cNvSpPr/>
          <p:nvPr/>
        </p:nvSpPr>
        <p:spPr>
          <a:xfrm rot="10800000" flipH="1" flipV="1">
            <a:off x="0" y="2468563"/>
            <a:ext cx="2559050" cy="4403725"/>
          </a:xfrm>
          <a:custGeom>
            <a:avLst/>
            <a:gdLst>
              <a:gd name="connsiteX0" fmla="*/ 0 w 2558560"/>
              <a:gd name="connsiteY0" fmla="*/ 0 h 4403932"/>
              <a:gd name="connsiteX1" fmla="*/ 2461856 w 2558560"/>
              <a:gd name="connsiteY1" fmla="*/ 4218101 h 4403932"/>
              <a:gd name="connsiteX2" fmla="*/ 2558560 w 2558560"/>
              <a:gd name="connsiteY2" fmla="*/ 4403932 h 4403932"/>
              <a:gd name="connsiteX3" fmla="*/ 0 w 2558560"/>
              <a:gd name="connsiteY3" fmla="*/ 4403932 h 4403932"/>
            </a:gdLst>
            <a:ahLst/>
            <a:cxnLst>
              <a:cxn ang="0">
                <a:pos x="connsiteX0" y="connsiteY0"/>
              </a:cxn>
              <a:cxn ang="0">
                <a:pos x="connsiteX1" y="connsiteY1"/>
              </a:cxn>
              <a:cxn ang="0">
                <a:pos x="connsiteX2" y="connsiteY2"/>
              </a:cxn>
              <a:cxn ang="0">
                <a:pos x="connsiteX3" y="connsiteY3"/>
              </a:cxn>
            </a:cxnLst>
            <a:rect l="l" t="t" r="r" b="b"/>
            <a:pathLst>
              <a:path w="2558560" h="4403932">
                <a:moveTo>
                  <a:pt x="0" y="0"/>
                </a:moveTo>
                <a:lnTo>
                  <a:pt x="2461856" y="4218101"/>
                </a:lnTo>
                <a:lnTo>
                  <a:pt x="2558560" y="4403932"/>
                </a:lnTo>
                <a:lnTo>
                  <a:pt x="0" y="4403932"/>
                </a:lnTo>
                <a:close/>
              </a:path>
            </a:pathLst>
          </a:custGeom>
          <a:gradFill>
            <a:gsLst>
              <a:gs pos="0">
                <a:srgbClr val="0F2437"/>
              </a:gs>
              <a:gs pos="100000">
                <a:srgbClr val="284D7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10" name="直角三角形 9"/>
          <p:cNvSpPr/>
          <p:nvPr/>
        </p:nvSpPr>
        <p:spPr>
          <a:xfrm rot="10800000" flipH="1">
            <a:off x="-14287" y="0"/>
            <a:ext cx="2916238" cy="2468563"/>
          </a:xfrm>
          <a:prstGeom prst="rtTriangle">
            <a:avLst/>
          </a:prstGeom>
          <a:gradFill>
            <a:gsLst>
              <a:gs pos="0">
                <a:srgbClr val="0F2437"/>
              </a:gs>
              <a:gs pos="100000">
                <a:srgbClr val="284D7A"/>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1" name="等腰三角形 12"/>
          <p:cNvSpPr/>
          <p:nvPr/>
        </p:nvSpPr>
        <p:spPr>
          <a:xfrm flipV="1">
            <a:off x="2901950" y="0"/>
            <a:ext cx="6242050" cy="3151188"/>
          </a:xfrm>
          <a:custGeom>
            <a:avLst/>
            <a:gdLst>
              <a:gd name="connsiteX0" fmla="*/ 0 w 8323386"/>
              <a:gd name="connsiteY0" fmla="*/ 2700996 h 2700996"/>
              <a:gd name="connsiteX1" fmla="*/ 2203117 w 8323386"/>
              <a:gd name="connsiteY1" fmla="*/ 0 h 2700996"/>
              <a:gd name="connsiteX2" fmla="*/ 8323386 w 8323386"/>
              <a:gd name="connsiteY2" fmla="*/ 2700996 h 2700996"/>
              <a:gd name="connsiteX3" fmla="*/ 0 w 8323386"/>
              <a:gd name="connsiteY3" fmla="*/ 2700996 h 2700996"/>
              <a:gd name="connsiteX0-1" fmla="*/ 0 w 8323386"/>
              <a:gd name="connsiteY0-2" fmla="*/ 3123027 h 3123027"/>
              <a:gd name="connsiteX1-3" fmla="*/ 2554809 w 8323386"/>
              <a:gd name="connsiteY1-4" fmla="*/ 0 h 3123027"/>
              <a:gd name="connsiteX2-5" fmla="*/ 8323386 w 8323386"/>
              <a:gd name="connsiteY2-6" fmla="*/ 3123027 h 3123027"/>
              <a:gd name="connsiteX3-7" fmla="*/ 0 w 8323386"/>
              <a:gd name="connsiteY3-8" fmla="*/ 3123027 h 3123027"/>
              <a:gd name="connsiteX0-9" fmla="*/ 0 w 8323386"/>
              <a:gd name="connsiteY0-10" fmla="*/ 3123027 h 3123027"/>
              <a:gd name="connsiteX1-11" fmla="*/ 2526674 w 8323386"/>
              <a:gd name="connsiteY1-12" fmla="*/ 0 h 3123027"/>
              <a:gd name="connsiteX2-13" fmla="*/ 8323386 w 8323386"/>
              <a:gd name="connsiteY2-14" fmla="*/ 3123027 h 3123027"/>
              <a:gd name="connsiteX3-15" fmla="*/ 0 w 8323386"/>
              <a:gd name="connsiteY3-16" fmla="*/ 3123027 h 3123027"/>
              <a:gd name="connsiteX0-17" fmla="*/ 0 w 8323386"/>
              <a:gd name="connsiteY0-18" fmla="*/ 3165230 h 3165230"/>
              <a:gd name="connsiteX1-19" fmla="*/ 2512606 w 8323386"/>
              <a:gd name="connsiteY1-20" fmla="*/ 0 h 3165230"/>
              <a:gd name="connsiteX2-21" fmla="*/ 8323386 w 8323386"/>
              <a:gd name="connsiteY2-22" fmla="*/ 3165230 h 3165230"/>
              <a:gd name="connsiteX3-23" fmla="*/ 0 w 8323386"/>
              <a:gd name="connsiteY3-24" fmla="*/ 3165230 h 3165230"/>
              <a:gd name="connsiteX0-25" fmla="*/ 0 w 8323386"/>
              <a:gd name="connsiteY0-26" fmla="*/ 3151162 h 3151162"/>
              <a:gd name="connsiteX1-27" fmla="*/ 2498538 w 8323386"/>
              <a:gd name="connsiteY1-28" fmla="*/ 0 h 3151162"/>
              <a:gd name="connsiteX2-29" fmla="*/ 8323386 w 8323386"/>
              <a:gd name="connsiteY2-30" fmla="*/ 3151162 h 3151162"/>
              <a:gd name="connsiteX3-31" fmla="*/ 0 w 8323386"/>
              <a:gd name="connsiteY3-32" fmla="*/ 3151162 h 3151162"/>
              <a:gd name="connsiteX0-33" fmla="*/ 0 w 8323386"/>
              <a:gd name="connsiteY0-34" fmla="*/ 3151162 h 3151162"/>
              <a:gd name="connsiteX1-35" fmla="*/ 2526673 w 8323386"/>
              <a:gd name="connsiteY1-36" fmla="*/ 0 h 3151162"/>
              <a:gd name="connsiteX2-37" fmla="*/ 8323386 w 8323386"/>
              <a:gd name="connsiteY2-38" fmla="*/ 3151162 h 3151162"/>
              <a:gd name="connsiteX3-39" fmla="*/ 0 w 8323386"/>
              <a:gd name="connsiteY3-40" fmla="*/ 3151162 h 3151162"/>
            </a:gdLst>
            <a:ahLst/>
            <a:cxnLst>
              <a:cxn ang="0">
                <a:pos x="connsiteX0-1" y="connsiteY0-2"/>
              </a:cxn>
              <a:cxn ang="0">
                <a:pos x="connsiteX1-3" y="connsiteY1-4"/>
              </a:cxn>
              <a:cxn ang="0">
                <a:pos x="connsiteX2-5" y="connsiteY2-6"/>
              </a:cxn>
              <a:cxn ang="0">
                <a:pos x="connsiteX3-7" y="connsiteY3-8"/>
              </a:cxn>
            </a:cxnLst>
            <a:rect l="l" t="t" r="r" b="b"/>
            <a:pathLst>
              <a:path w="8323386" h="3151162">
                <a:moveTo>
                  <a:pt x="0" y="3151162"/>
                </a:moveTo>
                <a:lnTo>
                  <a:pt x="2526673" y="0"/>
                </a:lnTo>
                <a:lnTo>
                  <a:pt x="8323386" y="3151162"/>
                </a:lnTo>
                <a:lnTo>
                  <a:pt x="0" y="3151162"/>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cxnSp>
        <p:nvCxnSpPr>
          <p:cNvPr id="12" name="直接连接符 11"/>
          <p:cNvCxnSpPr/>
          <p:nvPr/>
        </p:nvCxnSpPr>
        <p:spPr>
          <a:xfrm rot="5400000">
            <a:off x="6441281" y="3074194"/>
            <a:ext cx="0" cy="3509963"/>
          </a:xfrm>
          <a:prstGeom prst="line">
            <a:avLst/>
          </a:prstGeom>
          <a:ln w="12700">
            <a:solidFill>
              <a:srgbClr val="24477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6441281" y="3074194"/>
            <a:ext cx="0" cy="3509963"/>
          </a:xfrm>
          <a:prstGeom prst="line">
            <a:avLst/>
          </a:prstGeom>
          <a:ln w="12700">
            <a:solidFill>
              <a:srgbClr val="244770"/>
            </a:solidFill>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rot="397438" flipV="1">
            <a:off x="-263525" y="2755900"/>
            <a:ext cx="4960938" cy="4113213"/>
          </a:xfrm>
          <a:custGeom>
            <a:avLst/>
            <a:gdLst>
              <a:gd name="connsiteX0" fmla="*/ 0 w 4960700"/>
              <a:gd name="connsiteY0" fmla="*/ 4113590 h 4113590"/>
              <a:gd name="connsiteX1" fmla="*/ 4960700 w 4960700"/>
              <a:gd name="connsiteY1" fmla="*/ 4113590 h 4113590"/>
              <a:gd name="connsiteX2" fmla="*/ 4910827 w 4960700"/>
              <a:gd name="connsiteY2" fmla="*/ 4061135 h 4113590"/>
              <a:gd name="connsiteX3" fmla="*/ 4914955 w 4960700"/>
              <a:gd name="connsiteY3" fmla="*/ 4061242 h 4113590"/>
              <a:gd name="connsiteX4" fmla="*/ 3111441 w 4960700"/>
              <a:gd name="connsiteY4" fmla="*/ 0 h 4113590"/>
              <a:gd name="connsiteX5" fmla="*/ 84712 w 4960700"/>
              <a:gd name="connsiteY5" fmla="*/ 3935412 h 4113590"/>
              <a:gd name="connsiteX6" fmla="*/ 143027 w 4960700"/>
              <a:gd name="connsiteY6" fmla="*/ 3936931 h 411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0700" h="4113590">
                <a:moveTo>
                  <a:pt x="0" y="4113590"/>
                </a:moveTo>
                <a:lnTo>
                  <a:pt x="4960700" y="4113590"/>
                </a:lnTo>
                <a:lnTo>
                  <a:pt x="4910827" y="4061135"/>
                </a:lnTo>
                <a:lnTo>
                  <a:pt x="4914955" y="4061242"/>
                </a:lnTo>
                <a:lnTo>
                  <a:pt x="3111441" y="0"/>
                </a:lnTo>
                <a:lnTo>
                  <a:pt x="84712" y="3935412"/>
                </a:lnTo>
                <a:lnTo>
                  <a:pt x="143027" y="3936931"/>
                </a:lnTo>
                <a:close/>
              </a:path>
            </a:pathLst>
          </a:custGeom>
          <a:gradFill flip="none" rotWithShape="1">
            <a:gsLst>
              <a:gs pos="962">
                <a:srgbClr val="193552"/>
              </a:gs>
              <a:gs pos="56000">
                <a:srgbClr val="22446B"/>
              </a:gs>
              <a:gs pos="100000">
                <a:srgbClr val="284D7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7" name="等腰三角形 26"/>
          <p:cNvSpPr/>
          <p:nvPr/>
        </p:nvSpPr>
        <p:spPr>
          <a:xfrm rot="400552">
            <a:off x="66675" y="-58737"/>
            <a:ext cx="4986338" cy="2878138"/>
          </a:xfrm>
          <a:prstGeom prst="triangle">
            <a:avLst>
              <a:gd name="adj" fmla="val 52974"/>
            </a:avLst>
          </a:prstGeom>
          <a:gradFill flip="none" rotWithShape="1">
            <a:gsLst>
              <a:gs pos="962">
                <a:srgbClr val="274C78"/>
              </a:gs>
              <a:gs pos="56000">
                <a:srgbClr val="23456D"/>
              </a:gs>
              <a:gs pos="100000">
                <a:srgbClr val="20416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hasCustomPrompt="1"/>
          </p:nvPr>
        </p:nvSpPr>
        <p:spPr>
          <a:xfrm>
            <a:off x="4686281" y="3898289"/>
            <a:ext cx="3510000" cy="854687"/>
          </a:xfrm>
        </p:spPr>
        <p:txBody>
          <a:bodyPr anchor="b">
            <a:normAutofit/>
          </a:bodyPr>
          <a:lstStyle>
            <a:lvl1pPr algn="ctr">
              <a:defRPr sz="2400"/>
            </a:lvl1pPr>
          </a:lstStyle>
          <a:p>
            <a:pPr fontAlgn="auto"/>
            <a:r>
              <a:rPr lang="zh-CN" altLang="en-US" strike="noStrike" noProof="1" dirty="0" smtClean="0"/>
              <a:t>编辑标题</a:t>
            </a:r>
            <a:endParaRPr lang="zh-CN" altLang="en-US" strike="noStrike" noProof="1" dirty="0"/>
          </a:p>
        </p:txBody>
      </p:sp>
      <p:sp>
        <p:nvSpPr>
          <p:cNvPr id="3" name="文本占位符 2"/>
          <p:cNvSpPr>
            <a:spLocks noGrp="1"/>
          </p:cNvSpPr>
          <p:nvPr>
            <p:ph type="body" idx="1"/>
          </p:nvPr>
        </p:nvSpPr>
        <p:spPr>
          <a:xfrm>
            <a:off x="4686281" y="4881538"/>
            <a:ext cx="3510000" cy="1144612"/>
          </a:xfrm>
        </p:spPr>
        <p:txBody>
          <a:bodyPr>
            <a:normAutofit/>
          </a:bodyPr>
          <a:lstStyle>
            <a:lvl1pPr marL="0" indent="0" algn="ctr">
              <a:buNone/>
              <a:defRPr sz="13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71500"/>
            <a:ext cx="7786688" cy="5543550"/>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6147" name="组合 20"/>
          <p:cNvGrpSpPr/>
          <p:nvPr/>
        </p:nvGrpSpPr>
        <p:grpSpPr>
          <a:xfrm>
            <a:off x="1989138" y="-14287"/>
            <a:ext cx="5165725" cy="809625"/>
            <a:chOff x="3223168" y="-14068"/>
            <a:chExt cx="5737950" cy="808888"/>
          </a:xfrm>
        </p:grpSpPr>
        <p:sp>
          <p:nvSpPr>
            <p:cNvPr id="22" name="任意多边形 21"/>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3" name="等腰三角形 22"/>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4" name="等腰三角形 23"/>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5" name="等腰三角形 24"/>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239998" y="85726"/>
            <a:ext cx="2664004" cy="598511"/>
          </a:xfrm>
        </p:spPr>
        <p:txBody>
          <a:bodyPr>
            <a:normAutofit/>
          </a:bodyPr>
          <a:lstStyle>
            <a:lvl1pPr algn="ctr">
              <a:defRPr sz="2400">
                <a:solidFill>
                  <a:schemeClr val="bg1"/>
                </a:solidFill>
              </a:defRPr>
            </a:lvl1pPr>
          </a:lstStyle>
          <a:p>
            <a:pPr fontAlgn="auto"/>
            <a:r>
              <a:rPr lang="zh-CN" altLang="en-US" strike="noStrike" noProof="1" dirty="0" smtClean="0"/>
              <a:t>编辑标题</a:t>
            </a:r>
            <a:endParaRPr lang="zh-CN" altLang="en-US" strike="noStrike" noProof="1" dirty="0"/>
          </a:p>
        </p:txBody>
      </p:sp>
      <p:sp>
        <p:nvSpPr>
          <p:cNvPr id="3" name="内容占位符 2"/>
          <p:cNvSpPr>
            <a:spLocks noGrp="1"/>
          </p:cNvSpPr>
          <p:nvPr>
            <p:ph sz="half" idx="1"/>
          </p:nvPr>
        </p:nvSpPr>
        <p:spPr>
          <a:xfrm>
            <a:off x="628650" y="1244601"/>
            <a:ext cx="3886200" cy="493236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dirty="0"/>
          </a:p>
        </p:txBody>
      </p:sp>
      <p:sp>
        <p:nvSpPr>
          <p:cNvPr id="4" name="内容占位符 3"/>
          <p:cNvSpPr>
            <a:spLocks noGrp="1"/>
          </p:cNvSpPr>
          <p:nvPr>
            <p:ph sz="half" idx="2"/>
          </p:nvPr>
        </p:nvSpPr>
        <p:spPr>
          <a:xfrm>
            <a:off x="4629150" y="1244601"/>
            <a:ext cx="3886200" cy="4932363"/>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dirty="0"/>
          </a:p>
        </p:txBody>
      </p:sp>
      <p:sp>
        <p:nvSpPr>
          <p:cNvPr id="5" name="日期占位符 4"/>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7" name="灯片编号占位符 6"/>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9" name="灯片编号占位符 8"/>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7" name="直角三角形 5"/>
          <p:cNvSpPr/>
          <p:nvPr/>
        </p:nvSpPr>
        <p:spPr>
          <a:xfrm rot="3448486">
            <a:off x="1477169" y="4185444"/>
            <a:ext cx="3359150" cy="5345113"/>
          </a:xfrm>
          <a:custGeom>
            <a:avLst/>
            <a:gdLst>
              <a:gd name="connsiteX0" fmla="*/ 0 w 4290810"/>
              <a:gd name="connsiteY0" fmla="*/ 6993157 h 6993157"/>
              <a:gd name="connsiteX1" fmla="*/ 0 w 4290810"/>
              <a:gd name="connsiteY1" fmla="*/ 0 h 6993157"/>
              <a:gd name="connsiteX2" fmla="*/ 4290810 w 4290810"/>
              <a:gd name="connsiteY2" fmla="*/ 6993157 h 6993157"/>
              <a:gd name="connsiteX3" fmla="*/ 0 w 4290810"/>
              <a:gd name="connsiteY3" fmla="*/ 6993157 h 6993157"/>
              <a:gd name="connsiteX0-1" fmla="*/ 0 w 4356635"/>
              <a:gd name="connsiteY0-2" fmla="*/ 6993157 h 6993157"/>
              <a:gd name="connsiteX1-3" fmla="*/ 0 w 4356635"/>
              <a:gd name="connsiteY1-4" fmla="*/ 0 h 6993157"/>
              <a:gd name="connsiteX2-5" fmla="*/ 4356635 w 4356635"/>
              <a:gd name="connsiteY2-6" fmla="*/ 6853111 h 6993157"/>
              <a:gd name="connsiteX3-7" fmla="*/ 0 w 4356635"/>
              <a:gd name="connsiteY3-8" fmla="*/ 6993157 h 6993157"/>
              <a:gd name="connsiteX0-9" fmla="*/ 0 w 4667167"/>
              <a:gd name="connsiteY0-10" fmla="*/ 7422333 h 7422333"/>
              <a:gd name="connsiteX1-11" fmla="*/ 310532 w 4667167"/>
              <a:gd name="connsiteY1-12" fmla="*/ 0 h 7422333"/>
              <a:gd name="connsiteX2-13" fmla="*/ 4667167 w 4667167"/>
              <a:gd name="connsiteY2-14" fmla="*/ 6853111 h 7422333"/>
              <a:gd name="connsiteX3-15" fmla="*/ 0 w 4667167"/>
              <a:gd name="connsiteY3-16" fmla="*/ 7422333 h 7422333"/>
              <a:gd name="connsiteX0-17" fmla="*/ 0 w 4667167"/>
              <a:gd name="connsiteY0-18" fmla="*/ 2631627 h 2631627"/>
              <a:gd name="connsiteX1-19" fmla="*/ 3095081 w 4667167"/>
              <a:gd name="connsiteY1-20" fmla="*/ 0 h 2631627"/>
              <a:gd name="connsiteX2-21" fmla="*/ 4667167 w 4667167"/>
              <a:gd name="connsiteY2-22" fmla="*/ 2062405 h 2631627"/>
              <a:gd name="connsiteX3-23" fmla="*/ 0 w 4667167"/>
              <a:gd name="connsiteY3-24" fmla="*/ 2631627 h 2631627"/>
              <a:gd name="connsiteX0-25" fmla="*/ 263254 w 3358335"/>
              <a:gd name="connsiteY0-26" fmla="*/ 2631627 h 7128454"/>
              <a:gd name="connsiteX1-27" fmla="*/ 3358335 w 3358335"/>
              <a:gd name="connsiteY1-28" fmla="*/ 0 h 7128454"/>
              <a:gd name="connsiteX2-29" fmla="*/ 0 w 3358335"/>
              <a:gd name="connsiteY2-30" fmla="*/ 7128454 h 7128454"/>
              <a:gd name="connsiteX3-31" fmla="*/ 263254 w 3358335"/>
              <a:gd name="connsiteY3-32" fmla="*/ 2631627 h 7128454"/>
            </a:gdLst>
            <a:ahLst/>
            <a:cxnLst>
              <a:cxn ang="0">
                <a:pos x="connsiteX0-1" y="connsiteY0-2"/>
              </a:cxn>
              <a:cxn ang="0">
                <a:pos x="connsiteX1-3" y="connsiteY1-4"/>
              </a:cxn>
              <a:cxn ang="0">
                <a:pos x="connsiteX2-5" y="connsiteY2-6"/>
              </a:cxn>
              <a:cxn ang="0">
                <a:pos x="connsiteX3-7" y="connsiteY3-8"/>
              </a:cxn>
            </a:cxnLst>
            <a:rect l="l" t="t" r="r" b="b"/>
            <a:pathLst>
              <a:path w="3358335" h="7128454">
                <a:moveTo>
                  <a:pt x="263254" y="2631627"/>
                </a:moveTo>
                <a:lnTo>
                  <a:pt x="3358335" y="0"/>
                </a:lnTo>
                <a:lnTo>
                  <a:pt x="0" y="7128454"/>
                </a:lnTo>
                <a:lnTo>
                  <a:pt x="263254" y="2631627"/>
                </a:lnTo>
                <a:close/>
              </a:path>
            </a:pathLst>
          </a:custGeom>
          <a:gradFill>
            <a:gsLst>
              <a:gs pos="0">
                <a:srgbClr val="0F2437"/>
              </a:gs>
              <a:gs pos="100000">
                <a:srgbClr val="284D7A"/>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8" name="直角三角形 7"/>
          <p:cNvSpPr/>
          <p:nvPr/>
        </p:nvSpPr>
        <p:spPr>
          <a:xfrm flipH="1">
            <a:off x="5892800" y="14288"/>
            <a:ext cx="3249613" cy="6858000"/>
          </a:xfrm>
          <a:prstGeom prst="r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16" name="等腰三角形 15"/>
          <p:cNvSpPr/>
          <p:nvPr/>
        </p:nvSpPr>
        <p:spPr>
          <a:xfrm rot="17673019">
            <a:off x="2424906" y="1313656"/>
            <a:ext cx="7553325" cy="3021013"/>
          </a:xfrm>
          <a:prstGeom prst="triangle">
            <a:avLst>
              <a:gd name="adj" fmla="val 32732"/>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rot="7524966">
            <a:off x="3711575" y="3644900"/>
            <a:ext cx="2460625" cy="3168650"/>
          </a:xfrm>
          <a:prstGeom prst="triangle">
            <a:avLst>
              <a:gd name="adj" fmla="val 74627"/>
            </a:avLst>
          </a:prstGeom>
          <a:gradFill>
            <a:gsLst>
              <a:gs pos="962">
                <a:srgbClr val="1B3757"/>
              </a:gs>
              <a:gs pos="100000">
                <a:srgbClr val="264A7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hasCustomPrompt="1"/>
          </p:nvPr>
        </p:nvSpPr>
        <p:spPr>
          <a:xfrm>
            <a:off x="561975" y="1106017"/>
            <a:ext cx="4462463" cy="1325563"/>
          </a:xfrm>
        </p:spPr>
        <p:txBody>
          <a:bodyPr>
            <a:normAutofit/>
          </a:bodyPr>
          <a:lstStyle>
            <a:lvl1pPr algn="ctr">
              <a:defRPr sz="4950"/>
            </a:lvl1pPr>
          </a:lstStyle>
          <a:p>
            <a:pPr fontAlgn="auto"/>
            <a:r>
              <a:rPr lang="zh-CN" altLang="en-US" sz="4950" strike="noStrike" noProof="1" dirty="0" smtClean="0"/>
              <a:t>编辑标题</a:t>
            </a:r>
            <a:endParaRPr lang="zh-CN" altLang="en-US" strike="noStrike" noProof="1" dirty="0"/>
          </a:p>
        </p:txBody>
      </p:sp>
      <p:sp>
        <p:nvSpPr>
          <p:cNvPr id="3" name="日期占位符 2"/>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5" name="灯片编号占位符 4"/>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grpSp>
        <p:nvGrpSpPr>
          <p:cNvPr id="9219" name="组合 12"/>
          <p:cNvGrpSpPr/>
          <p:nvPr/>
        </p:nvGrpSpPr>
        <p:grpSpPr>
          <a:xfrm>
            <a:off x="1989138" y="-14287"/>
            <a:ext cx="5165725" cy="809625"/>
            <a:chOff x="3223168" y="-14068"/>
            <a:chExt cx="5737950" cy="808888"/>
          </a:xfrm>
        </p:grpSpPr>
        <p:sp>
          <p:nvSpPr>
            <p:cNvPr id="14" name="任意多边形 13"/>
            <p:cNvSpPr/>
            <p:nvPr/>
          </p:nvSpPr>
          <p:spPr>
            <a:xfrm>
              <a:off x="4039835" y="-3498"/>
              <a:ext cx="3991106" cy="787747"/>
            </a:xfrm>
            <a:custGeom>
              <a:avLst/>
              <a:gdLst>
                <a:gd name="connsiteX0" fmla="*/ 0 w 6165821"/>
                <a:gd name="connsiteY0" fmla="*/ 0 h 1216983"/>
                <a:gd name="connsiteX1" fmla="*/ 6165821 w 6165821"/>
                <a:gd name="connsiteY1" fmla="*/ 0 h 1216983"/>
                <a:gd name="connsiteX2" fmla="*/ 5459970 w 6165821"/>
                <a:gd name="connsiteY2" fmla="*/ 1216983 h 1216983"/>
                <a:gd name="connsiteX3" fmla="*/ 0 w 6165821"/>
                <a:gd name="connsiteY3" fmla="*/ 1216983 h 1216983"/>
              </a:gdLst>
              <a:ahLst/>
              <a:cxnLst>
                <a:cxn ang="0">
                  <a:pos x="connsiteX0" y="connsiteY0"/>
                </a:cxn>
                <a:cxn ang="0">
                  <a:pos x="connsiteX1" y="connsiteY1"/>
                </a:cxn>
                <a:cxn ang="0">
                  <a:pos x="connsiteX2" y="connsiteY2"/>
                </a:cxn>
                <a:cxn ang="0">
                  <a:pos x="connsiteX3" y="connsiteY3"/>
                </a:cxn>
              </a:cxnLst>
              <a:rect l="l" t="t" r="r" b="b"/>
              <a:pathLst>
                <a:path w="6165821" h="1216983">
                  <a:moveTo>
                    <a:pt x="0" y="0"/>
                  </a:moveTo>
                  <a:lnTo>
                    <a:pt x="6165821" y="0"/>
                  </a:lnTo>
                  <a:lnTo>
                    <a:pt x="5459970" y="1216983"/>
                  </a:lnTo>
                  <a:lnTo>
                    <a:pt x="0" y="1216983"/>
                  </a:ln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5" name="等腰三角形 14"/>
            <p:cNvSpPr/>
            <p:nvPr/>
          </p:nvSpPr>
          <p:spPr>
            <a:xfrm>
              <a:off x="3686192" y="-1406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6" name="等腰三角形 15"/>
            <p:cNvSpPr/>
            <p:nvPr/>
          </p:nvSpPr>
          <p:spPr>
            <a:xfrm flipV="1">
              <a:off x="3223168"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等腰三角形 16"/>
            <p:cNvSpPr/>
            <p:nvPr/>
          </p:nvSpPr>
          <p:spPr>
            <a:xfrm flipV="1">
              <a:off x="8035070" y="-3498"/>
              <a:ext cx="926048" cy="798318"/>
            </a:xfrm>
            <a:prstGeom prst="triangle">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日期占位符 1"/>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4" name="灯片编号占位符 3"/>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pPr fontAlgn="auto"/>
            <a:r>
              <a:rPr lang="zh-CN" altLang="en-US" strike="noStrike" noProof="1" smtClean="0"/>
              <a:t>单击此处编辑标题</a:t>
            </a:r>
            <a:endParaRPr lang="zh-CN" altLang="en-US" strike="noStrike" noProof="1"/>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r>
              <a:rPr lang="zh-CN" altLang="en-US" strike="noStrike" noProof="1" smtClean="0"/>
              <a:t>图片</a:t>
            </a:r>
            <a:endParaRPr lang="zh-CN" altLang="en-US" strike="noStrike"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7" name="灯片编号占位符 6"/>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37779" y="365125"/>
            <a:ext cx="1377571" cy="5811838"/>
          </a:xfrm>
        </p:spPr>
        <p:txBody>
          <a:bodyPr vert="eaVert">
            <a:normAutofit/>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6318060" cy="5811838"/>
          </a:xfrm>
        </p:spPr>
        <p:txBody>
          <a:bodyPr vert="eaVert">
            <a:normAutofit/>
          </a:bodyPr>
          <a:lstStyle>
            <a:lvl1pPr>
              <a:defRPr sz="2400"/>
            </a:lvl1pPr>
            <a:lvl2pPr>
              <a:defRPr sz="2000"/>
            </a:lvl2pPr>
            <a:lvl3pPr>
              <a:defRPr sz="1800"/>
            </a:lvl3pPr>
            <a:lvl4pPr>
              <a:defRPr sz="1800"/>
            </a:lvl4pPr>
            <a:lvl5pPr>
              <a:defRPr sz="1800"/>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fontAlgn="base"/>
            <a:endParaRPr lang="zh-CN" altLang="en-US" strike="noStrike" noProof="1"/>
          </a:p>
        </p:txBody>
      </p:sp>
      <p:sp>
        <p:nvSpPr>
          <p:cNvPr id="6" name="灯片编号占位符 5"/>
          <p:cNvSpPr>
            <a:spLocks noGrp="1"/>
          </p:cNvSpPr>
          <p:nvPr>
            <p:ph type="sldNum" sz="quarter" idx="12"/>
          </p:nvPr>
        </p:nvSpPr>
        <p:spPr>
          <a:xfrm>
            <a:off x="6457950" y="6356350"/>
            <a:ext cx="2057400" cy="365125"/>
          </a:xfrm>
          <a:prstGeom prst="rect">
            <a:avLst/>
          </a:prstGeom>
        </p:spPr>
        <p:txBody>
          <a:bodyPr vert="horz" lIns="91440" tIns="45720" rIns="91440" bIns="45720" rtlCol="0" anchor="ctr">
            <a:normAutofit/>
          </a:bodyPr>
          <a:lstStyle>
            <a:lvl1pPr>
              <a:defRPr sz="1200"/>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4" Type="http://schemas.openxmlformats.org/officeDocument/2006/relationships/theme" Target="../theme/theme3.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p:sp>
        <p:nvSpPr>
          <p:cNvPr id="1026" name="标题占位符 1"/>
          <p:cNvSpPr>
            <a:spLocks noGrp="1"/>
          </p:cNvSpPr>
          <p:nvPr>
            <p:ph type="title"/>
            <p:custDataLst>
              <p:tags r:id="rId11"/>
            </p:custDataLst>
          </p:nvPr>
        </p:nvSpPr>
        <p:spPr>
          <a:xfrm>
            <a:off x="628650" y="365125"/>
            <a:ext cx="78867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custDataLst>
              <p:tags r:id="rId12"/>
            </p:custDataLst>
          </p:nvPr>
        </p:nvSpPr>
        <p:spPr>
          <a:xfrm>
            <a:off x="628650" y="1825625"/>
            <a:ext cx="7886700" cy="4351338"/>
          </a:xfrm>
          <a:prstGeom prst="rect">
            <a:avLst/>
          </a:prstGeom>
          <a:noFill/>
          <a:ln w="9525">
            <a:noFill/>
          </a:ln>
        </p:spPr>
        <p:txBody>
          <a:bodyPr lIns="91440" tIns="45720" rIns="91440" bIns="45720" anchor="t"/>
          <a:p>
            <a:pPr lvl="0" indent="-171450"/>
            <a:r>
              <a:rPr lang="zh-CN" altLang="en-US"/>
              <a:t>单击此处单击此处编辑母版文本样式</a:t>
            </a:r>
            <a:endParaRPr lang="zh-CN" altLang="en-US"/>
          </a:p>
          <a:p>
            <a:pPr lvl="1" indent="-171450"/>
            <a:r>
              <a:rPr lang="zh-CN" altLang="en-US"/>
              <a:t>第二</a:t>
            </a:r>
            <a:r>
              <a:rPr lang="zh-CN" altLang="en-US" dirty="0"/>
              <a:t>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p:sp>
        <p:nvSpPr>
          <p:cNvPr id="2050" name="标题占位符 1"/>
          <p:cNvSpPr>
            <a:spLocks noGrp="1"/>
          </p:cNvSpPr>
          <p:nvPr>
            <p:ph type="title"/>
            <p:custDataLst>
              <p:tags r:id="rId11"/>
            </p:custDataLst>
          </p:nvPr>
        </p:nvSpPr>
        <p:spPr>
          <a:xfrm>
            <a:off x="628650" y="365125"/>
            <a:ext cx="78867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2051" name="文本占位符 2"/>
          <p:cNvSpPr>
            <a:spLocks noGrp="1"/>
          </p:cNvSpPr>
          <p:nvPr>
            <p:ph type="body"/>
            <p:custDataLst>
              <p:tags r:id="rId12"/>
            </p:custDataLst>
          </p:nvPr>
        </p:nvSpPr>
        <p:spPr>
          <a:xfrm>
            <a:off x="628650" y="1825625"/>
            <a:ext cx="7886700" cy="4351338"/>
          </a:xfrm>
          <a:prstGeom prst="rect">
            <a:avLst/>
          </a:prstGeom>
          <a:noFill/>
          <a:ln w="9525">
            <a:noFill/>
          </a:ln>
        </p:spPr>
        <p:txBody>
          <a:bodyPr lIns="91440" tIns="45720" rIns="91440" bIns="45720" anchor="t"/>
          <a:p>
            <a:pPr lvl="0" indent="-171450"/>
            <a:r>
              <a:rPr lang="zh-CN" altLang="en-US"/>
              <a:t>单击此处单击此处编辑母版文本样式</a:t>
            </a:r>
            <a:endParaRPr lang="zh-CN" altLang="en-US"/>
          </a:p>
          <a:p>
            <a:pPr lvl="1" indent="-171450"/>
            <a:r>
              <a:rPr lang="zh-CN" altLang="en-US"/>
              <a:t>第二</a:t>
            </a:r>
            <a:r>
              <a:rPr lang="zh-CN" altLang="en-US" dirty="0"/>
              <a:t>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3E7E5"/>
            </a:gs>
            <a:gs pos="50000">
              <a:srgbClr val="F7F7F7"/>
            </a:gs>
            <a:gs pos="100000">
              <a:srgbClr val="E3E7E5"/>
            </a:gs>
          </a:gsLst>
          <a:lin ang="10800000"/>
          <a:tileRect/>
        </a:gradFill>
        <a:effectLst/>
      </p:bgPr>
    </p:bg>
    <p:spTree>
      <p:nvGrpSpPr>
        <p:cNvPr id="1" name=""/>
        <p:cNvGrpSpPr/>
        <p:nvPr/>
      </p:nvGrpSpPr>
      <p:grpSpPr/>
      <p:sp>
        <p:nvSpPr>
          <p:cNvPr id="2050" name="标题占位符 1"/>
          <p:cNvSpPr>
            <a:spLocks noGrp="1"/>
          </p:cNvSpPr>
          <p:nvPr>
            <p:ph type="title"/>
            <p:custDataLst>
              <p:tags r:id="rId11"/>
            </p:custDataLst>
          </p:nvPr>
        </p:nvSpPr>
        <p:spPr>
          <a:xfrm>
            <a:off x="628650" y="365125"/>
            <a:ext cx="78867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2051" name="文本占位符 2"/>
          <p:cNvSpPr>
            <a:spLocks noGrp="1"/>
          </p:cNvSpPr>
          <p:nvPr>
            <p:ph type="body"/>
            <p:custDataLst>
              <p:tags r:id="rId12"/>
            </p:custDataLst>
          </p:nvPr>
        </p:nvSpPr>
        <p:spPr>
          <a:xfrm>
            <a:off x="628650" y="1825625"/>
            <a:ext cx="7886700" cy="4351338"/>
          </a:xfrm>
          <a:prstGeom prst="rect">
            <a:avLst/>
          </a:prstGeom>
          <a:noFill/>
          <a:ln w="9525">
            <a:noFill/>
          </a:ln>
        </p:spPr>
        <p:txBody>
          <a:bodyPr lIns="91440" tIns="45720" rIns="91440" bIns="45720" anchor="t"/>
          <a:p>
            <a:pPr lvl="0" indent="-171450"/>
            <a:r>
              <a:rPr lang="zh-CN" altLang="en-US"/>
              <a:t>单击此处单击此处编辑母版文本样式</a:t>
            </a:r>
            <a:endParaRPr lang="zh-CN" altLang="en-US"/>
          </a:p>
          <a:p>
            <a:pPr lvl="1" indent="-171450"/>
            <a:r>
              <a:rPr lang="zh-CN" altLang="en-US"/>
              <a:t>第二</a:t>
            </a:r>
            <a:r>
              <a:rPr lang="zh-CN" altLang="en-US" dirty="0"/>
              <a:t>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9A6700F1-3B3F-46A2-95F2-4A3EC646683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6A55320C-EE8D-4A48-AEB9-94443C137EC7}"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4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tags" Target="../tags/tag48.xml"/><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5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image" Target="../media/image6.jpe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2.xml"/><Relationship Id="rId4" Type="http://schemas.openxmlformats.org/officeDocument/2006/relationships/tags" Target="../tags/tag60.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tags" Target="../tags/tag67.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2.xml"/><Relationship Id="rId3" Type="http://schemas.openxmlformats.org/officeDocument/2006/relationships/tags" Target="../tags/tag70.xml"/><Relationship Id="rId2" Type="http://schemas.openxmlformats.org/officeDocument/2006/relationships/image" Target="../media/image6.jpe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1.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2.xml"/><Relationship Id="rId5" Type="http://schemas.openxmlformats.org/officeDocument/2006/relationships/tags" Target="../tags/tag72.xml"/><Relationship Id="rId4" Type="http://schemas.openxmlformats.org/officeDocument/2006/relationships/image" Target="../media/image13.jpeg"/><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5" Type="http://schemas.openxmlformats.org/officeDocument/2006/relationships/slideLayout" Target="../slideLayouts/slideLayout1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 name="TextBox 64"/>
          <p:cNvSpPr txBox="1"/>
          <p:nvPr/>
        </p:nvSpPr>
        <p:spPr>
          <a:xfrm>
            <a:off x="1108075" y="3384550"/>
            <a:ext cx="7235825" cy="768350"/>
          </a:xfrm>
          <a:prstGeom prst="rect">
            <a:avLst/>
          </a:prstGeom>
          <a:noFill/>
          <a:ln w="9525">
            <a:noFill/>
          </a:ln>
        </p:spPr>
        <p:txBody>
          <a:bodyPr wrap="square" anchor="t">
            <a:spAutoFit/>
          </a:bodyPr>
          <a:p>
            <a:pPr algn="ctr"/>
            <a:r>
              <a:rPr lang="en-US" altLang="zh-CN" sz="4400" b="1" dirty="0">
                <a:latin typeface="Arial" panose="020B0604020202020204" pitchFamily="34" charset="0"/>
                <a:ea typeface="宋体" panose="02010600030101010101" pitchFamily="2" charset="-122"/>
              </a:rPr>
              <a:t> </a:t>
            </a:r>
            <a:r>
              <a:rPr lang="zh-CN" altLang="en-US" sz="4400" b="1" dirty="0">
                <a:latin typeface="Arial" panose="020B0604020202020204" pitchFamily="34" charset="0"/>
                <a:ea typeface="宋体" panose="02010600030101010101" pitchFamily="2" charset="-122"/>
              </a:rPr>
              <a:t>心脏骤停</a:t>
            </a:r>
            <a:r>
              <a:rPr lang="zh-CN" altLang="en-US" sz="4400" b="1" dirty="0">
                <a:latin typeface="宋体" panose="02010600030101010101" pitchFamily="2" charset="-122"/>
                <a:ea typeface="宋体" panose="02010600030101010101" pitchFamily="2" charset="-122"/>
              </a:rPr>
              <a:t>急救体系解决方案</a:t>
            </a:r>
            <a:endParaRPr lang="zh-CN" altLang="en-US" sz="4400" b="1" dirty="0">
              <a:latin typeface="宋体" panose="02010600030101010101" pitchFamily="2" charset="-122"/>
              <a:ea typeface="宋体" panose="02010600030101010101" pitchFamily="2" charset="-122"/>
            </a:endParaRPr>
          </a:p>
        </p:txBody>
      </p:sp>
      <p:sp>
        <p:nvSpPr>
          <p:cNvPr id="5" name="等腰三角形 4"/>
          <p:cNvSpPr/>
          <p:nvPr/>
        </p:nvSpPr>
        <p:spPr>
          <a:xfrm flipV="1">
            <a:off x="0" y="-11112"/>
            <a:ext cx="9144000" cy="2027238"/>
          </a:xfrm>
          <a:prstGeom prst="triangle">
            <a:avLst>
              <a:gd name="adj" fmla="val 52077"/>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24579" name="文本框 5"/>
          <p:cNvSpPr txBox="1"/>
          <p:nvPr/>
        </p:nvSpPr>
        <p:spPr>
          <a:xfrm>
            <a:off x="3455988" y="5076825"/>
            <a:ext cx="4465637" cy="1014413"/>
          </a:xfrm>
          <a:prstGeom prst="rect">
            <a:avLst/>
          </a:prstGeom>
          <a:noFill/>
          <a:ln w="9525">
            <a:noFill/>
          </a:ln>
        </p:spPr>
        <p:txBody>
          <a:bodyPr wrap="square" anchor="t">
            <a:spAutoFit/>
          </a:bodyPr>
          <a:p>
            <a:pPr>
              <a:lnSpc>
                <a:spcPct val="150000"/>
              </a:lnSpc>
            </a:pPr>
            <a:r>
              <a:rPr lang="zh-CN" altLang="en-US" sz="2000" b="1" dirty="0">
                <a:latin typeface="宋体" panose="02010600030101010101" pitchFamily="2" charset="-122"/>
                <a:ea typeface="宋体" panose="02010600030101010101" pitchFamily="2" charset="-122"/>
              </a:rPr>
              <a:t>学    生：焦 悦</a:t>
            </a:r>
            <a:endParaRPr lang="en-US" altLang="zh-CN" sz="2000" b="1"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指导老师：陈耀文教授</a:t>
            </a:r>
            <a:endParaRPr lang="zh-CN" altLang="en-US" sz="2000" b="1" dirty="0">
              <a:latin typeface="宋体" panose="02010600030101010101" pitchFamily="2" charset="-122"/>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hasCustomPrompt="1"/>
          </p:nvPr>
        </p:nvSpPr>
        <p:spPr>
          <a:xfrm>
            <a:off x="2149475" y="80963"/>
            <a:ext cx="3321050" cy="625475"/>
          </a:xfrm>
        </p:spPr>
        <p:txBody>
          <a:bodyPr wrap="square" lIns="90000" tIns="46800" rIns="90000" bIns="46800" anchor="ctr"/>
          <a:p>
            <a:pPr defTabSz="685800" fontAlgn="base">
              <a:buNone/>
            </a:pPr>
            <a:r>
              <a:rPr lang="zh-CN" altLang="en-US" sz="2400" b="1" kern="1200" dirty="0">
                <a:latin typeface="+mj-lt"/>
                <a:ea typeface="+mj-ea"/>
                <a:cs typeface="+mj-cs"/>
              </a:rPr>
              <a:t>一、          培训模式</a:t>
            </a:r>
            <a:endParaRPr lang="zh-CN" altLang="en-US" sz="2400" b="1" kern="1200" dirty="0">
              <a:latin typeface="+mj-lt"/>
              <a:ea typeface="+mj-ea"/>
              <a:cs typeface="+mj-cs"/>
            </a:endParaRPr>
          </a:p>
        </p:txBody>
      </p:sp>
      <p:sp>
        <p:nvSpPr>
          <p:cNvPr id="37890" name="文本框 17"/>
          <p:cNvSpPr txBox="1"/>
          <p:nvPr/>
        </p:nvSpPr>
        <p:spPr>
          <a:xfrm>
            <a:off x="676275" y="1108075"/>
            <a:ext cx="2633663" cy="460375"/>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培训模式流程图：</a:t>
            </a:r>
            <a:endParaRPr lang="zh-CN" altLang="en-US" sz="2400" b="1">
              <a:latin typeface="Arial" panose="020B0604020202020204" pitchFamily="34" charset="0"/>
              <a:ea typeface="宋体" panose="02010600030101010101" pitchFamily="2" charset="-122"/>
            </a:endParaRPr>
          </a:p>
        </p:txBody>
      </p:sp>
      <p:grpSp>
        <p:nvGrpSpPr>
          <p:cNvPr id="37891" name="组合 24"/>
          <p:cNvGrpSpPr/>
          <p:nvPr/>
        </p:nvGrpSpPr>
        <p:grpSpPr>
          <a:xfrm>
            <a:off x="450850" y="1701800"/>
            <a:ext cx="8242300" cy="4800600"/>
            <a:chOff x="1080" y="2642"/>
            <a:chExt cx="12979" cy="7558"/>
          </a:xfrm>
        </p:grpSpPr>
        <p:pic>
          <p:nvPicPr>
            <p:cNvPr id="37892" name="图片 16" descr="培训模块"/>
            <p:cNvPicPr>
              <a:picLocks noChangeAspect="1"/>
            </p:cNvPicPr>
            <p:nvPr/>
          </p:nvPicPr>
          <p:blipFill>
            <a:blip r:embed="rId1"/>
            <a:stretch>
              <a:fillRect/>
            </a:stretch>
          </p:blipFill>
          <p:spPr>
            <a:xfrm>
              <a:off x="4594" y="2642"/>
              <a:ext cx="5213" cy="7558"/>
            </a:xfrm>
            <a:prstGeom prst="rect">
              <a:avLst/>
            </a:prstGeom>
            <a:noFill/>
            <a:ln w="9525">
              <a:noFill/>
            </a:ln>
          </p:spPr>
        </p:pic>
        <p:sp>
          <p:nvSpPr>
            <p:cNvPr id="19" name="任意多边形 18"/>
            <p:cNvSpPr/>
            <p:nvPr/>
          </p:nvSpPr>
          <p:spPr>
            <a:xfrm rot="5160000">
              <a:off x="9525" y="5056"/>
              <a:ext cx="4528" cy="4505"/>
            </a:xfrm>
            <a:custGeom>
              <a:avLst/>
              <a:gdLst>
                <a:gd name="connsiteX0" fmla="*/ 250686 w 1800665"/>
                <a:gd name="connsiteY0" fmla="*/ 0 h 1336430"/>
                <a:gd name="connsiteX1" fmla="*/ 1549979 w 1800665"/>
                <a:gd name="connsiteY1" fmla="*/ 0 h 1336430"/>
                <a:gd name="connsiteX2" fmla="*/ 1800665 w 1800665"/>
                <a:gd name="connsiteY2" fmla="*/ 250686 h 1336430"/>
                <a:gd name="connsiteX3" fmla="*/ 1800665 w 1800665"/>
                <a:gd name="connsiteY3" fmla="*/ 888797 h 1336430"/>
                <a:gd name="connsiteX4" fmla="*/ 1549979 w 1800665"/>
                <a:gd name="connsiteY4" fmla="*/ 1139483 h 1336430"/>
                <a:gd name="connsiteX5" fmla="*/ 1014561 w 1800665"/>
                <a:gd name="connsiteY5" fmla="*/ 1139483 h 1336430"/>
                <a:gd name="connsiteX6" fmla="*/ 900332 w 1800665"/>
                <a:gd name="connsiteY6" fmla="*/ 1336430 h 1336430"/>
                <a:gd name="connsiteX7" fmla="*/ 786103 w 1800665"/>
                <a:gd name="connsiteY7" fmla="*/ 1139483 h 1336430"/>
                <a:gd name="connsiteX8" fmla="*/ 250686 w 1800665"/>
                <a:gd name="connsiteY8" fmla="*/ 1139483 h 1336430"/>
                <a:gd name="connsiteX9" fmla="*/ 0 w 1800665"/>
                <a:gd name="connsiteY9" fmla="*/ 888797 h 1336430"/>
                <a:gd name="connsiteX10" fmla="*/ 0 w 1800665"/>
                <a:gd name="connsiteY10" fmla="*/ 250686 h 1336430"/>
                <a:gd name="connsiteX11" fmla="*/ 250686 w 1800665"/>
                <a:gd name="connsiteY11" fmla="*/ 0 h 1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0665" h="1336430">
                  <a:moveTo>
                    <a:pt x="250686" y="0"/>
                  </a:moveTo>
                  <a:lnTo>
                    <a:pt x="1549979" y="0"/>
                  </a:lnTo>
                  <a:cubicBezTo>
                    <a:pt x="1688429" y="0"/>
                    <a:pt x="1800665" y="112236"/>
                    <a:pt x="1800665" y="250686"/>
                  </a:cubicBezTo>
                  <a:lnTo>
                    <a:pt x="1800665" y="888797"/>
                  </a:lnTo>
                  <a:cubicBezTo>
                    <a:pt x="1800665" y="1027247"/>
                    <a:pt x="1688429" y="1139483"/>
                    <a:pt x="1549979" y="1139483"/>
                  </a:cubicBezTo>
                  <a:lnTo>
                    <a:pt x="1014561" y="1139483"/>
                  </a:lnTo>
                  <a:lnTo>
                    <a:pt x="900332" y="1336430"/>
                  </a:lnTo>
                  <a:lnTo>
                    <a:pt x="786103" y="1139483"/>
                  </a:lnTo>
                  <a:lnTo>
                    <a:pt x="250686" y="1139483"/>
                  </a:lnTo>
                  <a:cubicBezTo>
                    <a:pt x="112236" y="1139483"/>
                    <a:pt x="0" y="1027247"/>
                    <a:pt x="0" y="888797"/>
                  </a:cubicBezTo>
                  <a:lnTo>
                    <a:pt x="0" y="250686"/>
                  </a:lnTo>
                  <a:cubicBezTo>
                    <a:pt x="0" y="112236"/>
                    <a:pt x="112236" y="0"/>
                    <a:pt x="250686" y="0"/>
                  </a:cubicBezTo>
                  <a:close/>
                </a:path>
              </a:pathLst>
            </a:cu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20" name="任意多边形 19"/>
            <p:cNvSpPr/>
            <p:nvPr/>
          </p:nvSpPr>
          <p:spPr>
            <a:xfrm rot="16500000">
              <a:off x="985" y="5731"/>
              <a:ext cx="3683" cy="3495"/>
            </a:xfrm>
            <a:custGeom>
              <a:avLst/>
              <a:gdLst>
                <a:gd name="connsiteX0" fmla="*/ 250686 w 1800665"/>
                <a:gd name="connsiteY0" fmla="*/ 0 h 1336430"/>
                <a:gd name="connsiteX1" fmla="*/ 1549979 w 1800665"/>
                <a:gd name="connsiteY1" fmla="*/ 0 h 1336430"/>
                <a:gd name="connsiteX2" fmla="*/ 1800665 w 1800665"/>
                <a:gd name="connsiteY2" fmla="*/ 250686 h 1336430"/>
                <a:gd name="connsiteX3" fmla="*/ 1800665 w 1800665"/>
                <a:gd name="connsiteY3" fmla="*/ 888797 h 1336430"/>
                <a:gd name="connsiteX4" fmla="*/ 1549979 w 1800665"/>
                <a:gd name="connsiteY4" fmla="*/ 1139483 h 1336430"/>
                <a:gd name="connsiteX5" fmla="*/ 1014561 w 1800665"/>
                <a:gd name="connsiteY5" fmla="*/ 1139483 h 1336430"/>
                <a:gd name="connsiteX6" fmla="*/ 900332 w 1800665"/>
                <a:gd name="connsiteY6" fmla="*/ 1336430 h 1336430"/>
                <a:gd name="connsiteX7" fmla="*/ 786103 w 1800665"/>
                <a:gd name="connsiteY7" fmla="*/ 1139483 h 1336430"/>
                <a:gd name="connsiteX8" fmla="*/ 250686 w 1800665"/>
                <a:gd name="connsiteY8" fmla="*/ 1139483 h 1336430"/>
                <a:gd name="connsiteX9" fmla="*/ 0 w 1800665"/>
                <a:gd name="connsiteY9" fmla="*/ 888797 h 1336430"/>
                <a:gd name="connsiteX10" fmla="*/ 0 w 1800665"/>
                <a:gd name="connsiteY10" fmla="*/ 250686 h 1336430"/>
                <a:gd name="connsiteX11" fmla="*/ 250686 w 1800665"/>
                <a:gd name="connsiteY11" fmla="*/ 0 h 1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0665" h="1336430">
                  <a:moveTo>
                    <a:pt x="250686" y="0"/>
                  </a:moveTo>
                  <a:lnTo>
                    <a:pt x="1549979" y="0"/>
                  </a:lnTo>
                  <a:cubicBezTo>
                    <a:pt x="1688429" y="0"/>
                    <a:pt x="1800665" y="112236"/>
                    <a:pt x="1800665" y="250686"/>
                  </a:cubicBezTo>
                  <a:lnTo>
                    <a:pt x="1800665" y="888797"/>
                  </a:lnTo>
                  <a:cubicBezTo>
                    <a:pt x="1800665" y="1027247"/>
                    <a:pt x="1688429" y="1139483"/>
                    <a:pt x="1549979" y="1139483"/>
                  </a:cubicBezTo>
                  <a:lnTo>
                    <a:pt x="1014561" y="1139483"/>
                  </a:lnTo>
                  <a:lnTo>
                    <a:pt x="900332" y="1336430"/>
                  </a:lnTo>
                  <a:lnTo>
                    <a:pt x="786103" y="1139483"/>
                  </a:lnTo>
                  <a:lnTo>
                    <a:pt x="250686" y="1139483"/>
                  </a:lnTo>
                  <a:cubicBezTo>
                    <a:pt x="112236" y="1139483"/>
                    <a:pt x="0" y="1027247"/>
                    <a:pt x="0" y="888797"/>
                  </a:cubicBezTo>
                  <a:lnTo>
                    <a:pt x="0" y="250686"/>
                  </a:lnTo>
                  <a:cubicBezTo>
                    <a:pt x="0" y="112236"/>
                    <a:pt x="112236" y="0"/>
                    <a:pt x="250686" y="0"/>
                  </a:cubicBezTo>
                  <a:close/>
                </a:path>
              </a:pathLst>
            </a:custGeom>
            <a:gradFill>
              <a:gsLst>
                <a:gs pos="0">
                  <a:srgbClr val="0F2437"/>
                </a:gs>
                <a:gs pos="100000">
                  <a:srgbClr val="284D7A"/>
                </a:gs>
              </a:gsLst>
              <a:lin ang="1800000" scaled="0"/>
            </a:gradFill>
            <a:ln>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37895" name="文本框 21"/>
            <p:cNvSpPr txBox="1"/>
            <p:nvPr/>
          </p:nvSpPr>
          <p:spPr>
            <a:xfrm>
              <a:off x="10415" y="5371"/>
              <a:ext cx="3644" cy="3876"/>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培训志愿者模块显示抢救流程，抢救过程采用手绘图片、动画的形式在液晶屏上播放，简洁直观，并附带语音提醒，有效对志愿者进行积极、正确的引导。可在培训志愿者工作中起到协助的作用。此app结合心肺复苏辅助按压垫和心肺复苏辅助主控箱可以做到辅助培训的作用。</a:t>
              </a:r>
              <a:endParaRPr lang="zh-CN" altLang="en-US" sz="1400">
                <a:solidFill>
                  <a:schemeClr val="bg1"/>
                </a:solidFill>
                <a:latin typeface="Arial" panose="020B0604020202020204" pitchFamily="34" charset="0"/>
                <a:ea typeface="宋体" panose="02010600030101010101" pitchFamily="2" charset="-122"/>
              </a:endParaRPr>
            </a:p>
          </p:txBody>
        </p:sp>
        <p:sp>
          <p:nvSpPr>
            <p:cNvPr id="37896" name="文本框 23"/>
            <p:cNvSpPr txBox="1"/>
            <p:nvPr/>
          </p:nvSpPr>
          <p:spPr>
            <a:xfrm>
              <a:off x="1436" y="6076"/>
              <a:ext cx="2442" cy="3391"/>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培训模式下的志愿者信息显示部分主要显示志愿者基本信息、志愿者培训信息和志愿者参与的急救事件信息（包括时间信息）</a:t>
              </a:r>
              <a:r>
                <a:rPr lang="zh-CN" altLang="en-US">
                  <a:solidFill>
                    <a:schemeClr val="bg1"/>
                  </a:solidFill>
                  <a:latin typeface="Arial" panose="020B0604020202020204" pitchFamily="34" charset="0"/>
                  <a:ea typeface="宋体" panose="02010600030101010101" pitchFamily="2" charset="-122"/>
                </a:rPr>
                <a:t>。</a:t>
              </a:r>
              <a:endParaRPr lang="zh-CN" altLang="en-US">
                <a:solidFill>
                  <a:schemeClr val="bg1"/>
                </a:solidFill>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hasCustomPrompt="1"/>
          </p:nvPr>
        </p:nvSpPr>
        <p:spPr>
          <a:xfrm>
            <a:off x="2038350" y="44450"/>
            <a:ext cx="3444875" cy="625475"/>
          </a:xfrm>
        </p:spPr>
        <p:txBody>
          <a:bodyPr wrap="square" lIns="90000" tIns="46800" rIns="90000" bIns="46800" anchor="ctr"/>
          <a:p>
            <a:pPr defTabSz="685800" fontAlgn="base">
              <a:buNone/>
            </a:pPr>
            <a:r>
              <a:rPr lang="en-US" altLang="zh-CN" sz="2400" b="1" kern="1200" dirty="0">
                <a:latin typeface="+mj-lt"/>
                <a:ea typeface="+mj-ea"/>
                <a:cs typeface="+mj-cs"/>
              </a:rPr>
              <a:t> </a:t>
            </a:r>
            <a:r>
              <a:rPr lang="zh-CN" altLang="en-US" sz="2400" b="1" kern="1200" dirty="0">
                <a:latin typeface="+mj-lt"/>
                <a:ea typeface="+mj-ea"/>
                <a:cs typeface="+mj-cs"/>
              </a:rPr>
              <a:t>二、           救助模式</a:t>
            </a:r>
            <a:endParaRPr lang="zh-CN" altLang="en-US" sz="2400" b="1" kern="1200" dirty="0">
              <a:latin typeface="+mj-lt"/>
              <a:ea typeface="+mj-ea"/>
              <a:cs typeface="+mj-cs"/>
            </a:endParaRPr>
          </a:p>
        </p:txBody>
      </p:sp>
      <p:grpSp>
        <p:nvGrpSpPr>
          <p:cNvPr id="39938" name="组合 20"/>
          <p:cNvGrpSpPr/>
          <p:nvPr/>
        </p:nvGrpSpPr>
        <p:grpSpPr>
          <a:xfrm>
            <a:off x="96520" y="1793875"/>
            <a:ext cx="8809355" cy="3038475"/>
            <a:chOff x="151" y="2709"/>
            <a:chExt cx="13873" cy="4785"/>
          </a:xfrm>
        </p:grpSpPr>
        <p:cxnSp>
          <p:nvCxnSpPr>
            <p:cNvPr id="3" name="直接连接符 2"/>
            <p:cNvCxnSpPr/>
            <p:nvPr/>
          </p:nvCxnSpPr>
          <p:spPr>
            <a:xfrm>
              <a:off x="329" y="3443"/>
              <a:ext cx="13221" cy="29"/>
            </a:xfrm>
            <a:prstGeom prst="line">
              <a:avLst/>
            </a:prstGeom>
          </p:spPr>
          <p:style>
            <a:lnRef idx="1">
              <a:schemeClr val="accent2"/>
            </a:lnRef>
            <a:fillRef idx="0">
              <a:schemeClr val="accent2"/>
            </a:fillRef>
            <a:effectRef idx="0">
              <a:schemeClr val="accent2"/>
            </a:effectRef>
            <a:fontRef idx="minor">
              <a:schemeClr val="tx1"/>
            </a:fontRef>
          </p:style>
        </p:cxnSp>
        <p:sp>
          <p:nvSpPr>
            <p:cNvPr id="39940" name="文本框 3"/>
            <p:cNvSpPr txBox="1"/>
            <p:nvPr/>
          </p:nvSpPr>
          <p:spPr>
            <a:xfrm>
              <a:off x="5214" y="2709"/>
              <a:ext cx="3624" cy="580"/>
            </a:xfrm>
            <a:prstGeom prst="rect">
              <a:avLst/>
            </a:prstGeom>
            <a:noFill/>
            <a:ln w="9525">
              <a:noFill/>
            </a:ln>
          </p:spPr>
          <p:txBody>
            <a:bodyPr wrap="square" anchor="t">
              <a:spAutoFit/>
            </a:bodyPr>
            <a:p>
              <a:pPr algn="ctr"/>
              <a:r>
                <a:rPr lang="zh-CN" altLang="en-US" b="1">
                  <a:latin typeface="Arial" panose="020B0604020202020204" pitchFamily="34" charset="0"/>
                  <a:ea typeface="宋体" panose="02010600030101010101" pitchFamily="2" charset="-122"/>
                </a:rPr>
                <a:t>救助模式四个板块</a:t>
              </a:r>
              <a:endParaRPr lang="zh-CN" altLang="en-US" b="1">
                <a:latin typeface="Arial" panose="020B0604020202020204" pitchFamily="34" charset="0"/>
                <a:ea typeface="宋体" panose="02010600030101010101" pitchFamily="2" charset="-122"/>
              </a:endParaRPr>
            </a:p>
          </p:txBody>
        </p:sp>
        <p:sp>
          <p:nvSpPr>
            <p:cNvPr id="12" name="等腰三角形 11"/>
            <p:cNvSpPr/>
            <p:nvPr/>
          </p:nvSpPr>
          <p:spPr>
            <a:xfrm rot="10800000">
              <a:off x="8507" y="3587"/>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42" name="文本框 12"/>
            <p:cNvSpPr txBox="1"/>
            <p:nvPr/>
          </p:nvSpPr>
          <p:spPr>
            <a:xfrm>
              <a:off x="1036" y="3814"/>
              <a:ext cx="3972"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志愿者地图</a:t>
              </a:r>
              <a:endParaRPr lang="en-US" altLang="zh-CN" sz="1400">
                <a:latin typeface="Arial" panose="020B0604020202020204" pitchFamily="34" charset="0"/>
                <a:ea typeface="宋体" panose="02010600030101010101" pitchFamily="2" charset="-122"/>
              </a:endParaRPr>
            </a:p>
          </p:txBody>
        </p:sp>
        <p:grpSp>
          <p:nvGrpSpPr>
            <p:cNvPr id="39944" name="组合 14"/>
            <p:cNvGrpSpPr/>
            <p:nvPr/>
          </p:nvGrpSpPr>
          <p:grpSpPr>
            <a:xfrm>
              <a:off x="151" y="3587"/>
              <a:ext cx="3419" cy="3907"/>
              <a:chOff x="151" y="3587"/>
              <a:chExt cx="3419" cy="3907"/>
            </a:xfrm>
          </p:grpSpPr>
          <p:sp>
            <p:nvSpPr>
              <p:cNvPr id="5" name="椭圆 4"/>
              <p:cNvSpPr/>
              <p:nvPr/>
            </p:nvSpPr>
            <p:spPr>
              <a:xfrm>
                <a:off x="329"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等腰三角形 7"/>
              <p:cNvSpPr/>
              <p:nvPr/>
            </p:nvSpPr>
            <p:spPr>
              <a:xfrm rot="10800000">
                <a:off x="1747" y="3587"/>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47" name="文本框 15"/>
              <p:cNvSpPr txBox="1"/>
              <p:nvPr/>
            </p:nvSpPr>
            <p:spPr>
              <a:xfrm>
                <a:off x="151" y="5878"/>
                <a:ext cx="3419" cy="1489"/>
              </a:xfrm>
              <a:prstGeom prst="rect">
                <a:avLst/>
              </a:prstGeom>
              <a:noFill/>
              <a:ln w="9525">
                <a:noFill/>
              </a:ln>
            </p:spPr>
            <p:txBody>
              <a:bodyPr wrap="square" anchor="t">
                <a:spAutoFit/>
              </a:bodyPr>
              <a:p>
                <a:pPr algn="ctr">
                  <a:spcBef>
                    <a:spcPts val="300"/>
                  </a:spcBef>
                </a:pPr>
                <a:r>
                  <a:rPr lang="zh-CN" altLang="en-US" sz="1200">
                    <a:solidFill>
                      <a:srgbClr val="595959"/>
                    </a:solidFill>
                    <a:latin typeface="Arial" panose="020B0604020202020204" pitchFamily="34" charset="0"/>
                    <a:ea typeface="宋体" panose="02010600030101010101" pitchFamily="2" charset="-122"/>
                  </a:rPr>
                  <a:t>接单模块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志愿者地图模块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志愿者定位模块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沟通协调模块</a:t>
                </a:r>
                <a:endParaRPr lang="zh-CN" altLang="en-US" sz="1200">
                  <a:solidFill>
                    <a:srgbClr val="595959"/>
                  </a:solidFill>
                  <a:latin typeface="Arial" panose="020B0604020202020204" pitchFamily="34" charset="0"/>
                  <a:ea typeface="宋体" panose="02010600030101010101" pitchFamily="2" charset="-122"/>
                </a:endParaRPr>
              </a:p>
            </p:txBody>
          </p:sp>
          <p:pic>
            <p:nvPicPr>
              <p:cNvPr id="39948" name="图片 18"/>
              <p:cNvPicPr>
                <a:picLocks noChangeAspect="1"/>
              </p:cNvPicPr>
              <p:nvPr/>
            </p:nvPicPr>
            <p:blipFill>
              <a:blip r:embed="rId1"/>
              <a:stretch>
                <a:fillRect/>
              </a:stretch>
            </p:blipFill>
            <p:spPr>
              <a:xfrm>
                <a:off x="1160" y="4682"/>
                <a:ext cx="1401" cy="1204"/>
              </a:xfrm>
              <a:prstGeom prst="rect">
                <a:avLst/>
              </a:prstGeom>
              <a:noFill/>
              <a:ln w="9525">
                <a:noFill/>
              </a:ln>
            </p:spPr>
          </p:pic>
        </p:grpSp>
        <p:grpSp>
          <p:nvGrpSpPr>
            <p:cNvPr id="39949" name="组合 15"/>
            <p:cNvGrpSpPr/>
            <p:nvPr/>
          </p:nvGrpSpPr>
          <p:grpSpPr>
            <a:xfrm>
              <a:off x="3835" y="3587"/>
              <a:ext cx="4025" cy="3907"/>
              <a:chOff x="3593" y="3587"/>
              <a:chExt cx="4025" cy="3907"/>
            </a:xfrm>
          </p:grpSpPr>
          <p:sp>
            <p:nvSpPr>
              <p:cNvPr id="39950" name="文本框 13"/>
              <p:cNvSpPr txBox="1"/>
              <p:nvPr/>
            </p:nvSpPr>
            <p:spPr>
              <a:xfrm>
                <a:off x="4351" y="3814"/>
                <a:ext cx="3267"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急救手册</a:t>
                </a:r>
                <a:endParaRPr lang="zh-CN" altLang="en-US" sz="1400">
                  <a:latin typeface="Arial" panose="020B0604020202020204" pitchFamily="34" charset="0"/>
                  <a:ea typeface="宋体" panose="02010600030101010101" pitchFamily="2" charset="-122"/>
                </a:endParaRPr>
              </a:p>
            </p:txBody>
          </p:sp>
          <p:grpSp>
            <p:nvGrpSpPr>
              <p:cNvPr id="39951" name="组合 13"/>
              <p:cNvGrpSpPr/>
              <p:nvPr/>
            </p:nvGrpSpPr>
            <p:grpSpPr>
              <a:xfrm>
                <a:off x="3593" y="3587"/>
                <a:ext cx="3062" cy="3907"/>
                <a:chOff x="4134" y="3587"/>
                <a:chExt cx="3062" cy="3907"/>
              </a:xfrm>
            </p:grpSpPr>
            <p:sp>
              <p:nvSpPr>
                <p:cNvPr id="6" name="椭圆 5"/>
                <p:cNvSpPr/>
                <p:nvPr/>
              </p:nvSpPr>
              <p:spPr>
                <a:xfrm>
                  <a:off x="4134"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等腰三角形 10"/>
                <p:cNvSpPr/>
                <p:nvPr/>
              </p:nvSpPr>
              <p:spPr>
                <a:xfrm rot="10800000">
                  <a:off x="5513" y="3587"/>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39954" name="图片 19" descr="5441121619c1eaa5fffa6f4e18160d3e"/>
                <p:cNvPicPr>
                  <a:picLocks noChangeAspect="1"/>
                </p:cNvPicPr>
                <p:nvPr/>
              </p:nvPicPr>
              <p:blipFill>
                <a:blip r:embed="rId2"/>
                <a:stretch>
                  <a:fillRect/>
                </a:stretch>
              </p:blipFill>
              <p:spPr>
                <a:xfrm>
                  <a:off x="5052" y="4733"/>
                  <a:ext cx="1226" cy="1226"/>
                </a:xfrm>
                <a:prstGeom prst="rect">
                  <a:avLst/>
                </a:prstGeom>
                <a:noFill/>
                <a:ln w="9525">
                  <a:noFill/>
                </a:ln>
              </p:spPr>
            </p:pic>
            <p:sp>
              <p:nvSpPr>
                <p:cNvPr id="39955" name="文本框 20"/>
                <p:cNvSpPr txBox="1"/>
                <p:nvPr/>
              </p:nvSpPr>
              <p:spPr>
                <a:xfrm>
                  <a:off x="4892" y="5937"/>
                  <a:ext cx="1907" cy="434"/>
                </a:xfrm>
                <a:prstGeom prst="rect">
                  <a:avLst/>
                </a:prstGeom>
                <a:noFill/>
                <a:ln w="9525">
                  <a:noFill/>
                </a:ln>
              </p:spPr>
              <p:txBody>
                <a:bodyPr wrap="square" anchor="t">
                  <a:spAutoFit/>
                </a:bodyPr>
                <a:p>
                  <a:r>
                    <a:rPr lang="zh-CN" altLang="en-US" sz="1200">
                      <a:solidFill>
                        <a:srgbClr val="595959"/>
                      </a:solidFill>
                      <a:latin typeface="Arial" panose="020B0604020202020204" pitchFamily="34" charset="0"/>
                      <a:ea typeface="宋体" panose="02010600030101010101" pitchFamily="2" charset="-122"/>
                    </a:rPr>
                    <a:t>急救手册模块</a:t>
                  </a:r>
                  <a:endParaRPr lang="zh-CN" altLang="en-US" sz="1200">
                    <a:solidFill>
                      <a:srgbClr val="595959"/>
                    </a:solidFill>
                    <a:latin typeface="Arial" panose="020B0604020202020204" pitchFamily="34" charset="0"/>
                    <a:ea typeface="宋体" panose="02010600030101010101" pitchFamily="2" charset="-122"/>
                  </a:endParaRPr>
                </a:p>
              </p:txBody>
            </p:sp>
          </p:grpSp>
        </p:grpSp>
        <p:grpSp>
          <p:nvGrpSpPr>
            <p:cNvPr id="39956" name="组合 16"/>
            <p:cNvGrpSpPr/>
            <p:nvPr/>
          </p:nvGrpSpPr>
          <p:grpSpPr>
            <a:xfrm>
              <a:off x="7341" y="3814"/>
              <a:ext cx="3544" cy="3680"/>
              <a:chOff x="8033" y="3814"/>
              <a:chExt cx="3544" cy="3680"/>
            </a:xfrm>
          </p:grpSpPr>
          <p:sp>
            <p:nvSpPr>
              <p:cNvPr id="7" name="椭圆 6"/>
              <p:cNvSpPr/>
              <p:nvPr/>
            </p:nvSpPr>
            <p:spPr>
              <a:xfrm>
                <a:off x="8033"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58" name="文本框 14"/>
              <p:cNvSpPr txBox="1"/>
              <p:nvPr/>
            </p:nvSpPr>
            <p:spPr>
              <a:xfrm>
                <a:off x="8671" y="3814"/>
                <a:ext cx="290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志愿者信息</a:t>
                </a:r>
                <a:endParaRPr lang="zh-CN" altLang="en-US" sz="1400">
                  <a:latin typeface="Arial" panose="020B0604020202020204" pitchFamily="34" charset="0"/>
                  <a:ea typeface="宋体" panose="02010600030101010101" pitchFamily="2" charset="-122"/>
                </a:endParaRPr>
              </a:p>
            </p:txBody>
          </p:sp>
          <p:pic>
            <p:nvPicPr>
              <p:cNvPr id="39959" name="图片 21" descr="8bd11400e18434cac69ac1fb41e9b1be"/>
              <p:cNvPicPr>
                <a:picLocks noChangeAspect="1"/>
              </p:cNvPicPr>
              <p:nvPr/>
            </p:nvPicPr>
            <p:blipFill>
              <a:blip r:embed="rId3"/>
              <a:srcRect b="2953"/>
              <a:stretch>
                <a:fillRect/>
              </a:stretch>
            </p:blipFill>
            <p:spPr>
              <a:xfrm>
                <a:off x="8924" y="4674"/>
                <a:ext cx="1280" cy="1282"/>
              </a:xfrm>
              <a:prstGeom prst="rect">
                <a:avLst/>
              </a:prstGeom>
              <a:noFill/>
              <a:ln w="9525">
                <a:noFill/>
              </a:ln>
            </p:spPr>
          </p:pic>
          <p:sp>
            <p:nvSpPr>
              <p:cNvPr id="39960" name="文本框 22"/>
              <p:cNvSpPr txBox="1"/>
              <p:nvPr/>
            </p:nvSpPr>
            <p:spPr>
              <a:xfrm>
                <a:off x="8274" y="5937"/>
                <a:ext cx="2581" cy="1077"/>
              </a:xfrm>
              <a:prstGeom prst="rect">
                <a:avLst/>
              </a:prstGeom>
              <a:noFill/>
              <a:ln w="9525">
                <a:noFill/>
              </a:ln>
            </p:spPr>
            <p:txBody>
              <a:bodyPr wrap="square" anchor="t">
                <a:spAutoFit/>
              </a:bodyPr>
              <a:p>
                <a:pPr algn="ctr">
                  <a:spcBef>
                    <a:spcPts val="300"/>
                  </a:spcBef>
                </a:pPr>
                <a:r>
                  <a:rPr lang="zh-CN" altLang="en-US" sz="1200">
                    <a:solidFill>
                      <a:srgbClr val="595959"/>
                    </a:solidFill>
                    <a:sym typeface="+mn-ea"/>
                  </a:rPr>
                  <a:t>认证模块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志愿者信息显示模块</a:t>
                </a:r>
                <a:endParaRPr lang="zh-CN" altLang="en-US" sz="1200">
                  <a:solidFill>
                    <a:srgbClr val="595959"/>
                  </a:solidFill>
                  <a:latin typeface="Arial" panose="020B0604020202020204" pitchFamily="34" charset="0"/>
                  <a:ea typeface="宋体" panose="02010600030101010101" pitchFamily="2" charset="-122"/>
                </a:endParaRPr>
              </a:p>
              <a:p>
                <a:pPr algn="ctr"/>
                <a:endParaRPr lang="zh-CN" altLang="en-US" sz="1200">
                  <a:solidFill>
                    <a:srgbClr val="595959"/>
                  </a:solidFill>
                  <a:latin typeface="Arial" panose="020B0604020202020204" pitchFamily="34" charset="0"/>
                  <a:ea typeface="宋体" panose="02010600030101010101" pitchFamily="2" charset="-122"/>
                </a:endParaRPr>
              </a:p>
            </p:txBody>
          </p:sp>
        </p:grpSp>
        <p:grpSp>
          <p:nvGrpSpPr>
            <p:cNvPr id="39961" name="组合 17"/>
            <p:cNvGrpSpPr/>
            <p:nvPr/>
          </p:nvGrpSpPr>
          <p:grpSpPr>
            <a:xfrm>
              <a:off x="10769" y="3587"/>
              <a:ext cx="3062" cy="3907"/>
              <a:chOff x="11114" y="3587"/>
              <a:chExt cx="3062" cy="3907"/>
            </a:xfrm>
          </p:grpSpPr>
          <p:sp>
            <p:nvSpPr>
              <p:cNvPr id="9" name="等腰三角形 8"/>
              <p:cNvSpPr/>
              <p:nvPr/>
            </p:nvSpPr>
            <p:spPr>
              <a:xfrm rot="10800000">
                <a:off x="12532" y="3587"/>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63" name="文本框 14"/>
              <p:cNvSpPr txBox="1"/>
              <p:nvPr/>
            </p:nvSpPr>
            <p:spPr>
              <a:xfrm>
                <a:off x="12173" y="3814"/>
                <a:ext cx="1811"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设置</a:t>
                </a:r>
                <a:endParaRPr lang="zh-CN" altLang="en-US" sz="1400">
                  <a:latin typeface="Arial" panose="020B0604020202020204" pitchFamily="34" charset="0"/>
                  <a:ea typeface="宋体" panose="02010600030101010101" pitchFamily="2" charset="-122"/>
                </a:endParaRPr>
              </a:p>
            </p:txBody>
          </p:sp>
          <p:sp>
            <p:nvSpPr>
              <p:cNvPr id="13" name="椭圆 12"/>
              <p:cNvSpPr/>
              <p:nvPr/>
            </p:nvSpPr>
            <p:spPr>
              <a:xfrm>
                <a:off x="11114"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39965" name="图片 18" descr="89ad2bdd1500b413909861c4b686821f"/>
            <p:cNvPicPr>
              <a:picLocks noChangeAspect="1"/>
            </p:cNvPicPr>
            <p:nvPr/>
          </p:nvPicPr>
          <p:blipFill>
            <a:blip r:embed="rId4"/>
            <a:srcRect l="16495" t="14320" r="16821" b="15897"/>
            <a:stretch>
              <a:fillRect/>
            </a:stretch>
          </p:blipFill>
          <p:spPr>
            <a:xfrm>
              <a:off x="11726" y="4674"/>
              <a:ext cx="1150" cy="1204"/>
            </a:xfrm>
            <a:prstGeom prst="rect">
              <a:avLst/>
            </a:prstGeom>
            <a:noFill/>
            <a:ln w="9525">
              <a:noFill/>
            </a:ln>
          </p:spPr>
        </p:pic>
        <p:sp>
          <p:nvSpPr>
            <p:cNvPr id="39966" name="文本框 22"/>
            <p:cNvSpPr txBox="1"/>
            <p:nvPr/>
          </p:nvSpPr>
          <p:spPr>
            <a:xfrm>
              <a:off x="11443" y="5959"/>
              <a:ext cx="2581" cy="434"/>
            </a:xfrm>
            <a:prstGeom prst="rect">
              <a:avLst/>
            </a:prstGeom>
            <a:noFill/>
            <a:ln w="9525">
              <a:noFill/>
            </a:ln>
          </p:spPr>
          <p:txBody>
            <a:bodyPr wrap="square" anchor="t">
              <a:spAutoFit/>
            </a:bodyPr>
            <a:p>
              <a:r>
                <a:rPr lang="zh-CN" altLang="en-US" sz="1200">
                  <a:solidFill>
                    <a:srgbClr val="595959"/>
                  </a:solidFill>
                  <a:latin typeface="Arial" panose="020B0604020202020204" pitchFamily="34" charset="0"/>
                  <a:ea typeface="宋体" panose="02010600030101010101" pitchFamily="2" charset="-122"/>
                </a:rPr>
                <a:t>志愿者定位模块</a:t>
              </a:r>
              <a:endParaRPr lang="zh-CN" altLang="en-US" sz="1200">
                <a:solidFill>
                  <a:srgbClr val="595959"/>
                </a:solidFill>
                <a:latin typeface="Arial" panose="020B0604020202020204" pitchFamily="34" charset="0"/>
                <a:ea typeface="宋体" panose="02010600030101010101" pitchFamily="2" charset="-122"/>
              </a:endParaRPr>
            </a:p>
          </p:txBody>
        </p:sp>
      </p:gr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hasCustomPrompt="1"/>
          </p:nvPr>
        </p:nvSpPr>
        <p:spPr>
          <a:xfrm>
            <a:off x="2146300" y="120650"/>
            <a:ext cx="3584575" cy="625475"/>
          </a:xfrm>
        </p:spPr>
        <p:txBody>
          <a:bodyPr wrap="square" lIns="90000" tIns="46800" rIns="90000" bIns="46800" anchor="ctr"/>
          <a:p>
            <a:pPr defTabSz="685800" fontAlgn="base">
              <a:buNone/>
            </a:pPr>
            <a:r>
              <a:rPr lang="en-US" altLang="zh-CN" sz="2800" b="1" kern="1200" dirty="0">
                <a:latin typeface="+mj-lt"/>
                <a:ea typeface="+mj-ea"/>
                <a:cs typeface="+mj-cs"/>
              </a:rPr>
              <a:t>1 .</a:t>
            </a:r>
            <a:r>
              <a:rPr lang="en-US" altLang="zh-CN" sz="2400" b="1" kern="1200" dirty="0">
                <a:latin typeface="+mj-lt"/>
                <a:ea typeface="+mj-ea"/>
                <a:cs typeface="+mj-cs"/>
              </a:rPr>
              <a:t>           </a:t>
            </a:r>
            <a:r>
              <a:rPr lang="zh-CN" altLang="en-US" sz="2400" b="1" kern="1200" dirty="0">
                <a:latin typeface="+mj-lt"/>
                <a:ea typeface="+mj-ea"/>
                <a:cs typeface="+mj-cs"/>
              </a:rPr>
              <a:t>志愿者地图</a:t>
            </a:r>
            <a:endParaRPr lang="zh-CN" altLang="en-US" sz="2400" b="1" kern="1200" dirty="0">
              <a:latin typeface="+mj-lt"/>
              <a:ea typeface="+mj-ea"/>
              <a:cs typeface="+mj-cs"/>
            </a:endParaRPr>
          </a:p>
        </p:txBody>
      </p:sp>
      <p:grpSp>
        <p:nvGrpSpPr>
          <p:cNvPr id="41986" name="组合 36"/>
          <p:cNvGrpSpPr/>
          <p:nvPr/>
        </p:nvGrpSpPr>
        <p:grpSpPr>
          <a:xfrm>
            <a:off x="1050925" y="2262188"/>
            <a:ext cx="7354888" cy="2601912"/>
            <a:chOff x="1736" y="1712"/>
            <a:chExt cx="11582" cy="4099"/>
          </a:xfrm>
        </p:grpSpPr>
        <p:sp>
          <p:nvSpPr>
            <p:cNvPr id="4" name="圆角矩形 3"/>
            <p:cNvSpPr/>
            <p:nvPr/>
          </p:nvSpPr>
          <p:spPr>
            <a:xfrm>
              <a:off x="2141"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肘形连接符 6"/>
            <p:cNvCxnSpPr/>
            <p:nvPr/>
          </p:nvCxnSpPr>
          <p:spPr>
            <a:xfrm>
              <a:off x="1969" y="2372"/>
              <a:ext cx="5274" cy="2956"/>
            </a:xfrm>
            <a:prstGeom prst="bentConnector3">
              <a:avLst>
                <a:gd name="adj1" fmla="val 50019"/>
              </a:avLst>
            </a:prstGeom>
            <a:ln w="381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121" y="2829"/>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圆角矩形 9"/>
            <p:cNvSpPr/>
            <p:nvPr/>
          </p:nvSpPr>
          <p:spPr>
            <a:xfrm>
              <a:off x="7910" y="2830"/>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1" name="文本框 12"/>
            <p:cNvSpPr txBox="1"/>
            <p:nvPr/>
          </p:nvSpPr>
          <p:spPr>
            <a:xfrm>
              <a:off x="2611" y="1889"/>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41992" name="文本框 13"/>
            <p:cNvSpPr txBox="1"/>
            <p:nvPr/>
          </p:nvSpPr>
          <p:spPr>
            <a:xfrm>
              <a:off x="6697" y="5328"/>
              <a:ext cx="159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41993" name="文本框 14"/>
            <p:cNvSpPr txBox="1"/>
            <p:nvPr/>
          </p:nvSpPr>
          <p:spPr>
            <a:xfrm>
              <a:off x="5484" y="3607"/>
              <a:ext cx="2809" cy="483"/>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接单模块</a:t>
              </a:r>
              <a:endParaRPr lang="zh-CN" altLang="en-US" sz="1400">
                <a:solidFill>
                  <a:schemeClr val="bg1"/>
                </a:solidFill>
                <a:latin typeface="Arial" panose="020B0604020202020204" pitchFamily="34" charset="0"/>
                <a:ea typeface="宋体" panose="02010600030101010101" pitchFamily="2" charset="-122"/>
              </a:endParaRPr>
            </a:p>
          </p:txBody>
        </p:sp>
        <p:sp>
          <p:nvSpPr>
            <p:cNvPr id="20" name="等腰三角形 19"/>
            <p:cNvSpPr/>
            <p:nvPr/>
          </p:nvSpPr>
          <p:spPr>
            <a:xfrm rot="10800000">
              <a:off x="4436"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5" name="文本框 21"/>
            <p:cNvSpPr txBox="1"/>
            <p:nvPr/>
          </p:nvSpPr>
          <p:spPr>
            <a:xfrm>
              <a:off x="7505" y="3096"/>
              <a:ext cx="2850" cy="1865"/>
            </a:xfrm>
            <a:prstGeom prst="rect">
              <a:avLst/>
            </a:prstGeom>
            <a:noFill/>
            <a:ln w="9525">
              <a:noFill/>
            </a:ln>
          </p:spPr>
          <p:txBody>
            <a:bodyPr wrap="square" anchor="t">
              <a:spAutoFit/>
            </a:bodyPr>
            <a:p>
              <a:pPr algn="ctr">
                <a:spcBef>
                  <a:spcPts val="900"/>
                </a:spcBef>
              </a:pPr>
              <a:r>
                <a:rPr lang="zh-CN" altLang="zh-CN" sz="1400">
                  <a:solidFill>
                    <a:schemeClr val="bg1"/>
                  </a:solidFill>
                  <a:latin typeface="Arial" panose="020B0604020202020204" pitchFamily="34" charset="0"/>
                  <a:ea typeface="宋体" panose="02010600030101010101" pitchFamily="2" charset="-122"/>
                </a:rPr>
                <a:t>志愿者地图模块</a:t>
              </a:r>
              <a:endParaRPr lang="zh-CN" altLang="zh-CN" sz="1400">
                <a:solidFill>
                  <a:schemeClr val="bg1"/>
                </a:solidFill>
                <a:latin typeface="Arial" panose="020B0604020202020204" pitchFamily="34" charset="0"/>
                <a:ea typeface="宋体" panose="02010600030101010101" pitchFamily="2" charset="-122"/>
              </a:endParaRPr>
            </a:p>
            <a:p>
              <a:pPr algn="ctr">
                <a:spcBef>
                  <a:spcPts val="900"/>
                </a:spcBef>
              </a:pPr>
              <a:r>
                <a:rPr lang="zh-CN" altLang="en-US" sz="1400">
                  <a:solidFill>
                    <a:schemeClr val="bg1"/>
                  </a:solidFill>
                  <a:sym typeface="+mn-ea"/>
                </a:rPr>
                <a:t>志愿者定位模块</a:t>
              </a:r>
              <a:endParaRPr lang="zh-CN" altLang="en-US" sz="1400">
                <a:solidFill>
                  <a:schemeClr val="bg1"/>
                </a:solidFill>
                <a:latin typeface="Arial" panose="020B0604020202020204" pitchFamily="34" charset="0"/>
                <a:ea typeface="宋体" panose="02010600030101010101" pitchFamily="2" charset="-122"/>
                <a:sym typeface="+mn-ea"/>
              </a:endParaRPr>
            </a:p>
            <a:p>
              <a:pPr algn="ctr">
                <a:spcBef>
                  <a:spcPts val="900"/>
                </a:spcBef>
              </a:pPr>
              <a:r>
                <a:rPr lang="zh-CN" altLang="en-US" sz="1400">
                  <a:solidFill>
                    <a:schemeClr val="bg1"/>
                  </a:solidFill>
                  <a:sym typeface="+mn-ea"/>
                </a:rPr>
                <a:t>沟通协调模块</a:t>
              </a:r>
              <a:endParaRPr lang="zh-CN" altLang="en-US" sz="1400">
                <a:solidFill>
                  <a:schemeClr val="bg1"/>
                </a:solidFill>
                <a:latin typeface="Arial" panose="020B0604020202020204" pitchFamily="34" charset="0"/>
                <a:ea typeface="宋体" panose="02010600030101010101" pitchFamily="2" charset="-122"/>
                <a:sym typeface="+mn-ea"/>
              </a:endParaRPr>
            </a:p>
            <a:p>
              <a:pPr algn="ctr"/>
              <a:endParaRPr lang="zh-CN" altLang="zh-CN" sz="1400">
                <a:solidFill>
                  <a:schemeClr val="bg1"/>
                </a:solidFill>
                <a:latin typeface="Arial" panose="020B0604020202020204" pitchFamily="34" charset="0"/>
                <a:ea typeface="宋体" panose="02010600030101010101" pitchFamily="2" charset="-122"/>
              </a:endParaRPr>
            </a:p>
          </p:txBody>
        </p:sp>
        <p:cxnSp>
          <p:nvCxnSpPr>
            <p:cNvPr id="26" name="肘形连接符 25"/>
            <p:cNvCxnSpPr/>
            <p:nvPr/>
          </p:nvCxnSpPr>
          <p:spPr>
            <a:xfrm flipV="1">
              <a:off x="7241" y="2205"/>
              <a:ext cx="6077" cy="3123"/>
            </a:xfrm>
            <a:prstGeom prst="bentConnector3">
              <a:avLst>
                <a:gd name="adj1" fmla="val 50008"/>
              </a:avLst>
            </a:prstGeom>
            <a:ln w="38100"/>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a:off x="10110"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 name="圆角矩形 28"/>
            <p:cNvSpPr/>
            <p:nvPr/>
          </p:nvSpPr>
          <p:spPr>
            <a:xfrm>
              <a:off x="10852"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9" name="文本框 29"/>
            <p:cNvSpPr txBox="1"/>
            <p:nvPr/>
          </p:nvSpPr>
          <p:spPr>
            <a:xfrm>
              <a:off x="1736" y="3679"/>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志愿者地图模块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42000" name="文本框 30"/>
            <p:cNvSpPr txBox="1"/>
            <p:nvPr/>
          </p:nvSpPr>
          <p:spPr>
            <a:xfrm>
              <a:off x="10447" y="3607"/>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志愿者地图模块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42001" name="文本框 31"/>
            <p:cNvSpPr txBox="1"/>
            <p:nvPr/>
          </p:nvSpPr>
          <p:spPr>
            <a:xfrm>
              <a:off x="10852" y="1712"/>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hasCustomPrompt="1"/>
          </p:nvPr>
        </p:nvSpPr>
        <p:spPr>
          <a:xfrm>
            <a:off x="3251200" y="68263"/>
            <a:ext cx="2736850" cy="625475"/>
          </a:xfrm>
        </p:spPr>
        <p:txBody>
          <a:bodyPr wrap="square" lIns="90000" tIns="46800" rIns="90000" bIns="46800" anchor="ctr"/>
          <a:p>
            <a:pPr defTabSz="685800" fontAlgn="base">
              <a:buNone/>
            </a:pPr>
            <a:r>
              <a:rPr lang="zh-CN" altLang="zh-CN" sz="2400" kern="1200">
                <a:latin typeface="+mj-lt"/>
                <a:ea typeface="+mj-ea"/>
                <a:cs typeface="+mj-cs"/>
              </a:rPr>
              <a:t>志愿者地图模块</a:t>
            </a:r>
            <a:endParaRPr lang="zh-CN" altLang="zh-CN" sz="2400" kern="1200" dirty="0">
              <a:latin typeface="+mj-lt"/>
              <a:ea typeface="+mj-ea"/>
              <a:cs typeface="+mj-cs"/>
            </a:endParaRPr>
          </a:p>
        </p:txBody>
      </p:sp>
      <p:grpSp>
        <p:nvGrpSpPr>
          <p:cNvPr id="44034" name="组合 7"/>
          <p:cNvGrpSpPr/>
          <p:nvPr/>
        </p:nvGrpSpPr>
        <p:grpSpPr>
          <a:xfrm>
            <a:off x="1044575" y="1217613"/>
            <a:ext cx="17903825" cy="4999037"/>
            <a:chOff x="1333" y="1857"/>
            <a:chExt cx="28194" cy="7874"/>
          </a:xfrm>
        </p:grpSpPr>
        <p:sp>
          <p:nvSpPr>
            <p:cNvPr id="9" name="任意多边形 8"/>
            <p:cNvSpPr/>
            <p:nvPr/>
          </p:nvSpPr>
          <p:spPr bwMode="auto">
            <a:xfrm>
              <a:off x="1333" y="1857"/>
              <a:ext cx="10775" cy="3584"/>
            </a:xfrm>
            <a:custGeom>
              <a:avLst/>
              <a:gdLst>
                <a:gd name="connsiteX0" fmla="*/ 1682690 w 5285686"/>
                <a:gd name="connsiteY0" fmla="*/ 75642 h 1450730"/>
                <a:gd name="connsiteX1" fmla="*/ 1486848 w 5285686"/>
                <a:gd name="connsiteY1" fmla="*/ 184380 h 1450730"/>
                <a:gd name="connsiteX2" fmla="*/ 1440622 w 5285686"/>
                <a:gd name="connsiteY2" fmla="*/ 261698 h 1450730"/>
                <a:gd name="connsiteX3" fmla="*/ 1403668 w 5285686"/>
                <a:gd name="connsiteY3" fmla="*/ 323510 h 1450730"/>
                <a:gd name="connsiteX4" fmla="*/ 1416107 w 5285686"/>
                <a:gd name="connsiteY4" fmla="*/ 345056 h 1450730"/>
                <a:gd name="connsiteX5" fmla="*/ 1566076 w 5285686"/>
                <a:gd name="connsiteY5" fmla="*/ 604809 h 1450730"/>
                <a:gd name="connsiteX6" fmla="*/ 1566202 w 5285686"/>
                <a:gd name="connsiteY6" fmla="*/ 845505 h 1450730"/>
                <a:gd name="connsiteX7" fmla="*/ 1404639 w 5285686"/>
                <a:gd name="connsiteY7" fmla="*/ 1125431 h 1450730"/>
                <a:gd name="connsiteX8" fmla="*/ 1399807 w 5285686"/>
                <a:gd name="connsiteY8" fmla="*/ 1133804 h 1450730"/>
                <a:gd name="connsiteX9" fmla="*/ 1401513 w 5285686"/>
                <a:gd name="connsiteY9" fmla="*/ 1136649 h 1450730"/>
                <a:gd name="connsiteX10" fmla="*/ 1486848 w 5285686"/>
                <a:gd name="connsiteY10" fmla="*/ 1278918 h 1450730"/>
                <a:gd name="connsiteX11" fmla="*/ 1682690 w 5285686"/>
                <a:gd name="connsiteY11" fmla="*/ 1387655 h 1450730"/>
                <a:gd name="connsiteX12" fmla="*/ 4728641 w 5285686"/>
                <a:gd name="connsiteY12" fmla="*/ 1387655 h 1450730"/>
                <a:gd name="connsiteX13" fmla="*/ 4923000 w 5285686"/>
                <a:gd name="connsiteY13" fmla="*/ 1278918 h 1450730"/>
                <a:gd name="connsiteX14" fmla="*/ 5187091 w 5285686"/>
                <a:gd name="connsiteY14" fmla="*/ 841103 h 1450730"/>
                <a:gd name="connsiteX15" fmla="*/ 5187091 w 5285686"/>
                <a:gd name="connsiteY15" fmla="*/ 623626 h 1450730"/>
                <a:gd name="connsiteX16" fmla="*/ 4923000 w 5285686"/>
                <a:gd name="connsiteY16" fmla="*/ 184380 h 1450730"/>
                <a:gd name="connsiteX17" fmla="*/ 4728641 w 5285686"/>
                <a:gd name="connsiteY17" fmla="*/ 75642 h 1450730"/>
                <a:gd name="connsiteX18" fmla="*/ 1682690 w 5285686"/>
                <a:gd name="connsiteY18" fmla="*/ 75642 h 1450730"/>
                <a:gd name="connsiteX19" fmla="*/ 519038 w 5285686"/>
                <a:gd name="connsiteY19" fmla="*/ 0 h 1450730"/>
                <a:gd name="connsiteX20" fmla="*/ 1078094 w 5285686"/>
                <a:gd name="connsiteY20" fmla="*/ 78 h 1450730"/>
                <a:gd name="connsiteX21" fmla="*/ 1286480 w 5285686"/>
                <a:gd name="connsiteY21" fmla="*/ 120535 h 1450730"/>
                <a:gd name="connsiteX22" fmla="*/ 1335696 w 5285686"/>
                <a:gd name="connsiteY22" fmla="*/ 205780 h 1450730"/>
                <a:gd name="connsiteX23" fmla="*/ 1363074 w 5285686"/>
                <a:gd name="connsiteY23" fmla="*/ 253199 h 1450730"/>
                <a:gd name="connsiteX24" fmla="*/ 1378497 w 5285686"/>
                <a:gd name="connsiteY24" fmla="*/ 226409 h 1450730"/>
                <a:gd name="connsiteX25" fmla="*/ 1426350 w 5285686"/>
                <a:gd name="connsiteY25" fmla="*/ 143284 h 1450730"/>
                <a:gd name="connsiteX26" fmla="*/ 1629089 w 5285686"/>
                <a:gd name="connsiteY26" fmla="*/ 26380 h 1450730"/>
                <a:gd name="connsiteX27" fmla="*/ 4782295 w 5285686"/>
                <a:gd name="connsiteY27" fmla="*/ 26380 h 1450730"/>
                <a:gd name="connsiteX28" fmla="*/ 4983498 w 5285686"/>
                <a:gd name="connsiteY28" fmla="*/ 143284 h 1450730"/>
                <a:gd name="connsiteX29" fmla="*/ 5256889 w 5285686"/>
                <a:gd name="connsiteY29" fmla="*/ 615514 h 1450730"/>
                <a:gd name="connsiteX30" fmla="*/ 5256889 w 5285686"/>
                <a:gd name="connsiteY30" fmla="*/ 849322 h 1450730"/>
                <a:gd name="connsiteX31" fmla="*/ 4983498 w 5285686"/>
                <a:gd name="connsiteY31" fmla="*/ 1320014 h 1450730"/>
                <a:gd name="connsiteX32" fmla="*/ 4782295 w 5285686"/>
                <a:gd name="connsiteY32" fmla="*/ 1436918 h 1450730"/>
                <a:gd name="connsiteX33" fmla="*/ 1629089 w 5285686"/>
                <a:gd name="connsiteY33" fmla="*/ 1436918 h 1450730"/>
                <a:gd name="connsiteX34" fmla="*/ 1426350 w 5285686"/>
                <a:gd name="connsiteY34" fmla="*/ 1320014 h 1450730"/>
                <a:gd name="connsiteX35" fmla="*/ 1359979 w 5285686"/>
                <a:gd name="connsiteY35" fmla="*/ 1205099 h 1450730"/>
                <a:gd name="connsiteX36" fmla="*/ 1359318 w 5285686"/>
                <a:gd name="connsiteY36" fmla="*/ 1203954 h 1450730"/>
                <a:gd name="connsiteX37" fmla="*/ 1354969 w 5285686"/>
                <a:gd name="connsiteY37" fmla="*/ 1211489 h 1450730"/>
                <a:gd name="connsiteX38" fmla="*/ 1286741 w 5285686"/>
                <a:gd name="connsiteY38" fmla="*/ 1329701 h 1450730"/>
                <a:gd name="connsiteX39" fmla="*/ 1077112 w 5285686"/>
                <a:gd name="connsiteY39" fmla="*/ 1450730 h 1450730"/>
                <a:gd name="connsiteX40" fmla="*/ 518056 w 5285686"/>
                <a:gd name="connsiteY40" fmla="*/ 1450653 h 1450730"/>
                <a:gd name="connsiteX41" fmla="*/ 309670 w 5285686"/>
                <a:gd name="connsiteY41" fmla="*/ 1330195 h 1450730"/>
                <a:gd name="connsiteX42" fmla="*/ 30075 w 5285686"/>
                <a:gd name="connsiteY42" fmla="*/ 845921 h 1450730"/>
                <a:gd name="connsiteX43" fmla="*/ 29948 w 5285686"/>
                <a:gd name="connsiteY43" fmla="*/ 605225 h 1450730"/>
                <a:gd name="connsiteX44" fmla="*/ 309409 w 5285686"/>
                <a:gd name="connsiteY44" fmla="*/ 121029 h 1450730"/>
                <a:gd name="connsiteX45" fmla="*/ 519038 w 5285686"/>
                <a:gd name="connsiteY45" fmla="*/ 0 h 145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85686" h="1450730">
                  <a:moveTo>
                    <a:pt x="1682690" y="75642"/>
                  </a:moveTo>
                  <a:cubicBezTo>
                    <a:pt x="1607024" y="75642"/>
                    <a:pt x="1523940" y="121426"/>
                    <a:pt x="1486848" y="184380"/>
                  </a:cubicBezTo>
                  <a:cubicBezTo>
                    <a:pt x="1470435" y="211833"/>
                    <a:pt x="1455048" y="237570"/>
                    <a:pt x="1440622" y="261698"/>
                  </a:cubicBezTo>
                  <a:lnTo>
                    <a:pt x="1403668" y="323510"/>
                  </a:lnTo>
                  <a:lnTo>
                    <a:pt x="1416107" y="345056"/>
                  </a:lnTo>
                  <a:cubicBezTo>
                    <a:pt x="1566076" y="604809"/>
                    <a:pt x="1566076" y="604809"/>
                    <a:pt x="1566076" y="604809"/>
                  </a:cubicBezTo>
                  <a:cubicBezTo>
                    <a:pt x="1606356" y="674577"/>
                    <a:pt x="1606742" y="776499"/>
                    <a:pt x="1566202" y="845505"/>
                  </a:cubicBezTo>
                  <a:cubicBezTo>
                    <a:pt x="1496337" y="966554"/>
                    <a:pt x="1443938" y="1057341"/>
                    <a:pt x="1404639" y="1125431"/>
                  </a:cubicBezTo>
                  <a:lnTo>
                    <a:pt x="1399807" y="1133804"/>
                  </a:lnTo>
                  <a:lnTo>
                    <a:pt x="1401513" y="1136649"/>
                  </a:lnTo>
                  <a:cubicBezTo>
                    <a:pt x="1486848" y="1278918"/>
                    <a:pt x="1486848" y="1278918"/>
                    <a:pt x="1486848" y="1278918"/>
                  </a:cubicBezTo>
                  <a:cubicBezTo>
                    <a:pt x="1523940" y="1341871"/>
                    <a:pt x="1607024" y="1387655"/>
                    <a:pt x="1682690" y="1387655"/>
                  </a:cubicBezTo>
                  <a:cubicBezTo>
                    <a:pt x="4728641" y="1387655"/>
                    <a:pt x="4728641" y="1387655"/>
                    <a:pt x="4728641" y="1387655"/>
                  </a:cubicBezTo>
                  <a:cubicBezTo>
                    <a:pt x="4804308" y="1387655"/>
                    <a:pt x="4885908" y="1341871"/>
                    <a:pt x="4923000" y="1278918"/>
                  </a:cubicBezTo>
                  <a:cubicBezTo>
                    <a:pt x="5187091" y="841103"/>
                    <a:pt x="5187091" y="841103"/>
                    <a:pt x="5187091" y="841103"/>
                  </a:cubicBezTo>
                  <a:cubicBezTo>
                    <a:pt x="5224182" y="778149"/>
                    <a:pt x="5224182" y="686579"/>
                    <a:pt x="5187091" y="623626"/>
                  </a:cubicBezTo>
                  <a:cubicBezTo>
                    <a:pt x="4923000" y="184380"/>
                    <a:pt x="4923000" y="184380"/>
                    <a:pt x="4923000" y="184380"/>
                  </a:cubicBezTo>
                  <a:cubicBezTo>
                    <a:pt x="4885908" y="121426"/>
                    <a:pt x="4804308" y="75642"/>
                    <a:pt x="4728641" y="75642"/>
                  </a:cubicBezTo>
                  <a:cubicBezTo>
                    <a:pt x="1682690" y="75642"/>
                    <a:pt x="1682690" y="75642"/>
                    <a:pt x="1682690" y="75642"/>
                  </a:cubicBezTo>
                  <a:close/>
                  <a:moveTo>
                    <a:pt x="519038" y="0"/>
                  </a:moveTo>
                  <a:cubicBezTo>
                    <a:pt x="1078094" y="78"/>
                    <a:pt x="1078094" y="78"/>
                    <a:pt x="1078094" y="78"/>
                  </a:cubicBezTo>
                  <a:cubicBezTo>
                    <a:pt x="1158915" y="840"/>
                    <a:pt x="1246199" y="50767"/>
                    <a:pt x="1286480" y="120535"/>
                  </a:cubicBezTo>
                  <a:cubicBezTo>
                    <a:pt x="1303955" y="150802"/>
                    <a:pt x="1320338" y="179178"/>
                    <a:pt x="1335696" y="205780"/>
                  </a:cubicBezTo>
                  <a:lnTo>
                    <a:pt x="1363074" y="253199"/>
                  </a:lnTo>
                  <a:lnTo>
                    <a:pt x="1378497" y="226409"/>
                  </a:lnTo>
                  <a:cubicBezTo>
                    <a:pt x="1393430" y="200468"/>
                    <a:pt x="1409359" y="172798"/>
                    <a:pt x="1426350" y="143284"/>
                  </a:cubicBezTo>
                  <a:cubicBezTo>
                    <a:pt x="1464748" y="75603"/>
                    <a:pt x="1550758" y="26380"/>
                    <a:pt x="1629089" y="26380"/>
                  </a:cubicBezTo>
                  <a:cubicBezTo>
                    <a:pt x="1629089" y="26380"/>
                    <a:pt x="1629089" y="26380"/>
                    <a:pt x="4782295" y="26380"/>
                  </a:cubicBezTo>
                  <a:cubicBezTo>
                    <a:pt x="4860626" y="26380"/>
                    <a:pt x="4945100" y="75603"/>
                    <a:pt x="4983498" y="143284"/>
                  </a:cubicBezTo>
                  <a:cubicBezTo>
                    <a:pt x="4983498" y="143284"/>
                    <a:pt x="4983498" y="143284"/>
                    <a:pt x="5256889" y="615514"/>
                  </a:cubicBezTo>
                  <a:cubicBezTo>
                    <a:pt x="5295286" y="683195"/>
                    <a:pt x="5295286" y="781641"/>
                    <a:pt x="5256889" y="849322"/>
                  </a:cubicBezTo>
                  <a:cubicBezTo>
                    <a:pt x="5256889" y="849322"/>
                    <a:pt x="5256889" y="849322"/>
                    <a:pt x="4983498" y="1320014"/>
                  </a:cubicBezTo>
                  <a:cubicBezTo>
                    <a:pt x="4945100" y="1387696"/>
                    <a:pt x="4860626" y="1436918"/>
                    <a:pt x="4782295" y="1436918"/>
                  </a:cubicBezTo>
                  <a:cubicBezTo>
                    <a:pt x="4782295" y="1436918"/>
                    <a:pt x="4782295" y="1436918"/>
                    <a:pt x="1629089" y="1436918"/>
                  </a:cubicBezTo>
                  <a:cubicBezTo>
                    <a:pt x="1550758" y="1436918"/>
                    <a:pt x="1464748" y="1387696"/>
                    <a:pt x="1426350" y="1320014"/>
                  </a:cubicBezTo>
                  <a:cubicBezTo>
                    <a:pt x="1426350" y="1320014"/>
                    <a:pt x="1426350" y="1320014"/>
                    <a:pt x="1359979" y="1205099"/>
                  </a:cubicBezTo>
                  <a:lnTo>
                    <a:pt x="1359318" y="1203954"/>
                  </a:lnTo>
                  <a:lnTo>
                    <a:pt x="1354969" y="1211489"/>
                  </a:lnTo>
                  <a:cubicBezTo>
                    <a:pt x="1286741" y="1329701"/>
                    <a:pt x="1286741" y="1329701"/>
                    <a:pt x="1286741" y="1329701"/>
                  </a:cubicBezTo>
                  <a:cubicBezTo>
                    <a:pt x="1246991" y="1400075"/>
                    <a:pt x="1159303" y="1450702"/>
                    <a:pt x="1077112" y="1450730"/>
                  </a:cubicBezTo>
                  <a:cubicBezTo>
                    <a:pt x="518056" y="1450653"/>
                    <a:pt x="518056" y="1450653"/>
                    <a:pt x="518056" y="1450653"/>
                  </a:cubicBezTo>
                  <a:cubicBezTo>
                    <a:pt x="438025" y="1451258"/>
                    <a:pt x="349951" y="1399963"/>
                    <a:pt x="309670" y="1330195"/>
                  </a:cubicBezTo>
                  <a:lnTo>
                    <a:pt x="30075" y="845921"/>
                  </a:lnTo>
                  <a:cubicBezTo>
                    <a:pt x="-10206" y="776153"/>
                    <a:pt x="-9802" y="675599"/>
                    <a:pt x="29948" y="605225"/>
                  </a:cubicBezTo>
                  <a:cubicBezTo>
                    <a:pt x="309409" y="121029"/>
                    <a:pt x="309409" y="121029"/>
                    <a:pt x="309409" y="121029"/>
                  </a:cubicBezTo>
                  <a:cubicBezTo>
                    <a:pt x="351319" y="51232"/>
                    <a:pt x="439007" y="605"/>
                    <a:pt x="519038" y="0"/>
                  </a:cubicBezTo>
                  <a:close/>
                </a:path>
              </a:pathLst>
            </a:custGeom>
            <a:gradFill>
              <a:gsLst>
                <a:gs pos="0">
                  <a:srgbClr val="0F2437"/>
                </a:gs>
                <a:gs pos="100000">
                  <a:srgbClr val="284D7A"/>
                </a:gs>
              </a:gsLst>
              <a:lin ang="1800000" scaled="0"/>
            </a:gradFill>
            <a:ln w="19050">
              <a:noFill/>
            </a:ln>
            <a:effectLst>
              <a:softEdge rad="0"/>
            </a:effectLst>
          </p:spPr>
          <p:txBody>
            <a:bodyPr vert="horz" wrap="square" lIns="90000" tIns="46800" rIns="90000" bIns="46800" numCol="1" anchor="t" anchorCtr="0" compatLnSpc="1">
              <a:normAutofit/>
            </a:bodyPr>
            <a:p>
              <a:pPr fontAlgn="base"/>
              <a:endParaRPr lang="zh-CN" altLang="en-US" sz="1350" strike="noStrike" noProof="1">
                <a:solidFill>
                  <a:prstClr val="black"/>
                </a:solidFill>
                <a:latin typeface="Arial" panose="020B0604020202020204" pitchFamily="34" charset="0"/>
                <a:ea typeface="微软雅黑" panose="020B0503020204020204" charset="-122"/>
              </a:endParaRPr>
            </a:p>
          </p:txBody>
        </p:sp>
        <p:sp>
          <p:nvSpPr>
            <p:cNvPr id="10" name="Freeform 15"/>
            <p:cNvSpPr/>
            <p:nvPr/>
          </p:nvSpPr>
          <p:spPr bwMode="auto">
            <a:xfrm rot="9000000">
              <a:off x="1869" y="2613"/>
              <a:ext cx="2204" cy="20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F5F5F5"/>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solidFill>
                  <a:prstClr val="white"/>
                </a:solidFill>
              </a:endParaRPr>
            </a:p>
          </p:txBody>
        </p:sp>
        <p:sp>
          <p:nvSpPr>
            <p:cNvPr id="29" name="文本框 28"/>
            <p:cNvSpPr txBox="1"/>
            <p:nvPr/>
          </p:nvSpPr>
          <p:spPr>
            <a:xfrm>
              <a:off x="4444" y="2201"/>
              <a:ext cx="7436" cy="3311"/>
            </a:xfrm>
            <a:prstGeom prst="rect">
              <a:avLst/>
            </a:prstGeom>
            <a:noFill/>
            <a:effectLst/>
          </p:spPr>
          <p:txBody>
            <a:bodyPr wrap="none" lIns="90000" tIns="46800" rIns="90000" bIns="46800" rtlCol="0">
              <a:normAutofit lnSpcReduction="10000"/>
            </a:bodyPr>
            <a:p>
              <a:r>
                <a:rPr lang="en-US" altLang="zh-CN" sz="1050"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 </a:t>
              </a:r>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显示定位位置5km左右的地图，具有地图的</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某些基本功能,例如缩放、定位实时位置。在</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此地图上显示周边5km的AED设备</a:t>
              </a:r>
              <a:r>
                <a:rPr lang="zh-CN" altLang="en-US"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a:t>
              </a:r>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志愿者可</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选择指定的AED设备，查看其具体情况和进行</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从我的位置到此AED设备的路线规划。具体情</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况包括AED的位置说明，有这些相关信息更</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有益于志愿者找到AED设备。</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p:txBody>
        </p:sp>
        <p:sp>
          <p:nvSpPr>
            <p:cNvPr id="44038" name="文本框 2"/>
            <p:cNvSpPr txBox="1"/>
            <p:nvPr/>
          </p:nvSpPr>
          <p:spPr>
            <a:xfrm>
              <a:off x="2429" y="3141"/>
              <a:ext cx="1085" cy="1016"/>
            </a:xfrm>
            <a:prstGeom prst="rect">
              <a:avLst/>
            </a:prstGeom>
            <a:noFill/>
            <a:ln w="9525">
              <a:noFill/>
            </a:ln>
          </p:spPr>
          <p:txBody>
            <a:bodyPr wrap="square" anchor="t">
              <a:spAutoFit/>
            </a:bodyPr>
            <a:p>
              <a:r>
                <a:rPr lang="zh-CN" altLang="zh-CN">
                  <a:latin typeface="Arial" panose="020B0604020202020204" pitchFamily="34" charset="0"/>
                  <a:ea typeface="宋体" panose="02010600030101010101" pitchFamily="2" charset="-122"/>
                </a:rPr>
                <a:t>空闲状态</a:t>
              </a:r>
              <a:endParaRPr lang="zh-CN" altLang="zh-CN">
                <a:latin typeface="Arial" panose="020B0604020202020204" pitchFamily="34" charset="0"/>
                <a:ea typeface="宋体" panose="02010600030101010101" pitchFamily="2" charset="-122"/>
              </a:endParaRPr>
            </a:p>
          </p:txBody>
        </p:sp>
        <p:sp>
          <p:nvSpPr>
            <p:cNvPr id="4" name="任意多边形 3"/>
            <p:cNvSpPr/>
            <p:nvPr/>
          </p:nvSpPr>
          <p:spPr bwMode="auto">
            <a:xfrm>
              <a:off x="1333" y="6077"/>
              <a:ext cx="10775" cy="3584"/>
            </a:xfrm>
            <a:custGeom>
              <a:avLst/>
              <a:gdLst>
                <a:gd name="connsiteX0" fmla="*/ 1682690 w 5285686"/>
                <a:gd name="connsiteY0" fmla="*/ 75642 h 1450730"/>
                <a:gd name="connsiteX1" fmla="*/ 1486848 w 5285686"/>
                <a:gd name="connsiteY1" fmla="*/ 184380 h 1450730"/>
                <a:gd name="connsiteX2" fmla="*/ 1440622 w 5285686"/>
                <a:gd name="connsiteY2" fmla="*/ 261698 h 1450730"/>
                <a:gd name="connsiteX3" fmla="*/ 1403668 w 5285686"/>
                <a:gd name="connsiteY3" fmla="*/ 323510 h 1450730"/>
                <a:gd name="connsiteX4" fmla="*/ 1416107 w 5285686"/>
                <a:gd name="connsiteY4" fmla="*/ 345056 h 1450730"/>
                <a:gd name="connsiteX5" fmla="*/ 1566076 w 5285686"/>
                <a:gd name="connsiteY5" fmla="*/ 604809 h 1450730"/>
                <a:gd name="connsiteX6" fmla="*/ 1566202 w 5285686"/>
                <a:gd name="connsiteY6" fmla="*/ 845505 h 1450730"/>
                <a:gd name="connsiteX7" fmla="*/ 1404639 w 5285686"/>
                <a:gd name="connsiteY7" fmla="*/ 1125431 h 1450730"/>
                <a:gd name="connsiteX8" fmla="*/ 1399807 w 5285686"/>
                <a:gd name="connsiteY8" fmla="*/ 1133804 h 1450730"/>
                <a:gd name="connsiteX9" fmla="*/ 1401513 w 5285686"/>
                <a:gd name="connsiteY9" fmla="*/ 1136649 h 1450730"/>
                <a:gd name="connsiteX10" fmla="*/ 1486848 w 5285686"/>
                <a:gd name="connsiteY10" fmla="*/ 1278918 h 1450730"/>
                <a:gd name="connsiteX11" fmla="*/ 1682690 w 5285686"/>
                <a:gd name="connsiteY11" fmla="*/ 1387655 h 1450730"/>
                <a:gd name="connsiteX12" fmla="*/ 4728641 w 5285686"/>
                <a:gd name="connsiteY12" fmla="*/ 1387655 h 1450730"/>
                <a:gd name="connsiteX13" fmla="*/ 4923000 w 5285686"/>
                <a:gd name="connsiteY13" fmla="*/ 1278918 h 1450730"/>
                <a:gd name="connsiteX14" fmla="*/ 5187091 w 5285686"/>
                <a:gd name="connsiteY14" fmla="*/ 841103 h 1450730"/>
                <a:gd name="connsiteX15" fmla="*/ 5187091 w 5285686"/>
                <a:gd name="connsiteY15" fmla="*/ 623626 h 1450730"/>
                <a:gd name="connsiteX16" fmla="*/ 4923000 w 5285686"/>
                <a:gd name="connsiteY16" fmla="*/ 184380 h 1450730"/>
                <a:gd name="connsiteX17" fmla="*/ 4728641 w 5285686"/>
                <a:gd name="connsiteY17" fmla="*/ 75642 h 1450730"/>
                <a:gd name="connsiteX18" fmla="*/ 1682690 w 5285686"/>
                <a:gd name="connsiteY18" fmla="*/ 75642 h 1450730"/>
                <a:gd name="connsiteX19" fmla="*/ 519038 w 5285686"/>
                <a:gd name="connsiteY19" fmla="*/ 0 h 1450730"/>
                <a:gd name="connsiteX20" fmla="*/ 1078094 w 5285686"/>
                <a:gd name="connsiteY20" fmla="*/ 78 h 1450730"/>
                <a:gd name="connsiteX21" fmla="*/ 1286480 w 5285686"/>
                <a:gd name="connsiteY21" fmla="*/ 120535 h 1450730"/>
                <a:gd name="connsiteX22" fmla="*/ 1335696 w 5285686"/>
                <a:gd name="connsiteY22" fmla="*/ 205780 h 1450730"/>
                <a:gd name="connsiteX23" fmla="*/ 1363074 w 5285686"/>
                <a:gd name="connsiteY23" fmla="*/ 253199 h 1450730"/>
                <a:gd name="connsiteX24" fmla="*/ 1378497 w 5285686"/>
                <a:gd name="connsiteY24" fmla="*/ 226409 h 1450730"/>
                <a:gd name="connsiteX25" fmla="*/ 1426350 w 5285686"/>
                <a:gd name="connsiteY25" fmla="*/ 143284 h 1450730"/>
                <a:gd name="connsiteX26" fmla="*/ 1629089 w 5285686"/>
                <a:gd name="connsiteY26" fmla="*/ 26380 h 1450730"/>
                <a:gd name="connsiteX27" fmla="*/ 4782295 w 5285686"/>
                <a:gd name="connsiteY27" fmla="*/ 26380 h 1450730"/>
                <a:gd name="connsiteX28" fmla="*/ 4983498 w 5285686"/>
                <a:gd name="connsiteY28" fmla="*/ 143284 h 1450730"/>
                <a:gd name="connsiteX29" fmla="*/ 5256889 w 5285686"/>
                <a:gd name="connsiteY29" fmla="*/ 615514 h 1450730"/>
                <a:gd name="connsiteX30" fmla="*/ 5256889 w 5285686"/>
                <a:gd name="connsiteY30" fmla="*/ 849322 h 1450730"/>
                <a:gd name="connsiteX31" fmla="*/ 4983498 w 5285686"/>
                <a:gd name="connsiteY31" fmla="*/ 1320014 h 1450730"/>
                <a:gd name="connsiteX32" fmla="*/ 4782295 w 5285686"/>
                <a:gd name="connsiteY32" fmla="*/ 1436918 h 1450730"/>
                <a:gd name="connsiteX33" fmla="*/ 1629089 w 5285686"/>
                <a:gd name="connsiteY33" fmla="*/ 1436918 h 1450730"/>
                <a:gd name="connsiteX34" fmla="*/ 1426350 w 5285686"/>
                <a:gd name="connsiteY34" fmla="*/ 1320014 h 1450730"/>
                <a:gd name="connsiteX35" fmla="*/ 1359979 w 5285686"/>
                <a:gd name="connsiteY35" fmla="*/ 1205099 h 1450730"/>
                <a:gd name="connsiteX36" fmla="*/ 1359318 w 5285686"/>
                <a:gd name="connsiteY36" fmla="*/ 1203954 h 1450730"/>
                <a:gd name="connsiteX37" fmla="*/ 1354969 w 5285686"/>
                <a:gd name="connsiteY37" fmla="*/ 1211489 h 1450730"/>
                <a:gd name="connsiteX38" fmla="*/ 1286741 w 5285686"/>
                <a:gd name="connsiteY38" fmla="*/ 1329701 h 1450730"/>
                <a:gd name="connsiteX39" fmla="*/ 1077112 w 5285686"/>
                <a:gd name="connsiteY39" fmla="*/ 1450730 h 1450730"/>
                <a:gd name="connsiteX40" fmla="*/ 518056 w 5285686"/>
                <a:gd name="connsiteY40" fmla="*/ 1450653 h 1450730"/>
                <a:gd name="connsiteX41" fmla="*/ 309670 w 5285686"/>
                <a:gd name="connsiteY41" fmla="*/ 1330195 h 1450730"/>
                <a:gd name="connsiteX42" fmla="*/ 30075 w 5285686"/>
                <a:gd name="connsiteY42" fmla="*/ 845921 h 1450730"/>
                <a:gd name="connsiteX43" fmla="*/ 29948 w 5285686"/>
                <a:gd name="connsiteY43" fmla="*/ 605225 h 1450730"/>
                <a:gd name="connsiteX44" fmla="*/ 309409 w 5285686"/>
                <a:gd name="connsiteY44" fmla="*/ 121029 h 1450730"/>
                <a:gd name="connsiteX45" fmla="*/ 519038 w 5285686"/>
                <a:gd name="connsiteY45" fmla="*/ 0 h 145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85686" h="1450730">
                  <a:moveTo>
                    <a:pt x="1682690" y="75642"/>
                  </a:moveTo>
                  <a:cubicBezTo>
                    <a:pt x="1607024" y="75642"/>
                    <a:pt x="1523940" y="121426"/>
                    <a:pt x="1486848" y="184380"/>
                  </a:cubicBezTo>
                  <a:cubicBezTo>
                    <a:pt x="1470435" y="211833"/>
                    <a:pt x="1455048" y="237570"/>
                    <a:pt x="1440622" y="261698"/>
                  </a:cubicBezTo>
                  <a:lnTo>
                    <a:pt x="1403668" y="323510"/>
                  </a:lnTo>
                  <a:lnTo>
                    <a:pt x="1416107" y="345056"/>
                  </a:lnTo>
                  <a:cubicBezTo>
                    <a:pt x="1566076" y="604809"/>
                    <a:pt x="1566076" y="604809"/>
                    <a:pt x="1566076" y="604809"/>
                  </a:cubicBezTo>
                  <a:cubicBezTo>
                    <a:pt x="1606356" y="674577"/>
                    <a:pt x="1606742" y="776499"/>
                    <a:pt x="1566202" y="845505"/>
                  </a:cubicBezTo>
                  <a:cubicBezTo>
                    <a:pt x="1496337" y="966554"/>
                    <a:pt x="1443938" y="1057341"/>
                    <a:pt x="1404639" y="1125431"/>
                  </a:cubicBezTo>
                  <a:lnTo>
                    <a:pt x="1399807" y="1133804"/>
                  </a:lnTo>
                  <a:lnTo>
                    <a:pt x="1401513" y="1136649"/>
                  </a:lnTo>
                  <a:cubicBezTo>
                    <a:pt x="1486848" y="1278918"/>
                    <a:pt x="1486848" y="1278918"/>
                    <a:pt x="1486848" y="1278918"/>
                  </a:cubicBezTo>
                  <a:cubicBezTo>
                    <a:pt x="1523940" y="1341871"/>
                    <a:pt x="1607024" y="1387655"/>
                    <a:pt x="1682690" y="1387655"/>
                  </a:cubicBezTo>
                  <a:cubicBezTo>
                    <a:pt x="4728641" y="1387655"/>
                    <a:pt x="4728641" y="1387655"/>
                    <a:pt x="4728641" y="1387655"/>
                  </a:cubicBezTo>
                  <a:cubicBezTo>
                    <a:pt x="4804308" y="1387655"/>
                    <a:pt x="4885908" y="1341871"/>
                    <a:pt x="4923000" y="1278918"/>
                  </a:cubicBezTo>
                  <a:cubicBezTo>
                    <a:pt x="5187091" y="841103"/>
                    <a:pt x="5187091" y="841103"/>
                    <a:pt x="5187091" y="841103"/>
                  </a:cubicBezTo>
                  <a:cubicBezTo>
                    <a:pt x="5224182" y="778149"/>
                    <a:pt x="5224182" y="686579"/>
                    <a:pt x="5187091" y="623626"/>
                  </a:cubicBezTo>
                  <a:cubicBezTo>
                    <a:pt x="4923000" y="184380"/>
                    <a:pt x="4923000" y="184380"/>
                    <a:pt x="4923000" y="184380"/>
                  </a:cubicBezTo>
                  <a:cubicBezTo>
                    <a:pt x="4885908" y="121426"/>
                    <a:pt x="4804308" y="75642"/>
                    <a:pt x="4728641" y="75642"/>
                  </a:cubicBezTo>
                  <a:cubicBezTo>
                    <a:pt x="1682690" y="75642"/>
                    <a:pt x="1682690" y="75642"/>
                    <a:pt x="1682690" y="75642"/>
                  </a:cubicBezTo>
                  <a:close/>
                  <a:moveTo>
                    <a:pt x="519038" y="0"/>
                  </a:moveTo>
                  <a:cubicBezTo>
                    <a:pt x="1078094" y="78"/>
                    <a:pt x="1078094" y="78"/>
                    <a:pt x="1078094" y="78"/>
                  </a:cubicBezTo>
                  <a:cubicBezTo>
                    <a:pt x="1158915" y="840"/>
                    <a:pt x="1246199" y="50767"/>
                    <a:pt x="1286480" y="120535"/>
                  </a:cubicBezTo>
                  <a:cubicBezTo>
                    <a:pt x="1303955" y="150802"/>
                    <a:pt x="1320338" y="179178"/>
                    <a:pt x="1335696" y="205780"/>
                  </a:cubicBezTo>
                  <a:lnTo>
                    <a:pt x="1363074" y="253199"/>
                  </a:lnTo>
                  <a:lnTo>
                    <a:pt x="1378497" y="226409"/>
                  </a:lnTo>
                  <a:cubicBezTo>
                    <a:pt x="1393430" y="200468"/>
                    <a:pt x="1409359" y="172798"/>
                    <a:pt x="1426350" y="143284"/>
                  </a:cubicBezTo>
                  <a:cubicBezTo>
                    <a:pt x="1464748" y="75603"/>
                    <a:pt x="1550758" y="26380"/>
                    <a:pt x="1629089" y="26380"/>
                  </a:cubicBezTo>
                  <a:cubicBezTo>
                    <a:pt x="1629089" y="26380"/>
                    <a:pt x="1629089" y="26380"/>
                    <a:pt x="4782295" y="26380"/>
                  </a:cubicBezTo>
                  <a:cubicBezTo>
                    <a:pt x="4860626" y="26380"/>
                    <a:pt x="4945100" y="75603"/>
                    <a:pt x="4983498" y="143284"/>
                  </a:cubicBezTo>
                  <a:cubicBezTo>
                    <a:pt x="4983498" y="143284"/>
                    <a:pt x="4983498" y="143284"/>
                    <a:pt x="5256889" y="615514"/>
                  </a:cubicBezTo>
                  <a:cubicBezTo>
                    <a:pt x="5295286" y="683195"/>
                    <a:pt x="5295286" y="781641"/>
                    <a:pt x="5256889" y="849322"/>
                  </a:cubicBezTo>
                  <a:cubicBezTo>
                    <a:pt x="5256889" y="849322"/>
                    <a:pt x="5256889" y="849322"/>
                    <a:pt x="4983498" y="1320014"/>
                  </a:cubicBezTo>
                  <a:cubicBezTo>
                    <a:pt x="4945100" y="1387696"/>
                    <a:pt x="4860626" y="1436918"/>
                    <a:pt x="4782295" y="1436918"/>
                  </a:cubicBezTo>
                  <a:cubicBezTo>
                    <a:pt x="4782295" y="1436918"/>
                    <a:pt x="4782295" y="1436918"/>
                    <a:pt x="1629089" y="1436918"/>
                  </a:cubicBezTo>
                  <a:cubicBezTo>
                    <a:pt x="1550758" y="1436918"/>
                    <a:pt x="1464748" y="1387696"/>
                    <a:pt x="1426350" y="1320014"/>
                  </a:cubicBezTo>
                  <a:cubicBezTo>
                    <a:pt x="1426350" y="1320014"/>
                    <a:pt x="1426350" y="1320014"/>
                    <a:pt x="1359979" y="1205099"/>
                  </a:cubicBezTo>
                  <a:lnTo>
                    <a:pt x="1359318" y="1203954"/>
                  </a:lnTo>
                  <a:lnTo>
                    <a:pt x="1354969" y="1211489"/>
                  </a:lnTo>
                  <a:cubicBezTo>
                    <a:pt x="1286741" y="1329701"/>
                    <a:pt x="1286741" y="1329701"/>
                    <a:pt x="1286741" y="1329701"/>
                  </a:cubicBezTo>
                  <a:cubicBezTo>
                    <a:pt x="1246991" y="1400075"/>
                    <a:pt x="1159303" y="1450702"/>
                    <a:pt x="1077112" y="1450730"/>
                  </a:cubicBezTo>
                  <a:cubicBezTo>
                    <a:pt x="518056" y="1450653"/>
                    <a:pt x="518056" y="1450653"/>
                    <a:pt x="518056" y="1450653"/>
                  </a:cubicBezTo>
                  <a:cubicBezTo>
                    <a:pt x="438025" y="1451258"/>
                    <a:pt x="349951" y="1399963"/>
                    <a:pt x="309670" y="1330195"/>
                  </a:cubicBezTo>
                  <a:lnTo>
                    <a:pt x="30075" y="845921"/>
                  </a:lnTo>
                  <a:cubicBezTo>
                    <a:pt x="-10206" y="776153"/>
                    <a:pt x="-9802" y="675599"/>
                    <a:pt x="29948" y="605225"/>
                  </a:cubicBezTo>
                  <a:cubicBezTo>
                    <a:pt x="309409" y="121029"/>
                    <a:pt x="309409" y="121029"/>
                    <a:pt x="309409" y="121029"/>
                  </a:cubicBezTo>
                  <a:cubicBezTo>
                    <a:pt x="351319" y="51232"/>
                    <a:pt x="439007" y="605"/>
                    <a:pt x="519038" y="0"/>
                  </a:cubicBezTo>
                  <a:close/>
                </a:path>
              </a:pathLst>
            </a:custGeom>
            <a:gradFill>
              <a:gsLst>
                <a:gs pos="0">
                  <a:srgbClr val="0F2437"/>
                </a:gs>
                <a:gs pos="100000">
                  <a:srgbClr val="284D7A"/>
                </a:gs>
              </a:gsLst>
              <a:lin ang="1800000" scaled="0"/>
            </a:gradFill>
            <a:ln w="19050">
              <a:noFill/>
            </a:ln>
            <a:effectLst>
              <a:softEdge rad="0"/>
            </a:effectLst>
          </p:spPr>
          <p:txBody>
            <a:bodyPr vert="horz" wrap="square" lIns="90000" tIns="46800" rIns="90000" bIns="46800" numCol="1" anchor="t" anchorCtr="0" compatLnSpc="1">
              <a:normAutofit/>
            </a:bodyPr>
            <a:p>
              <a:pPr fontAlgn="base"/>
              <a:endParaRPr lang="zh-CN" altLang="en-US" sz="1350" strike="noStrike" noProof="1">
                <a:solidFill>
                  <a:prstClr val="black"/>
                </a:solidFill>
                <a:latin typeface="Arial" panose="020B0604020202020204" pitchFamily="34" charset="0"/>
                <a:ea typeface="微软雅黑" panose="020B0503020204020204" charset="-122"/>
              </a:endParaRPr>
            </a:p>
          </p:txBody>
        </p:sp>
        <p:sp>
          <p:nvSpPr>
            <p:cNvPr id="5" name="Freeform 15"/>
            <p:cNvSpPr/>
            <p:nvPr/>
          </p:nvSpPr>
          <p:spPr bwMode="auto">
            <a:xfrm rot="9000000">
              <a:off x="1869" y="6833"/>
              <a:ext cx="2204" cy="20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F5F5F5"/>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solidFill>
                  <a:prstClr val="white"/>
                </a:solidFill>
              </a:endParaRPr>
            </a:p>
          </p:txBody>
        </p:sp>
        <p:sp>
          <p:nvSpPr>
            <p:cNvPr id="44041" name="文本框 5"/>
            <p:cNvSpPr txBox="1"/>
            <p:nvPr/>
          </p:nvSpPr>
          <p:spPr>
            <a:xfrm>
              <a:off x="4564" y="6420"/>
              <a:ext cx="24963" cy="3311"/>
            </a:xfrm>
            <a:prstGeom prst="rect">
              <a:avLst/>
            </a:prstGeom>
            <a:noFill/>
            <a:ln w="9525">
              <a:noFill/>
            </a:ln>
          </p:spPr>
          <p:txBody>
            <a:bodyPr wrap="none" lIns="90000" tIns="46800" rIns="90000" bIns="46800" anchor="t"/>
            <a:p>
              <a:r>
                <a:rPr lang="en-US" altLang="zh-CN" b="1" dirty="0">
                  <a:solidFill>
                    <a:srgbClr val="262626"/>
                  </a:solidFill>
                  <a:latin typeface="方正姚体" panose="02010601030101010101" pitchFamily="2" charset="-122"/>
                  <a:ea typeface="方正姚体" panose="02010601030101010101" pitchFamily="2" charset="-122"/>
                </a:rPr>
                <a:t>志愿者加入呼救事件，获取求救者的位置</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信息和求救者的患者信息，并把求救者的</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marker显示在志愿者地图上，志愿者可以点</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击marker了解这些信息。志愿者可点击想去</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的位置进行路线规划，例如从自己位置到呼</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救者位置或到最近AED设备的位置。</a:t>
              </a:r>
              <a:endParaRPr lang="en-US" altLang="zh-CN" b="1" dirty="0">
                <a:solidFill>
                  <a:srgbClr val="262626"/>
                </a:solidFill>
                <a:latin typeface="方正姚体" panose="02010601030101010101" pitchFamily="2" charset="-122"/>
                <a:ea typeface="方正姚体" panose="02010601030101010101" pitchFamily="2" charset="-122"/>
              </a:endParaRPr>
            </a:p>
          </p:txBody>
        </p:sp>
        <p:sp>
          <p:nvSpPr>
            <p:cNvPr id="44042" name="文本框 6"/>
            <p:cNvSpPr txBox="1"/>
            <p:nvPr/>
          </p:nvSpPr>
          <p:spPr>
            <a:xfrm>
              <a:off x="2429" y="7361"/>
              <a:ext cx="1085" cy="1016"/>
            </a:xfrm>
            <a:prstGeom prst="rect">
              <a:avLst/>
            </a:prstGeom>
            <a:noFill/>
            <a:ln w="9525">
              <a:noFill/>
            </a:ln>
          </p:spPr>
          <p:txBody>
            <a:bodyPr wrap="square" anchor="t">
              <a:spAutoFit/>
            </a:bodyPr>
            <a:p>
              <a:r>
                <a:rPr lang="zh-CN" altLang="zh-CN">
                  <a:latin typeface="Arial" panose="020B0604020202020204" pitchFamily="34" charset="0"/>
                  <a:ea typeface="宋体" panose="02010600030101010101" pitchFamily="2" charset="-122"/>
                </a:rPr>
                <a:t>急救状态</a:t>
              </a:r>
              <a:endParaRPr lang="zh-CN" altLang="zh-CN">
                <a:latin typeface="Arial" panose="020B0604020202020204" pitchFamily="34" charset="0"/>
                <a:ea typeface="宋体" panose="02010600030101010101" pitchFamily="2" charset="-122"/>
              </a:endParaRP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kern="1200" dirty="0">
                <a:latin typeface="+mj-lt"/>
                <a:ea typeface="+mj-ea"/>
                <a:cs typeface="+mj-cs"/>
              </a:rPr>
              <a:t>志愿者地图</a:t>
            </a:r>
            <a:endParaRPr lang="zh-CN" altLang="en-US" sz="2400" b="1" kern="1200" dirty="0">
              <a:latin typeface="+mj-lt"/>
              <a:ea typeface="+mj-ea"/>
              <a:cs typeface="+mj-cs"/>
            </a:endParaRPr>
          </a:p>
        </p:txBody>
      </p:sp>
      <p:grpSp>
        <p:nvGrpSpPr>
          <p:cNvPr id="18" name="组合 17"/>
          <p:cNvGrpSpPr/>
          <p:nvPr/>
        </p:nvGrpSpPr>
        <p:grpSpPr>
          <a:xfrm>
            <a:off x="980440" y="2312670"/>
            <a:ext cx="7354570" cy="2600960"/>
            <a:chOff x="1769" y="3627"/>
            <a:chExt cx="11582" cy="4096"/>
          </a:xfrm>
        </p:grpSpPr>
        <p:grpSp>
          <p:nvGrpSpPr>
            <p:cNvPr id="41986" name="组合 36"/>
            <p:cNvGrpSpPr/>
            <p:nvPr/>
          </p:nvGrpSpPr>
          <p:grpSpPr>
            <a:xfrm rot="0">
              <a:off x="1769" y="3627"/>
              <a:ext cx="11583" cy="4097"/>
              <a:chOff x="1736" y="1712"/>
              <a:chExt cx="11582" cy="4099"/>
            </a:xfrm>
          </p:grpSpPr>
          <p:sp>
            <p:nvSpPr>
              <p:cNvPr id="2" name="圆角矩形 1"/>
              <p:cNvSpPr/>
              <p:nvPr/>
            </p:nvSpPr>
            <p:spPr>
              <a:xfrm>
                <a:off x="2141"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肘形连接符 4"/>
              <p:cNvCxnSpPr/>
              <p:nvPr/>
            </p:nvCxnSpPr>
            <p:spPr>
              <a:xfrm>
                <a:off x="1969" y="2372"/>
                <a:ext cx="5274" cy="2956"/>
              </a:xfrm>
              <a:prstGeom prst="bentConnector3">
                <a:avLst>
                  <a:gd name="adj1" fmla="val 50019"/>
                </a:avLst>
              </a:prstGeom>
              <a:ln w="38100"/>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5121" y="2829"/>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圆角矩形 8"/>
              <p:cNvSpPr/>
              <p:nvPr/>
            </p:nvSpPr>
            <p:spPr>
              <a:xfrm>
                <a:off x="7910" y="2830"/>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1" name="文本框 12"/>
              <p:cNvSpPr txBox="1"/>
              <p:nvPr/>
            </p:nvSpPr>
            <p:spPr>
              <a:xfrm>
                <a:off x="2611" y="1889"/>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41992" name="文本框 13"/>
              <p:cNvSpPr txBox="1"/>
              <p:nvPr/>
            </p:nvSpPr>
            <p:spPr>
              <a:xfrm>
                <a:off x="6697" y="5328"/>
                <a:ext cx="159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41993" name="文本框 14"/>
              <p:cNvSpPr txBox="1"/>
              <p:nvPr/>
            </p:nvSpPr>
            <p:spPr>
              <a:xfrm>
                <a:off x="5484" y="3607"/>
                <a:ext cx="2809" cy="483"/>
              </a:xfrm>
              <a:prstGeom prst="rect">
                <a:avLst/>
              </a:prstGeom>
              <a:noFill/>
              <a:ln w="9525">
                <a:noFill/>
              </a:ln>
            </p:spPr>
            <p:txBody>
              <a:bodyPr wrap="square" anchor="t">
                <a:spAutoFit/>
              </a:bodyPr>
              <a:p>
                <a:r>
                  <a:rPr lang="zh-CN" altLang="en-US" sz="1400" b="1">
                    <a:solidFill>
                      <a:schemeClr val="bg1"/>
                    </a:solidFill>
                    <a:latin typeface="Arial" panose="020B0604020202020204" pitchFamily="34" charset="0"/>
                    <a:ea typeface="宋体" panose="02010600030101010101" pitchFamily="2" charset="-122"/>
                  </a:rPr>
                  <a:t>接单模块</a:t>
                </a:r>
                <a:endParaRPr lang="zh-CN" altLang="en-US" sz="1400" b="1">
                  <a:solidFill>
                    <a:schemeClr val="bg1"/>
                  </a:solidFill>
                  <a:latin typeface="Arial" panose="020B0604020202020204" pitchFamily="34" charset="0"/>
                  <a:ea typeface="宋体" panose="02010600030101010101" pitchFamily="2" charset="-122"/>
                </a:endParaRPr>
              </a:p>
            </p:txBody>
          </p:sp>
          <p:sp>
            <p:nvSpPr>
              <p:cNvPr id="11" name="等腰三角形 10"/>
              <p:cNvSpPr/>
              <p:nvPr/>
            </p:nvSpPr>
            <p:spPr>
              <a:xfrm rot="10800000">
                <a:off x="4436"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5" name="文本框 21"/>
              <p:cNvSpPr txBox="1"/>
              <p:nvPr/>
            </p:nvSpPr>
            <p:spPr>
              <a:xfrm>
                <a:off x="7505" y="3096"/>
                <a:ext cx="2850" cy="1865"/>
              </a:xfrm>
              <a:prstGeom prst="rect">
                <a:avLst/>
              </a:prstGeom>
              <a:noFill/>
              <a:ln w="9525">
                <a:noFill/>
              </a:ln>
            </p:spPr>
            <p:txBody>
              <a:bodyPr wrap="square" anchor="t">
                <a:spAutoFit/>
              </a:bodyPr>
              <a:p>
                <a:pPr algn="ctr">
                  <a:spcBef>
                    <a:spcPts val="900"/>
                  </a:spcBef>
                </a:pP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a:p>
                <a:pPr algn="ctr">
                  <a:spcBef>
                    <a:spcPts val="900"/>
                  </a:spcBef>
                </a:pPr>
                <a:r>
                  <a:rPr lang="zh-CN" altLang="en-US" sz="1400" b="1">
                    <a:solidFill>
                      <a:schemeClr val="bg1"/>
                    </a:solidFill>
                    <a:sym typeface="+mn-ea"/>
                  </a:rPr>
                  <a:t>志愿者定位模块</a:t>
                </a:r>
                <a:endParaRPr lang="zh-CN" altLang="en-US" sz="1400" b="1">
                  <a:solidFill>
                    <a:schemeClr val="bg1"/>
                  </a:solidFill>
                  <a:latin typeface="Arial" panose="020B0604020202020204" pitchFamily="34" charset="0"/>
                  <a:ea typeface="宋体" panose="02010600030101010101" pitchFamily="2" charset="-122"/>
                  <a:sym typeface="+mn-ea"/>
                </a:endParaRPr>
              </a:p>
              <a:p>
                <a:pPr algn="ctr">
                  <a:spcBef>
                    <a:spcPts val="900"/>
                  </a:spcBef>
                </a:pPr>
                <a:r>
                  <a:rPr lang="zh-CN" altLang="en-US" sz="1400" b="1">
                    <a:solidFill>
                      <a:schemeClr val="bg1"/>
                    </a:solidFill>
                    <a:sym typeface="+mn-ea"/>
                  </a:rPr>
                  <a:t>沟通协调模块</a:t>
                </a:r>
                <a:endParaRPr lang="zh-CN" altLang="en-US" sz="1400" b="1">
                  <a:solidFill>
                    <a:schemeClr val="bg1"/>
                  </a:solidFill>
                  <a:latin typeface="Arial" panose="020B0604020202020204" pitchFamily="34" charset="0"/>
                  <a:ea typeface="宋体" panose="02010600030101010101" pitchFamily="2" charset="-122"/>
                  <a:sym typeface="+mn-ea"/>
                </a:endParaRPr>
              </a:p>
              <a:p>
                <a:pPr algn="ctr"/>
                <a:endParaRPr lang="zh-CN" altLang="zh-CN" sz="1400">
                  <a:solidFill>
                    <a:schemeClr val="bg1"/>
                  </a:solidFill>
                  <a:latin typeface="Arial" panose="020B0604020202020204" pitchFamily="34" charset="0"/>
                  <a:ea typeface="宋体" panose="02010600030101010101" pitchFamily="2" charset="-122"/>
                </a:endParaRPr>
              </a:p>
            </p:txBody>
          </p:sp>
          <p:cxnSp>
            <p:nvCxnSpPr>
              <p:cNvPr id="12" name="肘形连接符 11"/>
              <p:cNvCxnSpPr/>
              <p:nvPr/>
            </p:nvCxnSpPr>
            <p:spPr>
              <a:xfrm flipV="1">
                <a:off x="7241" y="2205"/>
                <a:ext cx="6077" cy="3123"/>
              </a:xfrm>
              <a:prstGeom prst="bentConnector3">
                <a:avLst>
                  <a:gd name="adj1" fmla="val 50008"/>
                </a:avLst>
              </a:prstGeom>
              <a:ln w="38100"/>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a:off x="10110"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圆角矩形 13"/>
              <p:cNvSpPr/>
              <p:nvPr/>
            </p:nvSpPr>
            <p:spPr>
              <a:xfrm>
                <a:off x="10852"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9" name="文本框 29"/>
              <p:cNvSpPr txBox="1"/>
              <p:nvPr/>
            </p:nvSpPr>
            <p:spPr>
              <a:xfrm>
                <a:off x="1736" y="3679"/>
                <a:ext cx="2850" cy="483"/>
              </a:xfrm>
              <a:prstGeom prst="rect">
                <a:avLst/>
              </a:prstGeom>
              <a:noFill/>
              <a:ln w="9525">
                <a:noFill/>
              </a:ln>
            </p:spPr>
            <p:txBody>
              <a:bodyPr wrap="square" anchor="t">
                <a:spAutoFit/>
              </a:bodyPr>
              <a:p>
                <a:pPr algn="ct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p:txBody>
          </p:sp>
          <p:sp>
            <p:nvSpPr>
              <p:cNvPr id="42000" name="文本框 30"/>
              <p:cNvSpPr txBox="1"/>
              <p:nvPr/>
            </p:nvSpPr>
            <p:spPr>
              <a:xfrm>
                <a:off x="10447" y="3607"/>
                <a:ext cx="2850" cy="483"/>
              </a:xfrm>
              <a:prstGeom prst="rect">
                <a:avLst/>
              </a:prstGeom>
              <a:noFill/>
              <a:ln w="9525">
                <a:noFill/>
              </a:ln>
            </p:spPr>
            <p:txBody>
              <a:bodyPr wrap="square" anchor="t">
                <a:spAutoFit/>
              </a:bodyPr>
              <a:p>
                <a:pPr algn="ct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p:txBody>
          </p:sp>
          <p:sp>
            <p:nvSpPr>
              <p:cNvPr id="42001" name="文本框 31"/>
              <p:cNvSpPr txBox="1"/>
              <p:nvPr/>
            </p:nvSpPr>
            <p:spPr>
              <a:xfrm>
                <a:off x="10852" y="1712"/>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grpSp>
        <p:sp>
          <p:nvSpPr>
            <p:cNvPr id="15" name="椭圆 14"/>
            <p:cNvSpPr/>
            <p:nvPr/>
          </p:nvSpPr>
          <p:spPr>
            <a:xfrm>
              <a:off x="4810" y="4357"/>
              <a:ext cx="2730" cy="2815"/>
            </a:xfrm>
            <a:prstGeom prst="ellipse">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kern="1200" dirty="0">
                <a:latin typeface="+mj-lt"/>
                <a:ea typeface="+mj-ea"/>
                <a:cs typeface="+mj-cs"/>
              </a:rPr>
              <a:t>接单模块</a:t>
            </a:r>
            <a:endParaRPr lang="zh-CN" altLang="en-US" sz="2400" b="1" kern="1200" dirty="0">
              <a:latin typeface="+mj-lt"/>
              <a:ea typeface="+mj-ea"/>
              <a:cs typeface="+mj-cs"/>
            </a:endParaRPr>
          </a:p>
        </p:txBody>
      </p:sp>
      <p:sp>
        <p:nvSpPr>
          <p:cNvPr id="48130" name="文本框 2"/>
          <p:cNvSpPr txBox="1"/>
          <p:nvPr/>
        </p:nvSpPr>
        <p:spPr>
          <a:xfrm>
            <a:off x="762000" y="1649413"/>
            <a:ext cx="3895725" cy="460375"/>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接单模块实现功能</a:t>
            </a: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
        <p:nvSpPr>
          <p:cNvPr id="48131" name="内容占位符 2"/>
          <p:cNvSpPr>
            <a:spLocks noGrp="1"/>
          </p:cNvSpPr>
          <p:nvPr>
            <p:ph idx="1"/>
          </p:nvPr>
        </p:nvSpPr>
        <p:spPr>
          <a:xfrm>
            <a:off x="1474788" y="2432050"/>
            <a:ext cx="6580187" cy="2973388"/>
          </a:xfrm>
        </p:spPr>
        <p:txBody>
          <a:bodyPr lIns="90000" tIns="46800" rIns="90000" bIns="46800" anchor="t">
            <a:normAutofit lnSpcReduction="10000"/>
          </a:bodyPr>
          <a:p>
            <a:pPr defTabSz="685800">
              <a:lnSpc>
                <a:spcPct val="120000"/>
              </a:lnSpc>
            </a:pPr>
            <a:r>
              <a:rPr lang="zh-CN" altLang="zh-CN" sz="1800" kern="1200" dirty="0">
                <a:latin typeface="微软雅黑" panose="020B0503020204020204" charset="-122"/>
                <a:ea typeface="微软雅黑" panose="020B0503020204020204" charset="-122"/>
                <a:cs typeface="+mn-cs"/>
              </a:rPr>
              <a:t>接收到救助任务时，一直有铃声和振动的提醒，</a:t>
            </a:r>
            <a:r>
              <a:rPr lang="zh-CN" altLang="en-US" sz="1800" kern="1200">
                <a:solidFill>
                  <a:srgbClr val="000000"/>
                </a:solidFill>
                <a:latin typeface="微软雅黑" panose="020B0503020204020204" charset="-122"/>
                <a:ea typeface="微软雅黑" panose="020B0503020204020204" charset="-122"/>
                <a:cs typeface="+mn-cs"/>
              </a:rPr>
              <a:t>直到志愿者接受救助工作或拒绝。</a:t>
            </a:r>
            <a:endParaRPr lang="zh-CN" altLang="en-US" sz="1800" kern="1200">
              <a:solidFill>
                <a:srgbClr val="000000"/>
              </a:solidFill>
              <a:latin typeface="微软雅黑" panose="020B0503020204020204" charset="-122"/>
              <a:ea typeface="微软雅黑" panose="020B0503020204020204" charset="-122"/>
              <a:cs typeface="+mn-cs"/>
            </a:endParaRPr>
          </a:p>
          <a:p>
            <a:pPr defTabSz="685800">
              <a:lnSpc>
                <a:spcPct val="120000"/>
              </a:lnSpc>
            </a:pPr>
            <a:endParaRPr lang="zh-CN" altLang="zh-CN" sz="1800" kern="1200" dirty="0">
              <a:latin typeface="微软雅黑" panose="020B0503020204020204" charset="-122"/>
              <a:ea typeface="微软雅黑" panose="020B0503020204020204" charset="-122"/>
              <a:cs typeface="+mn-cs"/>
            </a:endParaRPr>
          </a:p>
          <a:p>
            <a:pPr defTabSz="685800">
              <a:lnSpc>
                <a:spcPct val="120000"/>
              </a:lnSpc>
            </a:pPr>
            <a:r>
              <a:rPr lang="zh-CN" altLang="en-US" sz="1800" kern="1200" dirty="0">
                <a:latin typeface="微软雅黑" panose="020B0503020204020204" charset="-122"/>
                <a:ea typeface="微软雅黑" panose="020B0503020204020204" charset="-122"/>
                <a:cs typeface="+mn-cs"/>
              </a:rPr>
              <a:t>接收求救者的位置信息（可点击查看地图按钮进入地图界面，查看地图，以确定自己与求救者的位置关系）</a:t>
            </a:r>
            <a:endParaRPr lang="zh-CN" altLang="en-US" sz="1800" kern="1200" dirty="0">
              <a:latin typeface="微软雅黑" panose="020B0503020204020204" charset="-122"/>
              <a:ea typeface="微软雅黑" panose="020B0503020204020204" charset="-122"/>
              <a:cs typeface="+mn-cs"/>
            </a:endParaRPr>
          </a:p>
          <a:p>
            <a:pPr defTabSz="685800">
              <a:lnSpc>
                <a:spcPct val="120000"/>
              </a:lnSpc>
            </a:pPr>
            <a:endParaRPr lang="en-US" altLang="zh-CN" sz="1800" kern="1200" dirty="0">
              <a:latin typeface="微软雅黑" panose="020B0503020204020204" charset="-122"/>
              <a:ea typeface="微软雅黑" panose="020B0503020204020204" charset="-122"/>
              <a:cs typeface="+mn-cs"/>
            </a:endParaRPr>
          </a:p>
          <a:p>
            <a:pPr defTabSz="685800">
              <a:lnSpc>
                <a:spcPct val="120000"/>
              </a:lnSpc>
            </a:pPr>
            <a:r>
              <a:rPr lang="zh-CN" altLang="en-US" sz="1800" kern="1200">
                <a:solidFill>
                  <a:srgbClr val="000000"/>
                </a:solidFill>
                <a:latin typeface="微软雅黑" panose="020B0503020204020204" charset="-122"/>
                <a:ea typeface="微软雅黑" panose="020B0503020204020204" charset="-122"/>
                <a:cs typeface="+mn-cs"/>
              </a:rPr>
              <a:t>志愿者根据自己的具体情况，进行选择，是否接受此次救助工作</a:t>
            </a:r>
            <a:endParaRPr lang="en-US" altLang="zh-CN" sz="1800"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kern="1200" dirty="0">
                <a:latin typeface="+mj-lt"/>
                <a:ea typeface="+mj-ea"/>
                <a:cs typeface="+mj-cs"/>
              </a:rPr>
              <a:t>志愿者地图</a:t>
            </a:r>
            <a:endParaRPr lang="zh-CN" altLang="en-US" sz="2400" b="1" kern="1200" dirty="0">
              <a:latin typeface="+mj-lt"/>
              <a:ea typeface="+mj-ea"/>
              <a:cs typeface="+mj-cs"/>
            </a:endParaRPr>
          </a:p>
        </p:txBody>
      </p:sp>
      <p:grpSp>
        <p:nvGrpSpPr>
          <p:cNvPr id="18" name="组合 17"/>
          <p:cNvGrpSpPr/>
          <p:nvPr/>
        </p:nvGrpSpPr>
        <p:grpSpPr>
          <a:xfrm>
            <a:off x="980440" y="2312670"/>
            <a:ext cx="7355205" cy="2601595"/>
            <a:chOff x="1769" y="3627"/>
            <a:chExt cx="11583" cy="4097"/>
          </a:xfrm>
        </p:grpSpPr>
        <p:grpSp>
          <p:nvGrpSpPr>
            <p:cNvPr id="41986" name="组合 36"/>
            <p:cNvGrpSpPr/>
            <p:nvPr/>
          </p:nvGrpSpPr>
          <p:grpSpPr>
            <a:xfrm rot="0">
              <a:off x="1769" y="3627"/>
              <a:ext cx="11583" cy="4097"/>
              <a:chOff x="1736" y="1712"/>
              <a:chExt cx="11582" cy="4099"/>
            </a:xfrm>
          </p:grpSpPr>
          <p:sp>
            <p:nvSpPr>
              <p:cNvPr id="2" name="圆角矩形 1"/>
              <p:cNvSpPr/>
              <p:nvPr/>
            </p:nvSpPr>
            <p:spPr>
              <a:xfrm>
                <a:off x="2141"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肘形连接符 4"/>
              <p:cNvCxnSpPr/>
              <p:nvPr/>
            </p:nvCxnSpPr>
            <p:spPr>
              <a:xfrm>
                <a:off x="1969" y="2372"/>
                <a:ext cx="5274" cy="2956"/>
              </a:xfrm>
              <a:prstGeom prst="bentConnector3">
                <a:avLst>
                  <a:gd name="adj1" fmla="val 50019"/>
                </a:avLst>
              </a:prstGeom>
              <a:ln w="38100"/>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5121" y="2829"/>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圆角矩形 8"/>
              <p:cNvSpPr/>
              <p:nvPr/>
            </p:nvSpPr>
            <p:spPr>
              <a:xfrm>
                <a:off x="7910" y="2830"/>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1" name="文本框 12"/>
              <p:cNvSpPr txBox="1"/>
              <p:nvPr/>
            </p:nvSpPr>
            <p:spPr>
              <a:xfrm>
                <a:off x="2611" y="1889"/>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41992" name="文本框 13"/>
              <p:cNvSpPr txBox="1"/>
              <p:nvPr/>
            </p:nvSpPr>
            <p:spPr>
              <a:xfrm>
                <a:off x="6697" y="5328"/>
                <a:ext cx="159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41993" name="文本框 14"/>
              <p:cNvSpPr txBox="1"/>
              <p:nvPr/>
            </p:nvSpPr>
            <p:spPr>
              <a:xfrm>
                <a:off x="5484" y="3607"/>
                <a:ext cx="2809" cy="483"/>
              </a:xfrm>
              <a:prstGeom prst="rect">
                <a:avLst/>
              </a:prstGeom>
              <a:noFill/>
              <a:ln w="9525">
                <a:noFill/>
              </a:ln>
            </p:spPr>
            <p:txBody>
              <a:bodyPr wrap="square" anchor="t">
                <a:spAutoFit/>
              </a:bodyPr>
              <a:p>
                <a:r>
                  <a:rPr lang="zh-CN" altLang="en-US" sz="1400" b="1">
                    <a:solidFill>
                      <a:schemeClr val="bg1"/>
                    </a:solidFill>
                    <a:latin typeface="Arial" panose="020B0604020202020204" pitchFamily="34" charset="0"/>
                    <a:ea typeface="宋体" panose="02010600030101010101" pitchFamily="2" charset="-122"/>
                  </a:rPr>
                  <a:t>接单模块</a:t>
                </a:r>
                <a:endParaRPr lang="zh-CN" altLang="en-US" sz="1400" b="1">
                  <a:solidFill>
                    <a:schemeClr val="bg1"/>
                  </a:solidFill>
                  <a:latin typeface="Arial" panose="020B0604020202020204" pitchFamily="34" charset="0"/>
                  <a:ea typeface="宋体" panose="02010600030101010101" pitchFamily="2" charset="-122"/>
                </a:endParaRPr>
              </a:p>
            </p:txBody>
          </p:sp>
          <p:sp>
            <p:nvSpPr>
              <p:cNvPr id="11" name="等腰三角形 10"/>
              <p:cNvSpPr/>
              <p:nvPr/>
            </p:nvSpPr>
            <p:spPr>
              <a:xfrm rot="10800000">
                <a:off x="4436"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5" name="文本框 21"/>
              <p:cNvSpPr txBox="1"/>
              <p:nvPr/>
            </p:nvSpPr>
            <p:spPr>
              <a:xfrm>
                <a:off x="7505" y="3096"/>
                <a:ext cx="2850" cy="1865"/>
              </a:xfrm>
              <a:prstGeom prst="rect">
                <a:avLst/>
              </a:prstGeom>
              <a:noFill/>
              <a:ln w="9525">
                <a:noFill/>
              </a:ln>
            </p:spPr>
            <p:txBody>
              <a:bodyPr wrap="square" anchor="t">
                <a:spAutoFit/>
              </a:bodyPr>
              <a:p>
                <a:pPr algn="ctr">
                  <a:spcBef>
                    <a:spcPts val="900"/>
                  </a:spcBef>
                </a:pP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a:p>
                <a:pPr algn="ctr">
                  <a:spcBef>
                    <a:spcPts val="900"/>
                  </a:spcBef>
                </a:pPr>
                <a:r>
                  <a:rPr lang="zh-CN" altLang="en-US" sz="1400" b="1">
                    <a:solidFill>
                      <a:schemeClr val="bg1"/>
                    </a:solidFill>
                    <a:sym typeface="+mn-ea"/>
                  </a:rPr>
                  <a:t>志愿者定位模块</a:t>
                </a:r>
                <a:endParaRPr lang="zh-CN" altLang="en-US" sz="1400" b="1">
                  <a:solidFill>
                    <a:schemeClr val="bg1"/>
                  </a:solidFill>
                  <a:latin typeface="Arial" panose="020B0604020202020204" pitchFamily="34" charset="0"/>
                  <a:ea typeface="宋体" panose="02010600030101010101" pitchFamily="2" charset="-122"/>
                  <a:sym typeface="+mn-ea"/>
                </a:endParaRPr>
              </a:p>
              <a:p>
                <a:pPr algn="ctr">
                  <a:spcBef>
                    <a:spcPts val="900"/>
                  </a:spcBef>
                </a:pPr>
                <a:r>
                  <a:rPr lang="zh-CN" altLang="en-US" sz="1400" b="1">
                    <a:solidFill>
                      <a:schemeClr val="bg1"/>
                    </a:solidFill>
                    <a:sym typeface="+mn-ea"/>
                  </a:rPr>
                  <a:t>沟通协调模块</a:t>
                </a:r>
                <a:endParaRPr lang="zh-CN" altLang="en-US" sz="1400" b="1">
                  <a:solidFill>
                    <a:schemeClr val="bg1"/>
                  </a:solidFill>
                  <a:latin typeface="Arial" panose="020B0604020202020204" pitchFamily="34" charset="0"/>
                  <a:ea typeface="宋体" panose="02010600030101010101" pitchFamily="2" charset="-122"/>
                  <a:sym typeface="+mn-ea"/>
                </a:endParaRPr>
              </a:p>
              <a:p>
                <a:pPr algn="ctr"/>
                <a:endParaRPr lang="zh-CN" altLang="zh-CN" sz="1400">
                  <a:solidFill>
                    <a:schemeClr val="bg1"/>
                  </a:solidFill>
                  <a:latin typeface="Arial" panose="020B0604020202020204" pitchFamily="34" charset="0"/>
                  <a:ea typeface="宋体" panose="02010600030101010101" pitchFamily="2" charset="-122"/>
                </a:endParaRPr>
              </a:p>
            </p:txBody>
          </p:sp>
          <p:cxnSp>
            <p:nvCxnSpPr>
              <p:cNvPr id="12" name="肘形连接符 11"/>
              <p:cNvCxnSpPr/>
              <p:nvPr/>
            </p:nvCxnSpPr>
            <p:spPr>
              <a:xfrm flipV="1">
                <a:off x="7241" y="2205"/>
                <a:ext cx="6077" cy="3123"/>
              </a:xfrm>
              <a:prstGeom prst="bentConnector3">
                <a:avLst>
                  <a:gd name="adj1" fmla="val 50008"/>
                </a:avLst>
              </a:prstGeom>
              <a:ln w="38100"/>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a:off x="10110"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圆角矩形 13"/>
              <p:cNvSpPr/>
              <p:nvPr/>
            </p:nvSpPr>
            <p:spPr>
              <a:xfrm>
                <a:off x="10852"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9" name="文本框 29"/>
              <p:cNvSpPr txBox="1"/>
              <p:nvPr/>
            </p:nvSpPr>
            <p:spPr>
              <a:xfrm>
                <a:off x="1736" y="3679"/>
                <a:ext cx="2850" cy="483"/>
              </a:xfrm>
              <a:prstGeom prst="rect">
                <a:avLst/>
              </a:prstGeom>
              <a:noFill/>
              <a:ln w="9525">
                <a:noFill/>
              </a:ln>
            </p:spPr>
            <p:txBody>
              <a:bodyPr wrap="square" anchor="t">
                <a:spAutoFit/>
              </a:bodyPr>
              <a:p>
                <a:pPr algn="ct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p:txBody>
          </p:sp>
          <p:sp>
            <p:nvSpPr>
              <p:cNvPr id="42000" name="文本框 30"/>
              <p:cNvSpPr txBox="1"/>
              <p:nvPr/>
            </p:nvSpPr>
            <p:spPr>
              <a:xfrm>
                <a:off x="10447" y="3607"/>
                <a:ext cx="2850" cy="483"/>
              </a:xfrm>
              <a:prstGeom prst="rect">
                <a:avLst/>
              </a:prstGeom>
              <a:noFill/>
              <a:ln w="9525">
                <a:noFill/>
              </a:ln>
            </p:spPr>
            <p:txBody>
              <a:bodyPr wrap="square" anchor="t">
                <a:spAutoFit/>
              </a:bodyPr>
              <a:p>
                <a:pPr algn="ct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p:txBody>
          </p:sp>
          <p:sp>
            <p:nvSpPr>
              <p:cNvPr id="42001" name="文本框 31"/>
              <p:cNvSpPr txBox="1"/>
              <p:nvPr/>
            </p:nvSpPr>
            <p:spPr>
              <a:xfrm>
                <a:off x="10852" y="1712"/>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grpSp>
        <p:sp>
          <p:nvSpPr>
            <p:cNvPr id="15" name="椭圆 14"/>
            <p:cNvSpPr/>
            <p:nvPr/>
          </p:nvSpPr>
          <p:spPr>
            <a:xfrm>
              <a:off x="7858" y="5485"/>
              <a:ext cx="2213" cy="555"/>
            </a:xfrm>
            <a:prstGeom prst="ellipse">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en-US" altLang="zh-CN" sz="2800" b="1" kern="1200" dirty="0">
                <a:latin typeface="+mj-lt"/>
                <a:ea typeface="+mj-ea"/>
                <a:cs typeface="+mj-cs"/>
              </a:rPr>
              <a:t> </a:t>
            </a:r>
            <a:r>
              <a:rPr lang="zh-CN" altLang="en-US" sz="2400" b="1">
                <a:sym typeface="+mn-ea"/>
              </a:rPr>
              <a:t>志愿者定位模块</a:t>
            </a:r>
            <a:endParaRPr lang="zh-CN" altLang="en-US" sz="2400" b="1" kern="1200" dirty="0">
              <a:latin typeface="+mj-lt"/>
              <a:ea typeface="+mj-ea"/>
              <a:cs typeface="+mj-cs"/>
            </a:endParaRPr>
          </a:p>
        </p:txBody>
      </p:sp>
      <p:sp>
        <p:nvSpPr>
          <p:cNvPr id="48131" name="内容占位符 2"/>
          <p:cNvSpPr>
            <a:spLocks noGrp="1"/>
          </p:cNvSpPr>
          <p:nvPr>
            <p:ph idx="1"/>
          </p:nvPr>
        </p:nvSpPr>
        <p:spPr>
          <a:xfrm>
            <a:off x="1474788" y="2432050"/>
            <a:ext cx="6580187" cy="2973388"/>
          </a:xfrm>
        </p:spPr>
        <p:txBody>
          <a:bodyPr lIns="90000" tIns="46800" rIns="90000" bIns="46800" anchor="t">
            <a:normAutofit lnSpcReduction="10000"/>
          </a:bodyPr>
          <a:p>
            <a:pPr defTabSz="685800">
              <a:lnSpc>
                <a:spcPct val="120000"/>
              </a:lnSpc>
            </a:pPr>
            <a:r>
              <a:rPr lang="zh-CN" sz="1800" kern="1200">
                <a:latin typeface="微软雅黑" panose="020B0503020204020204" charset="-122"/>
                <a:ea typeface="微软雅黑" panose="020B0503020204020204" charset="-122"/>
                <a:cs typeface="+mn-cs"/>
              </a:rPr>
              <a:t>采用间隔3s采集一次位置信息的方式，进行连续定位</a:t>
            </a:r>
            <a:endParaRPr lang="zh-CN" sz="1800" kern="1200">
              <a:latin typeface="微软雅黑" panose="020B0503020204020204" charset="-122"/>
              <a:ea typeface="微软雅黑" panose="020B0503020204020204" charset="-122"/>
              <a:cs typeface="+mn-cs"/>
            </a:endParaRPr>
          </a:p>
          <a:p>
            <a:pPr defTabSz="685800">
              <a:lnSpc>
                <a:spcPct val="120000"/>
              </a:lnSpc>
            </a:pPr>
            <a:endParaRPr lang="zh-CN" altLang="zh-CN" sz="1800" kern="1200" dirty="0">
              <a:latin typeface="微软雅黑" panose="020B0503020204020204" charset="-122"/>
              <a:ea typeface="微软雅黑" panose="020B0503020204020204" charset="-122"/>
              <a:cs typeface="+mn-cs"/>
            </a:endParaRPr>
          </a:p>
          <a:p>
            <a:pPr defTabSz="685800">
              <a:lnSpc>
                <a:spcPct val="120000"/>
              </a:lnSpc>
            </a:pPr>
            <a:r>
              <a:rPr lang="zh-CN" altLang="en-US" sz="1800" kern="1200" dirty="0">
                <a:latin typeface="微软雅黑" panose="020B0503020204020204" charset="-122"/>
                <a:ea typeface="微软雅黑" panose="020B0503020204020204" charset="-122"/>
                <a:cs typeface="+mn-cs"/>
              </a:rPr>
              <a:t>到达求救者处，点击已到达求救者位置，计时器停止运作，停止查询并上传位置信息动作</a:t>
            </a:r>
            <a:endParaRPr lang="zh-CN" altLang="en-US" sz="1800" kern="1200" dirty="0">
              <a:latin typeface="微软雅黑" panose="020B0503020204020204" charset="-122"/>
              <a:ea typeface="微软雅黑" panose="020B0503020204020204" charset="-122"/>
              <a:cs typeface="+mn-cs"/>
            </a:endParaRPr>
          </a:p>
          <a:p>
            <a:pPr defTabSz="685800">
              <a:lnSpc>
                <a:spcPct val="120000"/>
              </a:lnSpc>
            </a:pPr>
            <a:endParaRPr lang="zh-CN" altLang="en-US" sz="1800" kern="1200" dirty="0">
              <a:latin typeface="微软雅黑" panose="020B0503020204020204" charset="-122"/>
              <a:ea typeface="微软雅黑" panose="020B0503020204020204" charset="-122"/>
              <a:cs typeface="+mn-cs"/>
            </a:endParaRPr>
          </a:p>
          <a:p>
            <a:pPr defTabSz="685800">
              <a:lnSpc>
                <a:spcPct val="120000"/>
              </a:lnSpc>
            </a:pPr>
            <a:r>
              <a:rPr lang="zh-CN" altLang="en-US" sz="1800" kern="1200">
                <a:solidFill>
                  <a:srgbClr val="000000"/>
                </a:solidFill>
                <a:latin typeface="微软雅黑" panose="020B0503020204020204" charset="-122"/>
                <a:ea typeface="微软雅黑" panose="020B0503020204020204" charset="-122"/>
                <a:cs typeface="+mn-cs"/>
              </a:rPr>
              <a:t>有保活机制，程序到后台仍可以运行，如果杀死应立即重启，并开始计时，之后查询位置信息并上传</a:t>
            </a:r>
            <a:endParaRPr lang="zh-CN" altLang="en-US" sz="1800" kern="1200">
              <a:solidFill>
                <a:srgbClr val="000000"/>
              </a:solidFill>
              <a:latin typeface="微软雅黑" panose="020B0503020204020204" charset="-122"/>
              <a:ea typeface="微软雅黑" panose="020B0503020204020204" charset="-122"/>
              <a:cs typeface="+mn-cs"/>
            </a:endParaRPr>
          </a:p>
        </p:txBody>
      </p:sp>
      <p:sp>
        <p:nvSpPr>
          <p:cNvPr id="48130" name="文本框 2"/>
          <p:cNvSpPr txBox="1"/>
          <p:nvPr/>
        </p:nvSpPr>
        <p:spPr>
          <a:xfrm>
            <a:off x="762000" y="1649730"/>
            <a:ext cx="5457825" cy="460375"/>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志愿者定位模块</a:t>
            </a:r>
            <a:r>
              <a:rPr lang="zh-CN" altLang="en-US" sz="2400" b="1">
                <a:sym typeface="+mn-ea"/>
              </a:rPr>
              <a:t>（急救状态）</a:t>
            </a:r>
            <a:r>
              <a:rPr lang="zh-CN" altLang="en-US" sz="2400" b="1">
                <a:latin typeface="Arial" panose="020B0604020202020204" pitchFamily="34" charset="0"/>
                <a:ea typeface="宋体" panose="02010600030101010101" pitchFamily="2" charset="-122"/>
              </a:rPr>
              <a:t>实现功能</a:t>
            </a: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kern="1200" dirty="0">
                <a:latin typeface="+mj-lt"/>
                <a:ea typeface="+mj-ea"/>
                <a:cs typeface="+mj-cs"/>
              </a:rPr>
              <a:t>志愿者地图</a:t>
            </a:r>
            <a:endParaRPr lang="zh-CN" altLang="en-US" sz="2400" b="1" kern="1200" dirty="0">
              <a:latin typeface="+mj-lt"/>
              <a:ea typeface="+mj-ea"/>
              <a:cs typeface="+mj-cs"/>
            </a:endParaRPr>
          </a:p>
        </p:txBody>
      </p:sp>
      <p:grpSp>
        <p:nvGrpSpPr>
          <p:cNvPr id="18" name="组合 17"/>
          <p:cNvGrpSpPr/>
          <p:nvPr/>
        </p:nvGrpSpPr>
        <p:grpSpPr>
          <a:xfrm>
            <a:off x="980440" y="2312670"/>
            <a:ext cx="7355205" cy="2601595"/>
            <a:chOff x="1769" y="3627"/>
            <a:chExt cx="11583" cy="4097"/>
          </a:xfrm>
        </p:grpSpPr>
        <p:grpSp>
          <p:nvGrpSpPr>
            <p:cNvPr id="41986" name="组合 36"/>
            <p:cNvGrpSpPr/>
            <p:nvPr/>
          </p:nvGrpSpPr>
          <p:grpSpPr>
            <a:xfrm rot="0">
              <a:off x="1769" y="3627"/>
              <a:ext cx="11583" cy="4097"/>
              <a:chOff x="1736" y="1712"/>
              <a:chExt cx="11582" cy="4099"/>
            </a:xfrm>
          </p:grpSpPr>
          <p:sp>
            <p:nvSpPr>
              <p:cNvPr id="2" name="圆角矩形 1"/>
              <p:cNvSpPr/>
              <p:nvPr/>
            </p:nvSpPr>
            <p:spPr>
              <a:xfrm>
                <a:off x="2141"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肘形连接符 4"/>
              <p:cNvCxnSpPr/>
              <p:nvPr/>
            </p:nvCxnSpPr>
            <p:spPr>
              <a:xfrm>
                <a:off x="1969" y="2372"/>
                <a:ext cx="5274" cy="2956"/>
              </a:xfrm>
              <a:prstGeom prst="bentConnector3">
                <a:avLst>
                  <a:gd name="adj1" fmla="val 50019"/>
                </a:avLst>
              </a:prstGeom>
              <a:ln w="38100"/>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5121" y="2829"/>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圆角矩形 8"/>
              <p:cNvSpPr/>
              <p:nvPr/>
            </p:nvSpPr>
            <p:spPr>
              <a:xfrm>
                <a:off x="7910" y="2830"/>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1" name="文本框 12"/>
              <p:cNvSpPr txBox="1"/>
              <p:nvPr/>
            </p:nvSpPr>
            <p:spPr>
              <a:xfrm>
                <a:off x="2611" y="1889"/>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41992" name="文本框 13"/>
              <p:cNvSpPr txBox="1"/>
              <p:nvPr/>
            </p:nvSpPr>
            <p:spPr>
              <a:xfrm>
                <a:off x="6697" y="5328"/>
                <a:ext cx="159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41993" name="文本框 14"/>
              <p:cNvSpPr txBox="1"/>
              <p:nvPr/>
            </p:nvSpPr>
            <p:spPr>
              <a:xfrm>
                <a:off x="5484" y="3607"/>
                <a:ext cx="2809" cy="483"/>
              </a:xfrm>
              <a:prstGeom prst="rect">
                <a:avLst/>
              </a:prstGeom>
              <a:noFill/>
              <a:ln w="9525">
                <a:noFill/>
              </a:ln>
            </p:spPr>
            <p:txBody>
              <a:bodyPr wrap="square" anchor="t">
                <a:spAutoFit/>
              </a:bodyPr>
              <a:p>
                <a:r>
                  <a:rPr lang="zh-CN" altLang="en-US" sz="1400" b="1">
                    <a:solidFill>
                      <a:schemeClr val="bg1"/>
                    </a:solidFill>
                    <a:latin typeface="Arial" panose="020B0604020202020204" pitchFamily="34" charset="0"/>
                    <a:ea typeface="宋体" panose="02010600030101010101" pitchFamily="2" charset="-122"/>
                  </a:rPr>
                  <a:t>接单模块</a:t>
                </a:r>
                <a:endParaRPr lang="zh-CN" altLang="en-US" sz="1400" b="1">
                  <a:solidFill>
                    <a:schemeClr val="bg1"/>
                  </a:solidFill>
                  <a:latin typeface="Arial" panose="020B0604020202020204" pitchFamily="34" charset="0"/>
                  <a:ea typeface="宋体" panose="02010600030101010101" pitchFamily="2" charset="-122"/>
                </a:endParaRPr>
              </a:p>
            </p:txBody>
          </p:sp>
          <p:sp>
            <p:nvSpPr>
              <p:cNvPr id="11" name="等腰三角形 10"/>
              <p:cNvSpPr/>
              <p:nvPr/>
            </p:nvSpPr>
            <p:spPr>
              <a:xfrm rot="10800000">
                <a:off x="4436"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5" name="文本框 21"/>
              <p:cNvSpPr txBox="1"/>
              <p:nvPr/>
            </p:nvSpPr>
            <p:spPr>
              <a:xfrm>
                <a:off x="7505" y="3096"/>
                <a:ext cx="2850" cy="1865"/>
              </a:xfrm>
              <a:prstGeom prst="rect">
                <a:avLst/>
              </a:prstGeom>
              <a:noFill/>
              <a:ln w="9525">
                <a:noFill/>
              </a:ln>
            </p:spPr>
            <p:txBody>
              <a:bodyPr wrap="square" anchor="t">
                <a:spAutoFit/>
              </a:bodyPr>
              <a:p>
                <a:pPr algn="ctr">
                  <a:spcBef>
                    <a:spcPts val="900"/>
                  </a:spcBef>
                </a:pP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a:p>
                <a:pPr algn="ctr">
                  <a:spcBef>
                    <a:spcPts val="900"/>
                  </a:spcBef>
                </a:pPr>
                <a:r>
                  <a:rPr lang="zh-CN" altLang="en-US" sz="1400" b="1">
                    <a:solidFill>
                      <a:schemeClr val="bg1"/>
                    </a:solidFill>
                    <a:sym typeface="+mn-ea"/>
                  </a:rPr>
                  <a:t>志愿者定位模块</a:t>
                </a:r>
                <a:endParaRPr lang="zh-CN" altLang="en-US" sz="1400" b="1">
                  <a:solidFill>
                    <a:schemeClr val="bg1"/>
                  </a:solidFill>
                  <a:latin typeface="Arial" panose="020B0604020202020204" pitchFamily="34" charset="0"/>
                  <a:ea typeface="宋体" panose="02010600030101010101" pitchFamily="2" charset="-122"/>
                  <a:sym typeface="+mn-ea"/>
                </a:endParaRPr>
              </a:p>
              <a:p>
                <a:pPr algn="ctr">
                  <a:spcBef>
                    <a:spcPts val="900"/>
                  </a:spcBef>
                </a:pPr>
                <a:r>
                  <a:rPr lang="zh-CN" altLang="en-US" sz="1400" b="1">
                    <a:solidFill>
                      <a:schemeClr val="bg1"/>
                    </a:solidFill>
                    <a:sym typeface="+mn-ea"/>
                  </a:rPr>
                  <a:t>沟通协调模块</a:t>
                </a:r>
                <a:endParaRPr lang="zh-CN" altLang="en-US" sz="1400" b="1">
                  <a:solidFill>
                    <a:schemeClr val="bg1"/>
                  </a:solidFill>
                  <a:latin typeface="Arial" panose="020B0604020202020204" pitchFamily="34" charset="0"/>
                  <a:ea typeface="宋体" panose="02010600030101010101" pitchFamily="2" charset="-122"/>
                  <a:sym typeface="+mn-ea"/>
                </a:endParaRPr>
              </a:p>
              <a:p>
                <a:pPr algn="ctr"/>
                <a:endParaRPr lang="zh-CN" altLang="zh-CN" sz="1400">
                  <a:solidFill>
                    <a:schemeClr val="bg1"/>
                  </a:solidFill>
                  <a:latin typeface="Arial" panose="020B0604020202020204" pitchFamily="34" charset="0"/>
                  <a:ea typeface="宋体" panose="02010600030101010101" pitchFamily="2" charset="-122"/>
                </a:endParaRPr>
              </a:p>
            </p:txBody>
          </p:sp>
          <p:cxnSp>
            <p:nvCxnSpPr>
              <p:cNvPr id="12" name="肘形连接符 11"/>
              <p:cNvCxnSpPr/>
              <p:nvPr/>
            </p:nvCxnSpPr>
            <p:spPr>
              <a:xfrm flipV="1">
                <a:off x="7241" y="2205"/>
                <a:ext cx="6077" cy="3123"/>
              </a:xfrm>
              <a:prstGeom prst="bentConnector3">
                <a:avLst>
                  <a:gd name="adj1" fmla="val 50008"/>
                </a:avLst>
              </a:prstGeom>
              <a:ln w="38100"/>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a:off x="10110"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圆角矩形 13"/>
              <p:cNvSpPr/>
              <p:nvPr/>
            </p:nvSpPr>
            <p:spPr>
              <a:xfrm>
                <a:off x="10852"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999" name="文本框 29"/>
              <p:cNvSpPr txBox="1"/>
              <p:nvPr/>
            </p:nvSpPr>
            <p:spPr>
              <a:xfrm>
                <a:off x="1736" y="3679"/>
                <a:ext cx="2850" cy="483"/>
              </a:xfrm>
              <a:prstGeom prst="rect">
                <a:avLst/>
              </a:prstGeom>
              <a:noFill/>
              <a:ln w="9525">
                <a:noFill/>
              </a:ln>
            </p:spPr>
            <p:txBody>
              <a:bodyPr wrap="square" anchor="t">
                <a:spAutoFit/>
              </a:bodyPr>
              <a:p>
                <a:pPr algn="ct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p:txBody>
          </p:sp>
          <p:sp>
            <p:nvSpPr>
              <p:cNvPr id="42000" name="文本框 30"/>
              <p:cNvSpPr txBox="1"/>
              <p:nvPr/>
            </p:nvSpPr>
            <p:spPr>
              <a:xfrm>
                <a:off x="10447" y="3607"/>
                <a:ext cx="2850" cy="483"/>
              </a:xfrm>
              <a:prstGeom prst="rect">
                <a:avLst/>
              </a:prstGeom>
              <a:noFill/>
              <a:ln w="9525">
                <a:noFill/>
              </a:ln>
            </p:spPr>
            <p:txBody>
              <a:bodyPr wrap="square" anchor="t">
                <a:spAutoFit/>
              </a:bodyPr>
              <a:p>
                <a:pPr algn="ctr"/>
                <a:r>
                  <a:rPr lang="zh-CN" altLang="zh-CN" sz="1400" b="1">
                    <a:solidFill>
                      <a:schemeClr val="bg1"/>
                    </a:solidFill>
                    <a:latin typeface="Arial" panose="020B0604020202020204" pitchFamily="34" charset="0"/>
                    <a:ea typeface="宋体" panose="02010600030101010101" pitchFamily="2" charset="-122"/>
                  </a:rPr>
                  <a:t>志愿者地图模块</a:t>
                </a:r>
                <a:endParaRPr lang="zh-CN" altLang="zh-CN" sz="1400" b="1">
                  <a:solidFill>
                    <a:schemeClr val="bg1"/>
                  </a:solidFill>
                  <a:latin typeface="Arial" panose="020B0604020202020204" pitchFamily="34" charset="0"/>
                  <a:ea typeface="宋体" panose="02010600030101010101" pitchFamily="2" charset="-122"/>
                </a:endParaRPr>
              </a:p>
            </p:txBody>
          </p:sp>
          <p:sp>
            <p:nvSpPr>
              <p:cNvPr id="42001" name="文本框 31"/>
              <p:cNvSpPr txBox="1"/>
              <p:nvPr/>
            </p:nvSpPr>
            <p:spPr>
              <a:xfrm>
                <a:off x="10852" y="1712"/>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grpSp>
        <p:sp>
          <p:nvSpPr>
            <p:cNvPr id="15" name="椭圆 14"/>
            <p:cNvSpPr/>
            <p:nvPr/>
          </p:nvSpPr>
          <p:spPr>
            <a:xfrm>
              <a:off x="7858" y="6004"/>
              <a:ext cx="2213" cy="555"/>
            </a:xfrm>
            <a:prstGeom prst="ellipse">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a:sym typeface="+mn-ea"/>
              </a:rPr>
              <a:t>沟通协调模块</a:t>
            </a:r>
            <a:endParaRPr lang="zh-CN" altLang="en-US" sz="2400" b="1" kern="1200" dirty="0">
              <a:latin typeface="+mj-lt"/>
              <a:ea typeface="+mj-ea"/>
              <a:cs typeface="+mj-cs"/>
            </a:endParaRPr>
          </a:p>
        </p:txBody>
      </p:sp>
      <p:sp>
        <p:nvSpPr>
          <p:cNvPr id="48131" name="内容占位符 2"/>
          <p:cNvSpPr>
            <a:spLocks noGrp="1"/>
          </p:cNvSpPr>
          <p:nvPr>
            <p:ph idx="1"/>
          </p:nvPr>
        </p:nvSpPr>
        <p:spPr>
          <a:xfrm>
            <a:off x="1474788" y="2432050"/>
            <a:ext cx="6580187" cy="2973388"/>
          </a:xfrm>
        </p:spPr>
        <p:txBody>
          <a:bodyPr lIns="90000" tIns="46800" rIns="90000" bIns="46800" anchor="t">
            <a:normAutofit lnSpcReduction="10000"/>
          </a:bodyPr>
          <a:p>
            <a:pPr defTabSz="685800">
              <a:lnSpc>
                <a:spcPct val="120000"/>
              </a:lnSpc>
            </a:pPr>
            <a:r>
              <a:rPr lang="zh-CN" sz="1800" kern="1200">
                <a:latin typeface="微软雅黑" panose="020B0503020204020204" charset="-122"/>
                <a:ea typeface="微软雅黑" panose="020B0503020204020204" charset="-122"/>
                <a:cs typeface="+mn-cs"/>
              </a:rPr>
              <a:t>志愿者接受救助工作，加入到此次急救事件中，并进入到群号为急救事件ID的群沟通组中。志愿者确认救助事件完成，退出群沟通组</a:t>
            </a:r>
            <a:endParaRPr lang="zh-CN" sz="1800" kern="1200">
              <a:latin typeface="微软雅黑" panose="020B0503020204020204" charset="-122"/>
              <a:ea typeface="微软雅黑" panose="020B0503020204020204" charset="-122"/>
              <a:cs typeface="+mn-cs"/>
            </a:endParaRPr>
          </a:p>
          <a:p>
            <a:pPr defTabSz="685800">
              <a:lnSpc>
                <a:spcPct val="120000"/>
              </a:lnSpc>
            </a:pPr>
            <a:endParaRPr lang="zh-CN" altLang="en-US" sz="1800" kern="1200" dirty="0">
              <a:latin typeface="微软雅黑" panose="020B0503020204020204" charset="-122"/>
              <a:ea typeface="微软雅黑" panose="020B0503020204020204" charset="-122"/>
              <a:cs typeface="+mn-cs"/>
            </a:endParaRPr>
          </a:p>
          <a:p>
            <a:pPr defTabSz="685800">
              <a:lnSpc>
                <a:spcPct val="120000"/>
              </a:lnSpc>
            </a:pPr>
            <a:r>
              <a:rPr lang="zh-CN" altLang="en-US" sz="1800" kern="1200" dirty="0">
                <a:latin typeface="微软雅黑" panose="020B0503020204020204" charset="-122"/>
                <a:ea typeface="微软雅黑" panose="020B0503020204020204" charset="-122"/>
                <a:cs typeface="+mn-cs"/>
              </a:rPr>
              <a:t>可使用文字或语音进行对话</a:t>
            </a:r>
            <a:endParaRPr lang="zh-CN" altLang="en-US" sz="1800" kern="1200" dirty="0">
              <a:latin typeface="微软雅黑" panose="020B0503020204020204" charset="-122"/>
              <a:ea typeface="微软雅黑" panose="020B0503020204020204" charset="-122"/>
              <a:cs typeface="+mn-cs"/>
            </a:endParaRPr>
          </a:p>
          <a:p>
            <a:pPr marL="0" indent="0" defTabSz="685800">
              <a:lnSpc>
                <a:spcPct val="120000"/>
              </a:lnSpc>
              <a:buNone/>
            </a:pPr>
            <a:r>
              <a:rPr lang="zh-CN" altLang="en-US" sz="1800" kern="1200" dirty="0">
                <a:latin typeface="微软雅黑" panose="020B0503020204020204" charset="-122"/>
                <a:ea typeface="微软雅黑" panose="020B0503020204020204" charset="-122"/>
                <a:cs typeface="+mn-cs"/>
              </a:rPr>
              <a:t>（加入群沟通组的志愿者可通过沟通协调模块，协调各自的施救行动，例如协调谁去拿AED设备等。沟通协调模块进行协调工作，使急救工作达到更好的效果）</a:t>
            </a:r>
            <a:endParaRPr lang="zh-CN" altLang="en-US" sz="1800" kern="1200" dirty="0">
              <a:latin typeface="微软雅黑" panose="020B0503020204020204" charset="-122"/>
              <a:ea typeface="微软雅黑" panose="020B0503020204020204" charset="-122"/>
              <a:cs typeface="+mn-cs"/>
            </a:endParaRPr>
          </a:p>
          <a:p>
            <a:pPr defTabSz="685800">
              <a:lnSpc>
                <a:spcPct val="120000"/>
              </a:lnSpc>
            </a:pPr>
            <a:endParaRPr lang="zh-CN" altLang="en-US" sz="1800" kern="1200">
              <a:solidFill>
                <a:srgbClr val="000000"/>
              </a:solidFill>
              <a:latin typeface="微软雅黑" panose="020B0503020204020204" charset="-122"/>
              <a:ea typeface="微软雅黑" panose="020B0503020204020204" charset="-122"/>
              <a:cs typeface="+mn-cs"/>
            </a:endParaRPr>
          </a:p>
        </p:txBody>
      </p:sp>
      <p:sp>
        <p:nvSpPr>
          <p:cNvPr id="48130" name="文本框 2"/>
          <p:cNvSpPr txBox="1"/>
          <p:nvPr/>
        </p:nvSpPr>
        <p:spPr>
          <a:xfrm>
            <a:off x="762000" y="1649730"/>
            <a:ext cx="5457825" cy="460375"/>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沟通协调模块实现功能</a:t>
            </a: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等腰三角形 17"/>
          <p:cNvSpPr/>
          <p:nvPr/>
        </p:nvSpPr>
        <p:spPr>
          <a:xfrm rot="19307248">
            <a:off x="1260475" y="1987550"/>
            <a:ext cx="7939088" cy="2754313"/>
          </a:xfrm>
          <a:prstGeom prst="triangle">
            <a:avLst>
              <a:gd name="adj" fmla="val 56665"/>
            </a:avLst>
          </a:prstGeom>
          <a:gradFill>
            <a:gsLst>
              <a:gs pos="962">
                <a:srgbClr val="1B3858"/>
              </a:gs>
              <a:gs pos="100000">
                <a:srgbClr val="24467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9" name="直角三角形 8"/>
          <p:cNvSpPr/>
          <p:nvPr/>
        </p:nvSpPr>
        <p:spPr>
          <a:xfrm rot="10800000" flipV="1">
            <a:off x="3006725" y="2016125"/>
            <a:ext cx="6137275" cy="4841875"/>
          </a:xfrm>
          <a:prstGeom prst="rtTriangle">
            <a:avLst/>
          </a:prstGeom>
          <a:gradFill>
            <a:gsLst>
              <a:gs pos="0">
                <a:srgbClr val="0F2437"/>
              </a:gs>
              <a:gs pos="100000">
                <a:srgbClr val="284D7A"/>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fontAlgn="base"/>
            <a:endParaRPr lang="zh-CN" altLang="en-US" sz="1350" strike="noStrike" noProof="1"/>
          </a:p>
        </p:txBody>
      </p:sp>
      <p:sp>
        <p:nvSpPr>
          <p:cNvPr id="10" name="等腰三角形 9"/>
          <p:cNvSpPr/>
          <p:nvPr/>
        </p:nvSpPr>
        <p:spPr>
          <a:xfrm flipV="1">
            <a:off x="0" y="-11112"/>
            <a:ext cx="9144000" cy="2027238"/>
          </a:xfrm>
          <a:prstGeom prst="triangle">
            <a:avLst>
              <a:gd name="adj" fmla="val 52077"/>
            </a:avLst>
          </a:pr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fontAlgn="base"/>
            <a:endParaRPr lang="zh-CN" altLang="en-US" sz="1350" strike="noStrike" noProof="1"/>
          </a:p>
        </p:txBody>
      </p:sp>
      <p:sp>
        <p:nvSpPr>
          <p:cNvPr id="11" name="直角三角形 4"/>
          <p:cNvSpPr/>
          <p:nvPr/>
        </p:nvSpPr>
        <p:spPr>
          <a:xfrm rot="10800000" flipV="1">
            <a:off x="4737100" y="-15875"/>
            <a:ext cx="4406900" cy="2032000"/>
          </a:xfrm>
          <a:custGeom>
            <a:avLst/>
            <a:gdLst>
              <a:gd name="connsiteX0" fmla="*/ 0 w 8182707"/>
              <a:gd name="connsiteY0" fmla="*/ 5057335 h 5057335"/>
              <a:gd name="connsiteX1" fmla="*/ 0 w 8182707"/>
              <a:gd name="connsiteY1" fmla="*/ 0 h 5057335"/>
              <a:gd name="connsiteX2" fmla="*/ 8182707 w 8182707"/>
              <a:gd name="connsiteY2" fmla="*/ 5057335 h 5057335"/>
              <a:gd name="connsiteX3" fmla="*/ 0 w 8182707"/>
              <a:gd name="connsiteY3" fmla="*/ 5057335 h 5057335"/>
              <a:gd name="connsiteX0-1" fmla="*/ 0 w 5819335"/>
              <a:gd name="connsiteY0-2" fmla="*/ 5057335 h 5057335"/>
              <a:gd name="connsiteX1-3" fmla="*/ 0 w 5819335"/>
              <a:gd name="connsiteY1-4" fmla="*/ 0 h 5057335"/>
              <a:gd name="connsiteX2-5" fmla="*/ 5819335 w 5819335"/>
              <a:gd name="connsiteY2-6" fmla="*/ 2708030 h 5057335"/>
              <a:gd name="connsiteX3-7" fmla="*/ 0 w 5819335"/>
              <a:gd name="connsiteY3-8" fmla="*/ 5057335 h 5057335"/>
              <a:gd name="connsiteX0-9" fmla="*/ 0 w 5819335"/>
              <a:gd name="connsiteY0-10" fmla="*/ 2356339 h 2708030"/>
              <a:gd name="connsiteX1-11" fmla="*/ 0 w 5819335"/>
              <a:gd name="connsiteY1-12" fmla="*/ 0 h 2708030"/>
              <a:gd name="connsiteX2-13" fmla="*/ 5819335 w 5819335"/>
              <a:gd name="connsiteY2-14" fmla="*/ 2708030 h 2708030"/>
              <a:gd name="connsiteX3-15" fmla="*/ 0 w 5819335"/>
              <a:gd name="connsiteY3-16" fmla="*/ 2356339 h 2708030"/>
              <a:gd name="connsiteX0-17" fmla="*/ 14067 w 5819335"/>
              <a:gd name="connsiteY0-18" fmla="*/ 1765496 h 2708030"/>
              <a:gd name="connsiteX1-19" fmla="*/ 0 w 5819335"/>
              <a:gd name="connsiteY1-20" fmla="*/ 0 h 2708030"/>
              <a:gd name="connsiteX2-21" fmla="*/ 5819335 w 5819335"/>
              <a:gd name="connsiteY2-22" fmla="*/ 2708030 h 2708030"/>
              <a:gd name="connsiteX3-23" fmla="*/ 14067 w 5819335"/>
              <a:gd name="connsiteY3-24" fmla="*/ 1765496 h 2708030"/>
              <a:gd name="connsiteX0-25" fmla="*/ 0 w 5819335"/>
              <a:gd name="connsiteY0-26" fmla="*/ 1779564 h 2708030"/>
              <a:gd name="connsiteX1-27" fmla="*/ 0 w 5819335"/>
              <a:gd name="connsiteY1-28" fmla="*/ 0 h 2708030"/>
              <a:gd name="connsiteX2-29" fmla="*/ 5819335 w 5819335"/>
              <a:gd name="connsiteY2-30" fmla="*/ 2708030 h 2708030"/>
              <a:gd name="connsiteX3-31" fmla="*/ 0 w 5819335"/>
              <a:gd name="connsiteY3-32" fmla="*/ 1779564 h 2708030"/>
            </a:gdLst>
            <a:ahLst/>
            <a:cxnLst>
              <a:cxn ang="0">
                <a:pos x="connsiteX0-1" y="connsiteY0-2"/>
              </a:cxn>
              <a:cxn ang="0">
                <a:pos x="connsiteX1-3" y="connsiteY1-4"/>
              </a:cxn>
              <a:cxn ang="0">
                <a:pos x="connsiteX2-5" y="connsiteY2-6"/>
              </a:cxn>
              <a:cxn ang="0">
                <a:pos x="connsiteX3-7" y="connsiteY3-8"/>
              </a:cxn>
            </a:cxnLst>
            <a:rect l="l" t="t" r="r" b="b"/>
            <a:pathLst>
              <a:path w="5819335" h="2708030">
                <a:moveTo>
                  <a:pt x="0" y="1779564"/>
                </a:moveTo>
                <a:lnTo>
                  <a:pt x="0" y="0"/>
                </a:lnTo>
                <a:lnTo>
                  <a:pt x="5819335" y="2708030"/>
                </a:lnTo>
                <a:lnTo>
                  <a:pt x="0" y="1779564"/>
                </a:lnTo>
                <a:close/>
              </a:path>
            </a:pathLst>
          </a:custGeom>
          <a:gradFill>
            <a:gsLst>
              <a:gs pos="0">
                <a:srgbClr val="0F2437"/>
              </a:gs>
              <a:gs pos="100000">
                <a:srgbClr val="284D7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fontAlgn="base"/>
            <a:endParaRPr lang="zh-CN" altLang="en-US" sz="1350" strike="noStrike" noProof="1"/>
          </a:p>
        </p:txBody>
      </p:sp>
      <p:sp>
        <p:nvSpPr>
          <p:cNvPr id="2" name="等腰三角形 1"/>
          <p:cNvSpPr/>
          <p:nvPr/>
        </p:nvSpPr>
        <p:spPr>
          <a:xfrm rot="16200000">
            <a:off x="5932488" y="-1195387"/>
            <a:ext cx="2016125" cy="4406900"/>
          </a:xfrm>
          <a:prstGeom prst="triangle">
            <a:avLst>
              <a:gd name="adj" fmla="val 0"/>
            </a:avLst>
          </a:prstGeom>
          <a:gradFill>
            <a:gsLst>
              <a:gs pos="962">
                <a:srgbClr val="1F3E62"/>
              </a:gs>
              <a:gs pos="100000">
                <a:srgbClr val="264974"/>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6630" name="文本框 14"/>
          <p:cNvSpPr txBox="1"/>
          <p:nvPr/>
        </p:nvSpPr>
        <p:spPr>
          <a:xfrm>
            <a:off x="708025" y="2982913"/>
            <a:ext cx="3051175" cy="322262"/>
          </a:xfrm>
          <a:prstGeom prst="rect">
            <a:avLst/>
          </a:prstGeom>
          <a:noFill/>
          <a:ln w="9525">
            <a:noFill/>
          </a:ln>
        </p:spPr>
        <p:txBody>
          <a:bodyPr wrap="none" lIns="90000" tIns="46800" rIns="90000" bIns="46800" anchor="t"/>
          <a:p>
            <a:r>
              <a:rPr lang="en-US" altLang="zh-CN" sz="2000" b="1" dirty="0">
                <a:latin typeface="Kartika" panose="02020503030404060203" pitchFamily="18" charset="0"/>
                <a:ea typeface="方正姚体" panose="02010601030101010101" pitchFamily="2" charset="-122"/>
              </a:rPr>
              <a:t>志愿者APP解决方案</a:t>
            </a:r>
            <a:endParaRPr lang="en-US" altLang="zh-CN" sz="2000" b="1" dirty="0">
              <a:latin typeface="Kartika" panose="02020503030404060203" pitchFamily="18" charset="0"/>
              <a:ea typeface="方正姚体" panose="02010601030101010101" pitchFamily="2" charset="-122"/>
            </a:endParaRPr>
          </a:p>
        </p:txBody>
      </p:sp>
      <p:sp>
        <p:nvSpPr>
          <p:cNvPr id="26631" name="文本框 15"/>
          <p:cNvSpPr txBox="1"/>
          <p:nvPr/>
        </p:nvSpPr>
        <p:spPr>
          <a:xfrm>
            <a:off x="708025" y="2066925"/>
            <a:ext cx="5157788" cy="646113"/>
          </a:xfrm>
          <a:prstGeom prst="rect">
            <a:avLst/>
          </a:prstGeom>
          <a:noFill/>
          <a:ln w="9525">
            <a:noFill/>
          </a:ln>
        </p:spPr>
        <p:txBody>
          <a:bodyPr wrap="none" lIns="90000" tIns="46800" rIns="90000" bIns="46800" anchor="t"/>
          <a:p>
            <a:r>
              <a:rPr lang="en-US" altLang="zh-CN" sz="2000" b="1" dirty="0">
                <a:latin typeface="Kartika" panose="02020503030404060203" pitchFamily="18" charset="0"/>
                <a:ea typeface="方正姚体" panose="02010601030101010101" pitchFamily="2" charset="-122"/>
              </a:rPr>
              <a:t>心脏骤停急救服务系统总体设计</a:t>
            </a:r>
            <a:endParaRPr lang="en-US" altLang="zh-CN" sz="2000" b="1" dirty="0">
              <a:latin typeface="Kartika" panose="02020503030404060203" pitchFamily="18" charset="0"/>
              <a:ea typeface="方正姚体" panose="02010601030101010101" pitchFamily="2" charset="-122"/>
            </a:endParaRPr>
          </a:p>
        </p:txBody>
      </p:sp>
      <p:sp>
        <p:nvSpPr>
          <p:cNvPr id="26632" name="文本框 16"/>
          <p:cNvSpPr txBox="1"/>
          <p:nvPr/>
        </p:nvSpPr>
        <p:spPr>
          <a:xfrm>
            <a:off x="708025" y="3952875"/>
            <a:ext cx="2667000" cy="323850"/>
          </a:xfrm>
          <a:prstGeom prst="rect">
            <a:avLst/>
          </a:prstGeom>
          <a:noFill/>
          <a:ln w="9525">
            <a:noFill/>
          </a:ln>
        </p:spPr>
        <p:txBody>
          <a:bodyPr wrap="none" lIns="90000" tIns="46800" rIns="90000" bIns="46800" anchor="t"/>
          <a:p>
            <a:r>
              <a:rPr lang="zh-CN" altLang="en-US" sz="2000" b="1" dirty="0">
                <a:latin typeface="Kartika" panose="02020503030404060203" pitchFamily="18" charset="0"/>
                <a:ea typeface="方正姚体" panose="02010601030101010101" pitchFamily="2" charset="-122"/>
              </a:rPr>
              <a:t>呼救者APP解决方案</a:t>
            </a:r>
            <a:endParaRPr lang="zh-CN" altLang="en-US" sz="2000" b="1" dirty="0">
              <a:latin typeface="Kartika" panose="02020503030404060203" pitchFamily="18" charset="0"/>
              <a:ea typeface="方正姚体" panose="02010601030101010101" pitchFamily="2" charset="-122"/>
            </a:endParaRPr>
          </a:p>
        </p:txBody>
      </p:sp>
      <p:sp>
        <p:nvSpPr>
          <p:cNvPr id="26633" name="文本框 2"/>
          <p:cNvSpPr txBox="1"/>
          <p:nvPr/>
        </p:nvSpPr>
        <p:spPr>
          <a:xfrm>
            <a:off x="708025" y="4797425"/>
            <a:ext cx="2667000" cy="322263"/>
          </a:xfrm>
          <a:prstGeom prst="rect">
            <a:avLst/>
          </a:prstGeom>
          <a:noFill/>
          <a:ln w="9525">
            <a:noFill/>
          </a:ln>
        </p:spPr>
        <p:txBody>
          <a:bodyPr wrap="none" lIns="90000" tIns="46800" rIns="90000" bIns="46800" anchor="t"/>
          <a:p>
            <a:r>
              <a:rPr lang="zh-CN" altLang="en-US" sz="2000" b="1">
                <a:latin typeface="方正姚体" panose="02010601030101010101" pitchFamily="2" charset="-122"/>
                <a:ea typeface="方正姚体" panose="02010601030101010101" pitchFamily="2" charset="-122"/>
              </a:rPr>
              <a:t>管理员端解决方案</a:t>
            </a:r>
            <a:endParaRPr lang="zh-CN" altLang="en-US" sz="2000" b="1">
              <a:latin typeface="方正姚体" panose="02010601030101010101" pitchFamily="2" charset="-122"/>
              <a:ea typeface="方正姚体" panose="02010601030101010101" pitchFamily="2" charset="-122"/>
            </a:endParaRPr>
          </a:p>
          <a:p>
            <a:endParaRPr lang="zh-CN" altLang="en-US" sz="2000" b="1" dirty="0">
              <a:latin typeface="方正姚体" panose="02010601030101010101" pitchFamily="2" charset="-122"/>
              <a:ea typeface="方正姚体" panose="02010601030101010101" pitchFamily="2" charset="-122"/>
            </a:endParaRPr>
          </a:p>
        </p:txBody>
      </p:sp>
      <p:sp>
        <p:nvSpPr>
          <p:cNvPr id="26634" name="文本框 4"/>
          <p:cNvSpPr txBox="1"/>
          <p:nvPr/>
        </p:nvSpPr>
        <p:spPr>
          <a:xfrm>
            <a:off x="708025" y="1235075"/>
            <a:ext cx="3051175" cy="323850"/>
          </a:xfrm>
          <a:prstGeom prst="rect">
            <a:avLst/>
          </a:prstGeom>
          <a:noFill/>
          <a:ln w="9525">
            <a:noFill/>
          </a:ln>
        </p:spPr>
        <p:txBody>
          <a:bodyPr wrap="none" lIns="90000" tIns="46800" rIns="90000" bIns="46800" anchor="t"/>
          <a:p>
            <a:r>
              <a:rPr lang="zh-CN" altLang="en-US" sz="2000" b="1" dirty="0">
                <a:latin typeface="Kartika" panose="02020503030404060203" pitchFamily="18" charset="0"/>
                <a:ea typeface="方正姚体" panose="02010601030101010101" pitchFamily="2" charset="-122"/>
              </a:rPr>
              <a:t>背景介绍</a:t>
            </a:r>
            <a:endParaRPr lang="zh-CN" altLang="en-US" sz="2000" b="1" dirty="0">
              <a:latin typeface="Kartika" panose="02020503030404060203" pitchFamily="18" charset="0"/>
              <a:ea typeface="方正姚体" panose="02010601030101010101" pitchFamily="2" charset="-122"/>
            </a:endParaRPr>
          </a:p>
        </p:txBody>
      </p:sp>
      <p:sp>
        <p:nvSpPr>
          <p:cNvPr id="26635" name="文本框 6"/>
          <p:cNvSpPr txBox="1"/>
          <p:nvPr/>
        </p:nvSpPr>
        <p:spPr>
          <a:xfrm>
            <a:off x="6726238" y="4964113"/>
            <a:ext cx="1233487" cy="646112"/>
          </a:xfrm>
          <a:prstGeom prst="rect">
            <a:avLst/>
          </a:prstGeom>
          <a:noFill/>
          <a:ln w="9525">
            <a:noFill/>
          </a:ln>
        </p:spPr>
        <p:txBody>
          <a:bodyPr wrap="none" anchor="t">
            <a:spAutoFit/>
          </a:bodyPr>
          <a:p>
            <a:r>
              <a:rPr lang="zh-CN" altLang="en-US" sz="3600" b="1">
                <a:solidFill>
                  <a:schemeClr val="bg1"/>
                </a:solidFill>
                <a:latin typeface="微软雅黑" panose="020B0503020204020204" charset="-122"/>
                <a:ea typeface="微软雅黑" panose="020B0503020204020204" charset="-122"/>
              </a:rPr>
              <a:t>目 录</a:t>
            </a:r>
            <a:endParaRPr lang="zh-CN" altLang="en-US" sz="3600" b="1">
              <a:solidFill>
                <a:schemeClr val="bg1"/>
              </a:solidFill>
              <a:latin typeface="微软雅黑" panose="020B0503020204020204" charset="-122"/>
              <a:ea typeface="微软雅黑" panose="020B0503020204020204" charset="-122"/>
            </a:endParaRPr>
          </a:p>
        </p:txBody>
      </p:sp>
      <p:sp>
        <p:nvSpPr>
          <p:cNvPr id="8" name="任意多边形 7"/>
          <p:cNvSpPr/>
          <p:nvPr>
            <p:custDataLst>
              <p:tags r:id="rId1"/>
            </p:custDataLst>
          </p:nvPr>
        </p:nvSpPr>
        <p:spPr>
          <a:xfrm>
            <a:off x="250825" y="1238250"/>
            <a:ext cx="481013" cy="457200"/>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a:bodyPr>
          <a:p>
            <a:pPr algn="ctr" fontAlgn="base"/>
            <a:r>
              <a:rPr lang="en-US" altLang="zh-CN" sz="3200" b="1" strike="noStrike" noProof="1" dirty="0" smtClean="0">
                <a:solidFill>
                  <a:schemeClr val="bg1"/>
                </a:solidFill>
              </a:rPr>
              <a:t>1</a:t>
            </a:r>
            <a:endParaRPr lang="zh-CN" altLang="en-US" sz="3200" b="1" strike="noStrike" noProof="1" dirty="0">
              <a:solidFill>
                <a:schemeClr val="bg1"/>
              </a:solidFill>
            </a:endParaRPr>
          </a:p>
        </p:txBody>
      </p:sp>
      <p:sp>
        <p:nvSpPr>
          <p:cNvPr id="19" name="任意多边形 18"/>
          <p:cNvSpPr/>
          <p:nvPr>
            <p:custDataLst>
              <p:tags r:id="rId2"/>
            </p:custDataLst>
          </p:nvPr>
        </p:nvSpPr>
        <p:spPr>
          <a:xfrm>
            <a:off x="274638" y="3875088"/>
            <a:ext cx="479425" cy="479425"/>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a:bodyPr>
          <a:p>
            <a:pPr algn="ctr" fontAlgn="base"/>
            <a:r>
              <a:rPr lang="en-US" altLang="zh-CN" sz="3200" b="1" strike="noStrike" noProof="1" dirty="0" smtClean="0">
                <a:solidFill>
                  <a:schemeClr val="bg1"/>
                </a:solidFill>
              </a:rPr>
              <a:t>4</a:t>
            </a:r>
            <a:endParaRPr lang="zh-CN" altLang="en-US" sz="3200" b="1" strike="noStrike" noProof="1" dirty="0">
              <a:solidFill>
                <a:schemeClr val="bg1"/>
              </a:solidFill>
            </a:endParaRPr>
          </a:p>
        </p:txBody>
      </p:sp>
      <p:sp>
        <p:nvSpPr>
          <p:cNvPr id="20" name="任意多边形 19"/>
          <p:cNvSpPr/>
          <p:nvPr>
            <p:custDataLst>
              <p:tags r:id="rId3"/>
            </p:custDataLst>
          </p:nvPr>
        </p:nvSpPr>
        <p:spPr>
          <a:xfrm>
            <a:off x="274638" y="4797425"/>
            <a:ext cx="479425" cy="479425"/>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a:bodyPr>
          <a:p>
            <a:pPr algn="ctr" fontAlgn="base"/>
            <a:r>
              <a:rPr lang="en-US" altLang="zh-CN" sz="3200" b="1" strike="noStrike" noProof="1" dirty="0" smtClean="0">
                <a:solidFill>
                  <a:schemeClr val="bg1"/>
                </a:solidFill>
              </a:rPr>
              <a:t>5</a:t>
            </a:r>
            <a:endParaRPr lang="zh-CN" altLang="en-US" sz="3200" b="1" strike="noStrike" noProof="1" dirty="0">
              <a:solidFill>
                <a:schemeClr val="bg1"/>
              </a:solidFill>
            </a:endParaRPr>
          </a:p>
        </p:txBody>
      </p:sp>
      <p:sp>
        <p:nvSpPr>
          <p:cNvPr id="21" name="任意多边形 20"/>
          <p:cNvSpPr/>
          <p:nvPr>
            <p:custDataLst>
              <p:tags r:id="rId4"/>
            </p:custDataLst>
          </p:nvPr>
        </p:nvSpPr>
        <p:spPr>
          <a:xfrm>
            <a:off x="250825" y="2066925"/>
            <a:ext cx="481013" cy="481013"/>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a:bodyPr>
          <a:p>
            <a:pPr algn="ctr" fontAlgn="base"/>
            <a:r>
              <a:rPr lang="en-US" altLang="zh-CN" sz="3200" b="1" strike="noStrike" noProof="1" dirty="0" smtClean="0">
                <a:solidFill>
                  <a:schemeClr val="bg1"/>
                </a:solidFill>
              </a:rPr>
              <a:t>2</a:t>
            </a:r>
            <a:endParaRPr lang="zh-CN" altLang="en-US" sz="3200" b="1" strike="noStrike" noProof="1" dirty="0">
              <a:solidFill>
                <a:schemeClr val="bg1"/>
              </a:solidFill>
            </a:endParaRPr>
          </a:p>
        </p:txBody>
      </p:sp>
      <p:sp>
        <p:nvSpPr>
          <p:cNvPr id="22" name="任意多边形 21"/>
          <p:cNvSpPr/>
          <p:nvPr>
            <p:custDataLst>
              <p:tags r:id="rId5"/>
            </p:custDataLst>
          </p:nvPr>
        </p:nvSpPr>
        <p:spPr>
          <a:xfrm>
            <a:off x="250825" y="2905125"/>
            <a:ext cx="481013" cy="479425"/>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a:bodyPr>
          <a:p>
            <a:pPr algn="ctr" fontAlgn="base"/>
            <a:r>
              <a:rPr lang="en-US" altLang="zh-CN" sz="3200" b="1" strike="noStrike" noProof="1" dirty="0" smtClean="0">
                <a:solidFill>
                  <a:schemeClr val="bg1"/>
                </a:solidFill>
              </a:rPr>
              <a:t>3</a:t>
            </a:r>
            <a:endParaRPr lang="zh-CN" altLang="en-US" sz="3200" b="1" strike="noStrike" noProof="1" dirty="0">
              <a:solidFill>
                <a:schemeClr val="bg1"/>
              </a:solidFill>
            </a:endParaRPr>
          </a:p>
        </p:txBody>
      </p:sp>
    </p:spTree>
    <p:custDataLst>
      <p:tags r:id="rId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圆角矩形 12"/>
          <p:cNvSpPr/>
          <p:nvPr/>
        </p:nvSpPr>
        <p:spPr>
          <a:xfrm>
            <a:off x="808355" y="2872105"/>
            <a:ext cx="2457450" cy="2887980"/>
          </a:xfrm>
          <a:prstGeom prst="roundRect">
            <a:avLst>
              <a:gd name="adj" fmla="val 18094"/>
            </a:avLst>
          </a:prstGeom>
          <a:solidFill>
            <a:schemeClr val="bg1"/>
          </a:solidFill>
          <a:ln w="381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2" name="标题 1"/>
          <p:cNvSpPr>
            <a:spLocks noGrp="1"/>
          </p:cNvSpPr>
          <p:nvPr>
            <p:ph type="title" hasCustomPrompt="1"/>
          </p:nvPr>
        </p:nvSpPr>
        <p:spPr>
          <a:xfrm>
            <a:off x="2306638" y="107950"/>
            <a:ext cx="3865563" cy="625475"/>
          </a:xfrm>
        </p:spPr>
        <p:txBody>
          <a:bodyPr vert="horz" wrap="square" lIns="90000" tIns="46800" rIns="90000" bIns="46800" rtlCol="0" anchor="ctr">
            <a:normAutofit fontScale="90000"/>
          </a:bodyPr>
          <a:lstStyle/>
          <a:p>
            <a:pPr fontAlgn="auto"/>
            <a:r>
              <a:rPr lang="en-US" altLang="zh-CN" sz="2400" strike="noStrike" noProof="1" dirty="0"/>
              <a:t>2</a:t>
            </a:r>
            <a:r>
              <a:rPr lang="en-US" altLang="zh-CN" sz="2400" b="1" strike="noStrike" noProof="1" dirty="0"/>
              <a:t>.</a:t>
            </a:r>
            <a:r>
              <a:rPr lang="en-US" altLang="zh-CN" sz="2400" strike="noStrike" noProof="1" dirty="0"/>
              <a:t>     </a:t>
            </a:r>
            <a:r>
              <a:rPr lang="zh-CN" altLang="en-US" sz="2400" b="1" strike="noStrike" noProof="1" dirty="0"/>
              <a:t>急救手册、志愿者信息</a:t>
            </a:r>
            <a:endParaRPr lang="zh-CN" altLang="en-US" sz="2400" b="1" strike="noStrike" noProof="1" dirty="0"/>
          </a:p>
        </p:txBody>
      </p:sp>
      <p:grpSp>
        <p:nvGrpSpPr>
          <p:cNvPr id="3" name="组合 2"/>
          <p:cNvGrpSpPr/>
          <p:nvPr/>
        </p:nvGrpSpPr>
        <p:grpSpPr>
          <a:xfrm>
            <a:off x="619442" y="1442085"/>
            <a:ext cx="3136574" cy="4068445"/>
            <a:chOff x="2198" y="2340"/>
            <a:chExt cx="4940" cy="6407"/>
          </a:xfrm>
        </p:grpSpPr>
        <p:sp>
          <p:nvSpPr>
            <p:cNvPr id="9" name="任意多边形 8"/>
            <p:cNvSpPr/>
            <p:nvPr/>
          </p:nvSpPr>
          <p:spPr>
            <a:xfrm>
              <a:off x="2198" y="2340"/>
              <a:ext cx="4535" cy="2138"/>
            </a:xfrm>
            <a:custGeom>
              <a:avLst/>
              <a:gdLst>
                <a:gd name="connsiteX0" fmla="*/ 250686 w 1800665"/>
                <a:gd name="connsiteY0" fmla="*/ 0 h 1336430"/>
                <a:gd name="connsiteX1" fmla="*/ 1549979 w 1800665"/>
                <a:gd name="connsiteY1" fmla="*/ 0 h 1336430"/>
                <a:gd name="connsiteX2" fmla="*/ 1800665 w 1800665"/>
                <a:gd name="connsiteY2" fmla="*/ 250686 h 1336430"/>
                <a:gd name="connsiteX3" fmla="*/ 1800665 w 1800665"/>
                <a:gd name="connsiteY3" fmla="*/ 888797 h 1336430"/>
                <a:gd name="connsiteX4" fmla="*/ 1549979 w 1800665"/>
                <a:gd name="connsiteY4" fmla="*/ 1139483 h 1336430"/>
                <a:gd name="connsiteX5" fmla="*/ 1014561 w 1800665"/>
                <a:gd name="connsiteY5" fmla="*/ 1139483 h 1336430"/>
                <a:gd name="connsiteX6" fmla="*/ 900332 w 1800665"/>
                <a:gd name="connsiteY6" fmla="*/ 1336430 h 1336430"/>
                <a:gd name="connsiteX7" fmla="*/ 786103 w 1800665"/>
                <a:gd name="connsiteY7" fmla="*/ 1139483 h 1336430"/>
                <a:gd name="connsiteX8" fmla="*/ 250686 w 1800665"/>
                <a:gd name="connsiteY8" fmla="*/ 1139483 h 1336430"/>
                <a:gd name="connsiteX9" fmla="*/ 0 w 1800665"/>
                <a:gd name="connsiteY9" fmla="*/ 888797 h 1336430"/>
                <a:gd name="connsiteX10" fmla="*/ 0 w 1800665"/>
                <a:gd name="connsiteY10" fmla="*/ 250686 h 1336430"/>
                <a:gd name="connsiteX11" fmla="*/ 250686 w 1800665"/>
                <a:gd name="connsiteY11" fmla="*/ 0 h 1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0665" h="1336430">
                  <a:moveTo>
                    <a:pt x="250686" y="0"/>
                  </a:moveTo>
                  <a:lnTo>
                    <a:pt x="1549979" y="0"/>
                  </a:lnTo>
                  <a:cubicBezTo>
                    <a:pt x="1688429" y="0"/>
                    <a:pt x="1800665" y="112236"/>
                    <a:pt x="1800665" y="250686"/>
                  </a:cubicBezTo>
                  <a:lnTo>
                    <a:pt x="1800665" y="888797"/>
                  </a:lnTo>
                  <a:cubicBezTo>
                    <a:pt x="1800665" y="1027247"/>
                    <a:pt x="1688429" y="1139483"/>
                    <a:pt x="1549979" y="1139483"/>
                  </a:cubicBezTo>
                  <a:lnTo>
                    <a:pt x="1014561" y="1139483"/>
                  </a:lnTo>
                  <a:lnTo>
                    <a:pt x="900332" y="1336430"/>
                  </a:lnTo>
                  <a:lnTo>
                    <a:pt x="786103" y="1139483"/>
                  </a:lnTo>
                  <a:lnTo>
                    <a:pt x="250686" y="1139483"/>
                  </a:lnTo>
                  <a:cubicBezTo>
                    <a:pt x="112236" y="1139483"/>
                    <a:pt x="0" y="1027247"/>
                    <a:pt x="0" y="888797"/>
                  </a:cubicBezTo>
                  <a:lnTo>
                    <a:pt x="0" y="250686"/>
                  </a:lnTo>
                  <a:cubicBezTo>
                    <a:pt x="0" y="112236"/>
                    <a:pt x="112236" y="0"/>
                    <a:pt x="250686"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pic>
          <p:nvPicPr>
            <p:cNvPr id="50184" name="图片 6"/>
            <p:cNvPicPr>
              <a:picLocks noChangeAspect="1"/>
            </p:cNvPicPr>
            <p:nvPr/>
          </p:nvPicPr>
          <p:blipFill>
            <a:blip r:embed="rId1"/>
            <a:stretch>
              <a:fillRect/>
            </a:stretch>
          </p:blipFill>
          <p:spPr>
            <a:xfrm>
              <a:off x="2585" y="2650"/>
              <a:ext cx="1230" cy="1230"/>
            </a:xfrm>
            <a:prstGeom prst="rect">
              <a:avLst/>
            </a:prstGeom>
            <a:noFill/>
            <a:ln w="9525">
              <a:noFill/>
            </a:ln>
          </p:spPr>
        </p:pic>
        <p:sp>
          <p:nvSpPr>
            <p:cNvPr id="50185" name="文本框 7"/>
            <p:cNvSpPr txBox="1"/>
            <p:nvPr/>
          </p:nvSpPr>
          <p:spPr>
            <a:xfrm>
              <a:off x="4230" y="2978"/>
              <a:ext cx="2135" cy="627"/>
            </a:xfrm>
            <a:prstGeom prst="rect">
              <a:avLst/>
            </a:prstGeom>
            <a:noFill/>
            <a:ln w="9525">
              <a:noFill/>
            </a:ln>
          </p:spPr>
          <p:txBody>
            <a:bodyPr wrap="square" anchor="t">
              <a:spAutoFit/>
            </a:bodyPr>
            <a:p>
              <a:r>
                <a:rPr lang="zh-CN" altLang="en-US" sz="2000" b="1">
                  <a:solidFill>
                    <a:schemeClr val="bg1"/>
                  </a:solidFill>
                  <a:latin typeface="黑体" panose="02010609060101010101" charset="-122"/>
                  <a:ea typeface="黑体" panose="02010609060101010101" charset="-122"/>
                </a:rPr>
                <a:t>急救手册</a:t>
              </a:r>
              <a:endParaRPr lang="zh-CN" altLang="en-US" sz="2000" b="1">
                <a:solidFill>
                  <a:schemeClr val="bg1"/>
                </a:solidFill>
                <a:latin typeface="黑体" panose="02010609060101010101" charset="-122"/>
                <a:ea typeface="黑体" panose="02010609060101010101" charset="-122"/>
              </a:endParaRPr>
            </a:p>
          </p:txBody>
        </p:sp>
        <p:sp>
          <p:nvSpPr>
            <p:cNvPr id="50182" name="文本框 39"/>
            <p:cNvSpPr txBox="1"/>
            <p:nvPr/>
          </p:nvSpPr>
          <p:spPr>
            <a:xfrm>
              <a:off x="2721" y="5549"/>
              <a:ext cx="4417" cy="3198"/>
            </a:xfrm>
            <a:prstGeom prst="rect">
              <a:avLst/>
            </a:prstGeom>
            <a:noFill/>
            <a:ln w="9525">
              <a:noFill/>
            </a:ln>
          </p:spPr>
          <p:txBody>
            <a:bodyPr wrap="none" lIns="90000" tIns="46800" rIns="90000" bIns="46800" anchor="t"/>
            <a:p>
              <a:r>
                <a:rPr lang="en-US" altLang="zh-CN" sz="1600" b="1" dirty="0">
                  <a:solidFill>
                    <a:schemeClr val="tx1"/>
                  </a:solidFill>
                  <a:latin typeface="微软雅黑" panose="020B0503020204020204" charset="-122"/>
                  <a:ea typeface="微软雅黑" panose="020B0503020204020204" charset="-122"/>
                </a:rPr>
                <a:t>急救指南模块用图片的</a:t>
              </a:r>
              <a:endParaRPr lang="en-US" altLang="zh-CN" sz="1600" b="1" dirty="0">
                <a:solidFill>
                  <a:schemeClr val="tx1"/>
                </a:solidFill>
                <a:latin typeface="微软雅黑" panose="020B0503020204020204" charset="-122"/>
                <a:ea typeface="微软雅黑" panose="020B0503020204020204" charset="-122"/>
              </a:endParaRPr>
            </a:p>
            <a:p>
              <a:r>
                <a:rPr lang="en-US" altLang="zh-CN" sz="1600" b="1" dirty="0">
                  <a:solidFill>
                    <a:schemeClr val="tx1"/>
                  </a:solidFill>
                  <a:latin typeface="微软雅黑" panose="020B0503020204020204" charset="-122"/>
                  <a:ea typeface="微软雅黑" panose="020B0503020204020204" charset="-122"/>
                </a:rPr>
                <a:t>形式展示急救工作的具</a:t>
              </a:r>
              <a:endParaRPr lang="en-US" altLang="zh-CN" sz="1600" b="1" dirty="0">
                <a:solidFill>
                  <a:schemeClr val="tx1"/>
                </a:solidFill>
                <a:latin typeface="微软雅黑" panose="020B0503020204020204" charset="-122"/>
                <a:ea typeface="微软雅黑" panose="020B0503020204020204" charset="-122"/>
              </a:endParaRPr>
            </a:p>
            <a:p>
              <a:r>
                <a:rPr lang="en-US" altLang="zh-CN" sz="1600" b="1" dirty="0">
                  <a:solidFill>
                    <a:schemeClr val="tx1"/>
                  </a:solidFill>
                  <a:latin typeface="微软雅黑" panose="020B0503020204020204" charset="-122"/>
                  <a:ea typeface="微软雅黑" panose="020B0503020204020204" charset="-122"/>
                </a:rPr>
                <a:t>体流程和AED设备的使</a:t>
              </a:r>
              <a:endParaRPr lang="en-US" altLang="zh-CN" sz="1600" b="1" dirty="0">
                <a:solidFill>
                  <a:schemeClr val="tx1"/>
                </a:solidFill>
                <a:latin typeface="微软雅黑" panose="020B0503020204020204" charset="-122"/>
                <a:ea typeface="微软雅黑" panose="020B0503020204020204" charset="-122"/>
              </a:endParaRPr>
            </a:p>
            <a:p>
              <a:r>
                <a:rPr lang="en-US" altLang="zh-CN" sz="1600" b="1" dirty="0">
                  <a:solidFill>
                    <a:schemeClr val="tx1"/>
                  </a:solidFill>
                  <a:latin typeface="微软雅黑" panose="020B0503020204020204" charset="-122"/>
                  <a:ea typeface="微软雅黑" panose="020B0503020204020204" charset="-122"/>
                </a:rPr>
                <a:t>用方法，使志愿者的救</a:t>
              </a:r>
              <a:endParaRPr lang="en-US" altLang="zh-CN" sz="1600" b="1" dirty="0">
                <a:solidFill>
                  <a:schemeClr val="tx1"/>
                </a:solidFill>
                <a:latin typeface="微软雅黑" panose="020B0503020204020204" charset="-122"/>
                <a:ea typeface="微软雅黑" panose="020B0503020204020204" charset="-122"/>
              </a:endParaRPr>
            </a:p>
            <a:p>
              <a:r>
                <a:rPr lang="en-US" altLang="zh-CN" sz="1600" b="1" dirty="0">
                  <a:solidFill>
                    <a:schemeClr val="tx1"/>
                  </a:solidFill>
                  <a:latin typeface="微软雅黑" panose="020B0503020204020204" charset="-122"/>
                  <a:ea typeface="微软雅黑" panose="020B0503020204020204" charset="-122"/>
                </a:rPr>
                <a:t>助工作达到更好的效果。</a:t>
              </a:r>
              <a:endParaRPr lang="en-US" altLang="zh-CN" sz="1600" b="1" dirty="0">
                <a:solidFill>
                  <a:schemeClr val="tx1"/>
                </a:solidFill>
                <a:latin typeface="微软雅黑" panose="020B0503020204020204" charset="-122"/>
                <a:ea typeface="微软雅黑" panose="020B0503020204020204" charset="-122"/>
              </a:endParaRPr>
            </a:p>
          </p:txBody>
        </p:sp>
      </p:grpSp>
      <p:grpSp>
        <p:nvGrpSpPr>
          <p:cNvPr id="15" name="组合 14"/>
          <p:cNvGrpSpPr/>
          <p:nvPr/>
        </p:nvGrpSpPr>
        <p:grpSpPr>
          <a:xfrm>
            <a:off x="4210685" y="1350645"/>
            <a:ext cx="4533900" cy="4409440"/>
            <a:chOff x="5797" y="2127"/>
            <a:chExt cx="7140" cy="6944"/>
          </a:xfrm>
        </p:grpSpPr>
        <p:sp>
          <p:nvSpPr>
            <p:cNvPr id="8" name="圆角矩形 7"/>
            <p:cNvSpPr/>
            <p:nvPr/>
          </p:nvSpPr>
          <p:spPr>
            <a:xfrm>
              <a:off x="5797" y="4523"/>
              <a:ext cx="3740" cy="4548"/>
            </a:xfrm>
            <a:prstGeom prst="roundRect">
              <a:avLst>
                <a:gd name="adj" fmla="val 18094"/>
              </a:avLst>
            </a:prstGeom>
            <a:solidFill>
              <a:schemeClr val="bg1"/>
            </a:solidFill>
            <a:ln w="381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r>
                <a:rPr lang="zh-CN" altLang="en-US" sz="1350" strike="noStrike" noProof="1"/>
                <a:t>添加认证申请</a:t>
              </a:r>
              <a:endParaRPr lang="zh-CN" altLang="en-US" sz="1350" strike="noStrike" noProof="1"/>
            </a:p>
          </p:txBody>
        </p:sp>
        <p:grpSp>
          <p:nvGrpSpPr>
            <p:cNvPr id="14" name="组合 13"/>
            <p:cNvGrpSpPr/>
            <p:nvPr/>
          </p:nvGrpSpPr>
          <p:grpSpPr>
            <a:xfrm>
              <a:off x="7233" y="2127"/>
              <a:ext cx="4710" cy="2138"/>
              <a:chOff x="6033" y="2127"/>
              <a:chExt cx="4710" cy="2138"/>
            </a:xfrm>
          </p:grpSpPr>
          <p:sp>
            <p:nvSpPr>
              <p:cNvPr id="11" name="任意多边形 10"/>
              <p:cNvSpPr/>
              <p:nvPr/>
            </p:nvSpPr>
            <p:spPr>
              <a:xfrm>
                <a:off x="6033" y="2127"/>
                <a:ext cx="4530" cy="2138"/>
              </a:xfrm>
              <a:custGeom>
                <a:avLst/>
                <a:gdLst>
                  <a:gd name="connsiteX0" fmla="*/ 250686 w 1800665"/>
                  <a:gd name="connsiteY0" fmla="*/ 0 h 1336430"/>
                  <a:gd name="connsiteX1" fmla="*/ 1549979 w 1800665"/>
                  <a:gd name="connsiteY1" fmla="*/ 0 h 1336430"/>
                  <a:gd name="connsiteX2" fmla="*/ 1800665 w 1800665"/>
                  <a:gd name="connsiteY2" fmla="*/ 250686 h 1336430"/>
                  <a:gd name="connsiteX3" fmla="*/ 1800665 w 1800665"/>
                  <a:gd name="connsiteY3" fmla="*/ 888797 h 1336430"/>
                  <a:gd name="connsiteX4" fmla="*/ 1549979 w 1800665"/>
                  <a:gd name="connsiteY4" fmla="*/ 1139483 h 1336430"/>
                  <a:gd name="connsiteX5" fmla="*/ 1014561 w 1800665"/>
                  <a:gd name="connsiteY5" fmla="*/ 1139483 h 1336430"/>
                  <a:gd name="connsiteX6" fmla="*/ 900332 w 1800665"/>
                  <a:gd name="connsiteY6" fmla="*/ 1336430 h 1336430"/>
                  <a:gd name="connsiteX7" fmla="*/ 786103 w 1800665"/>
                  <a:gd name="connsiteY7" fmla="*/ 1139483 h 1336430"/>
                  <a:gd name="connsiteX8" fmla="*/ 250686 w 1800665"/>
                  <a:gd name="connsiteY8" fmla="*/ 1139483 h 1336430"/>
                  <a:gd name="connsiteX9" fmla="*/ 0 w 1800665"/>
                  <a:gd name="connsiteY9" fmla="*/ 888797 h 1336430"/>
                  <a:gd name="connsiteX10" fmla="*/ 0 w 1800665"/>
                  <a:gd name="connsiteY10" fmla="*/ 250686 h 1336430"/>
                  <a:gd name="connsiteX11" fmla="*/ 250686 w 1800665"/>
                  <a:gd name="connsiteY11" fmla="*/ 0 h 1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0665" h="1336430">
                    <a:moveTo>
                      <a:pt x="250686" y="0"/>
                    </a:moveTo>
                    <a:lnTo>
                      <a:pt x="1549979" y="0"/>
                    </a:lnTo>
                    <a:cubicBezTo>
                      <a:pt x="1688429" y="0"/>
                      <a:pt x="1800665" y="112236"/>
                      <a:pt x="1800665" y="250686"/>
                    </a:cubicBezTo>
                    <a:lnTo>
                      <a:pt x="1800665" y="888797"/>
                    </a:lnTo>
                    <a:cubicBezTo>
                      <a:pt x="1800665" y="1027247"/>
                      <a:pt x="1688429" y="1139483"/>
                      <a:pt x="1549979" y="1139483"/>
                    </a:cubicBezTo>
                    <a:lnTo>
                      <a:pt x="1014561" y="1139483"/>
                    </a:lnTo>
                    <a:lnTo>
                      <a:pt x="900332" y="1336430"/>
                    </a:lnTo>
                    <a:lnTo>
                      <a:pt x="786103" y="1139483"/>
                    </a:lnTo>
                    <a:lnTo>
                      <a:pt x="250686" y="1139483"/>
                    </a:lnTo>
                    <a:cubicBezTo>
                      <a:pt x="112236" y="1139483"/>
                      <a:pt x="0" y="1027247"/>
                      <a:pt x="0" y="888797"/>
                    </a:cubicBezTo>
                    <a:lnTo>
                      <a:pt x="0" y="250686"/>
                    </a:lnTo>
                    <a:cubicBezTo>
                      <a:pt x="0" y="112236"/>
                      <a:pt x="112236" y="0"/>
                      <a:pt x="250686"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pic>
            <p:nvPicPr>
              <p:cNvPr id="50186" name="图片 21" descr="8bd11400e18434cac69ac1fb41e9b1be"/>
              <p:cNvPicPr>
                <a:picLocks noChangeAspect="1"/>
              </p:cNvPicPr>
              <p:nvPr/>
            </p:nvPicPr>
            <p:blipFill>
              <a:blip r:embed="rId2"/>
              <a:srcRect b="2953"/>
              <a:stretch>
                <a:fillRect/>
              </a:stretch>
            </p:blipFill>
            <p:spPr>
              <a:xfrm>
                <a:off x="6573" y="2422"/>
                <a:ext cx="1280" cy="1283"/>
              </a:xfrm>
              <a:prstGeom prst="rect">
                <a:avLst/>
              </a:prstGeom>
              <a:solidFill>
                <a:schemeClr val="accent1"/>
              </a:solidFill>
              <a:ln w="9525">
                <a:noFill/>
              </a:ln>
            </p:spPr>
          </p:pic>
          <p:sp>
            <p:nvSpPr>
              <p:cNvPr id="50187" name="文本框 12"/>
              <p:cNvSpPr txBox="1"/>
              <p:nvPr/>
            </p:nvSpPr>
            <p:spPr>
              <a:xfrm>
                <a:off x="8168" y="2750"/>
                <a:ext cx="2575" cy="627"/>
              </a:xfrm>
              <a:prstGeom prst="rect">
                <a:avLst/>
              </a:prstGeom>
              <a:solidFill>
                <a:schemeClr val="accent1"/>
              </a:solidFill>
              <a:ln w="9525">
                <a:noFill/>
              </a:ln>
            </p:spPr>
            <p:txBody>
              <a:bodyPr wrap="square" anchor="t">
                <a:spAutoFit/>
              </a:bodyPr>
              <a:p>
                <a:r>
                  <a:rPr lang="zh-CN" altLang="en-US" sz="2000" b="1">
                    <a:solidFill>
                      <a:schemeClr val="bg1"/>
                    </a:solidFill>
                    <a:latin typeface="黑体" panose="02010609060101010101" charset="-122"/>
                    <a:ea typeface="黑体" panose="02010609060101010101" charset="-122"/>
                  </a:rPr>
                  <a:t>志愿者信息</a:t>
                </a:r>
                <a:endParaRPr lang="zh-CN" altLang="en-US" sz="2000" b="1">
                  <a:solidFill>
                    <a:schemeClr val="bg1"/>
                  </a:solidFill>
                  <a:latin typeface="黑体" panose="02010609060101010101" charset="-122"/>
                  <a:ea typeface="黑体" panose="02010609060101010101" charset="-122"/>
                </a:endParaRPr>
              </a:p>
            </p:txBody>
          </p:sp>
        </p:grpSp>
        <p:sp>
          <p:nvSpPr>
            <p:cNvPr id="7" name="圆角矩形 6"/>
            <p:cNvSpPr/>
            <p:nvPr/>
          </p:nvSpPr>
          <p:spPr>
            <a:xfrm>
              <a:off x="9871" y="4523"/>
              <a:ext cx="3066" cy="4548"/>
            </a:xfrm>
            <a:prstGeom prst="roundRect">
              <a:avLst>
                <a:gd name="adj" fmla="val 18094"/>
              </a:avLst>
            </a:prstGeom>
            <a:solidFill>
              <a:schemeClr val="bg1"/>
            </a:solidFill>
            <a:ln w="381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grpSp>
      <p:grpSp>
        <p:nvGrpSpPr>
          <p:cNvPr id="18" name="组合 17"/>
          <p:cNvGrpSpPr/>
          <p:nvPr/>
        </p:nvGrpSpPr>
        <p:grpSpPr>
          <a:xfrm>
            <a:off x="4097655" y="3479800"/>
            <a:ext cx="4733290" cy="2122170"/>
            <a:chOff x="6316" y="5408"/>
            <a:chExt cx="7454" cy="3342"/>
          </a:xfrm>
        </p:grpSpPr>
        <p:sp>
          <p:nvSpPr>
            <p:cNvPr id="50183" name="文本框 41"/>
            <p:cNvSpPr txBox="1"/>
            <p:nvPr/>
          </p:nvSpPr>
          <p:spPr>
            <a:xfrm>
              <a:off x="10712" y="5408"/>
              <a:ext cx="3059" cy="3342"/>
            </a:xfrm>
            <a:prstGeom prst="rect">
              <a:avLst/>
            </a:prstGeom>
            <a:noFill/>
            <a:ln w="9525">
              <a:noFill/>
            </a:ln>
            <a:extLst>
              <a:ext uri="{909E8E84-426E-40DD-AFC4-6F175D3DCCD1}">
                <a14:hiddenFill xmlns:a14="http://schemas.microsoft.com/office/drawing/2010/main">
                  <a:grpFill/>
                </a14:hiddenFill>
              </a:ext>
            </a:extLst>
          </p:spPr>
          <p:txBody>
            <a:bodyPr wrap="none" lIns="90000" tIns="46800" rIns="90000" bIns="46800" anchor="t"/>
            <a:p>
              <a:r>
                <a:rPr lang="en-US" altLang="zh-CN" sz="1600" b="1" dirty="0">
                  <a:latin typeface="微软雅黑" panose="020B0503020204020204" charset="-122"/>
                  <a:ea typeface="微软雅黑" panose="020B0503020204020204" charset="-122"/>
                </a:rPr>
                <a:t>显示志愿者培训信</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息和志愿者参与的</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急救事件信息（如</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果是认证志愿者）</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，和培训模式下的</a:t>
              </a:r>
              <a:endParaRPr lang="en-US" altLang="zh-CN" sz="1600" b="1" dirty="0">
                <a:latin typeface="微软雅黑" panose="020B0503020204020204" charset="-122"/>
                <a:ea typeface="微软雅黑" panose="020B0503020204020204" charset="-122"/>
              </a:endParaRPr>
            </a:p>
            <a:p>
              <a:r>
                <a:rPr lang="en-US" altLang="zh-CN" sz="1600" b="1" dirty="0">
                  <a:latin typeface="微软雅黑" panose="020B0503020204020204" charset="-122"/>
                  <a:ea typeface="微软雅黑" panose="020B0503020204020204" charset="-122"/>
                </a:rPr>
                <a:t>信息一致</a:t>
              </a:r>
              <a:r>
                <a:rPr lang="zh-CN" altLang="en-US" sz="1600" b="1" dirty="0">
                  <a:latin typeface="微软雅黑" panose="020B0503020204020204" charset="-122"/>
                  <a:ea typeface="微软雅黑" panose="020B0503020204020204" charset="-122"/>
                </a:rPr>
                <a:t>。</a:t>
              </a:r>
              <a:endParaRPr lang="zh-CN" altLang="en-US" sz="1600" b="1" dirty="0">
                <a:latin typeface="微软雅黑" panose="020B0503020204020204" charset="-122"/>
                <a:ea typeface="微软雅黑" panose="020B0503020204020204" charset="-122"/>
              </a:endParaRPr>
            </a:p>
          </p:txBody>
        </p:sp>
        <p:grpSp>
          <p:nvGrpSpPr>
            <p:cNvPr id="17" name="组合 16"/>
            <p:cNvGrpSpPr/>
            <p:nvPr/>
          </p:nvGrpSpPr>
          <p:grpSpPr>
            <a:xfrm>
              <a:off x="6316" y="5408"/>
              <a:ext cx="3749" cy="2293"/>
              <a:chOff x="6324" y="4709"/>
              <a:chExt cx="3749" cy="2293"/>
            </a:xfrm>
          </p:grpSpPr>
          <p:sp>
            <p:nvSpPr>
              <p:cNvPr id="16" name="文本框 39"/>
              <p:cNvSpPr txBox="1"/>
              <p:nvPr/>
            </p:nvSpPr>
            <p:spPr>
              <a:xfrm>
                <a:off x="6324" y="4709"/>
                <a:ext cx="3741" cy="1071"/>
              </a:xfrm>
              <a:prstGeom prst="rect">
                <a:avLst/>
              </a:prstGeom>
              <a:noFill/>
              <a:ln w="9525">
                <a:noFill/>
              </a:ln>
            </p:spPr>
            <p:txBody>
              <a:bodyPr wrap="none" lIns="90000" tIns="46800" rIns="90000" bIns="46800" anchor="t"/>
              <a:p>
                <a:pPr algn="ctr"/>
                <a:r>
                  <a:rPr lang="en-US" altLang="zh-CN" sz="1600" b="1">
                    <a:ea typeface="微软雅黑" panose="020B0503020204020204" charset="-122"/>
                    <a:cs typeface="宋体" panose="02010600030101010101" pitchFamily="2" charset="-122"/>
                    <a:sym typeface="+mn-ea"/>
                  </a:rPr>
                  <a:t>      </a:t>
                </a:r>
                <a:r>
                  <a:rPr lang="zh-CN" altLang="en-US" sz="1600" b="1">
                    <a:ea typeface="微软雅黑" panose="020B0503020204020204" charset="-122"/>
                    <a:cs typeface="宋体" panose="02010600030101010101" pitchFamily="2" charset="-122"/>
                    <a:sym typeface="+mn-ea"/>
                  </a:rPr>
                  <a:t>我的认证</a:t>
                </a:r>
                <a:endParaRPr lang="zh-CN" altLang="en-US" sz="1600" b="1">
                  <a:ea typeface="微软雅黑" panose="020B0503020204020204" charset="-122"/>
                  <a:cs typeface="宋体" panose="02010600030101010101" pitchFamily="2" charset="-122"/>
                  <a:sym typeface="+mn-ea"/>
                </a:endParaRPr>
              </a:p>
              <a:p>
                <a:pPr algn="ctr"/>
                <a:r>
                  <a:rPr lang="zh-CN" altLang="en-US" sz="1600" b="1">
                    <a:ea typeface="微软雅黑" panose="020B0503020204020204" charset="-122"/>
                    <a:cs typeface="宋体" panose="02010600030101010101" pitchFamily="2" charset="-122"/>
                    <a:sym typeface="+mn-ea"/>
                  </a:rPr>
                  <a:t>    （查看自己的审核记录）</a:t>
                </a:r>
                <a:endParaRPr lang="zh-CN" altLang="en-US" sz="1600" b="1">
                  <a:ea typeface="微软雅黑" panose="020B0503020204020204" charset="-122"/>
                  <a:cs typeface="宋体" panose="02010600030101010101" pitchFamily="2" charset="-122"/>
                  <a:sym typeface="+mn-ea"/>
                </a:endParaRPr>
              </a:p>
              <a:p>
                <a:pPr algn="ctr"/>
                <a:endParaRPr lang="en-US" altLang="zh-CN" sz="1600" b="1" dirty="0">
                  <a:solidFill>
                    <a:schemeClr val="tx1"/>
                  </a:solidFill>
                  <a:latin typeface="Arial" panose="020B0604020202020204" pitchFamily="34" charset="0"/>
                  <a:ea typeface="方正姚体" panose="02010601030101010101" pitchFamily="2" charset="-122"/>
                </a:endParaRPr>
              </a:p>
            </p:txBody>
          </p:sp>
          <p:cxnSp>
            <p:nvCxnSpPr>
              <p:cNvPr id="4" name="直接箭头连接符 3"/>
              <p:cNvCxnSpPr/>
              <p:nvPr/>
            </p:nvCxnSpPr>
            <p:spPr>
              <a:xfrm>
                <a:off x="8372" y="5605"/>
                <a:ext cx="0" cy="61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671" y="4709"/>
                <a:ext cx="3402" cy="896"/>
              </a:xfrm>
              <a:prstGeom prst="rect">
                <a:avLst/>
              </a:prstGeom>
              <a:noFill/>
              <a:ln w="38100">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663" y="6106"/>
                <a:ext cx="3402" cy="896"/>
              </a:xfrm>
              <a:prstGeom prst="rect">
                <a:avLst/>
              </a:prstGeom>
              <a:noFill/>
              <a:ln w="38100">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370" y="6289"/>
                <a:ext cx="2695" cy="531"/>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rPr>
                  <a:t>添加认证申请</a:t>
                </a:r>
                <a:endParaRPr lang="zh-CN" altLang="en-US" sz="1600" b="1">
                  <a:latin typeface="微软雅黑" panose="020B0503020204020204" charset="-122"/>
                  <a:ea typeface="微软雅黑" panose="020B0503020204020204" charset="-122"/>
                </a:endParaRPr>
              </a:p>
            </p:txBody>
          </p:sp>
          <p:sp>
            <p:nvSpPr>
              <p:cNvPr id="12" name="文本框 11"/>
              <p:cNvSpPr txBox="1"/>
              <p:nvPr/>
            </p:nvSpPr>
            <p:spPr>
              <a:xfrm>
                <a:off x="8372" y="5669"/>
                <a:ext cx="1250" cy="483"/>
              </a:xfrm>
              <a:prstGeom prst="rect">
                <a:avLst/>
              </a:prstGeom>
              <a:noFill/>
            </p:spPr>
            <p:txBody>
              <a:bodyPr wrap="square" rtlCol="0">
                <a:spAutoFit/>
              </a:bodyPr>
              <a:p>
                <a:r>
                  <a:rPr lang="zh-CN" altLang="zh-CN" sz="1400">
                    <a:latin typeface="微软雅黑" panose="020B0503020204020204" charset="-122"/>
                    <a:ea typeface="微软雅黑" panose="020B0503020204020204" charset="-122"/>
                  </a:rPr>
                  <a:t>（可选）</a:t>
                </a:r>
                <a:endParaRPr lang="zh-CN" altLang="zh-CN" sz="1400">
                  <a:latin typeface="微软雅黑" panose="020B0503020204020204" charset="-122"/>
                  <a:ea typeface="微软雅黑" panose="020B0503020204020204" charset="-122"/>
                </a:endParaRPr>
              </a:p>
            </p:txBody>
          </p:sp>
        </p:grpSp>
      </p:gr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hasCustomPrompt="1"/>
          </p:nvPr>
        </p:nvSpPr>
        <p:spPr>
          <a:xfrm>
            <a:off x="2255838" y="95250"/>
            <a:ext cx="2914650" cy="625475"/>
          </a:xfrm>
        </p:spPr>
        <p:txBody>
          <a:bodyPr wrap="square" lIns="90000" tIns="46800" rIns="90000" bIns="46800" anchor="ctr"/>
          <a:p>
            <a:pPr defTabSz="685800" fontAlgn="base">
              <a:buNone/>
            </a:pPr>
            <a:r>
              <a:rPr lang="en-US" altLang="zh-CN" sz="2400" b="1" kern="1200" dirty="0">
                <a:latin typeface="+mj-lt"/>
                <a:ea typeface="+mj-ea"/>
                <a:cs typeface="+mj-cs"/>
              </a:rPr>
              <a:t>3.</a:t>
            </a:r>
            <a:r>
              <a:rPr lang="en-US" altLang="zh-CN" sz="2400" kern="1200" dirty="0">
                <a:latin typeface="+mj-lt"/>
                <a:ea typeface="+mj-ea"/>
                <a:cs typeface="+mj-cs"/>
              </a:rPr>
              <a:t>                  </a:t>
            </a:r>
            <a:r>
              <a:rPr lang="zh-CN" altLang="en-US" sz="2400" kern="1200" dirty="0">
                <a:latin typeface="+mj-lt"/>
                <a:ea typeface="+mj-ea"/>
                <a:cs typeface="+mj-cs"/>
              </a:rPr>
              <a:t>设置</a:t>
            </a:r>
            <a:endParaRPr lang="zh-CN" altLang="en-US" sz="2400" kern="1200" dirty="0">
              <a:latin typeface="+mj-lt"/>
              <a:ea typeface="+mj-ea"/>
              <a:cs typeface="+mj-cs"/>
            </a:endParaRPr>
          </a:p>
        </p:txBody>
      </p:sp>
      <p:grpSp>
        <p:nvGrpSpPr>
          <p:cNvPr id="52226" name="组合 88"/>
          <p:cNvGrpSpPr/>
          <p:nvPr/>
        </p:nvGrpSpPr>
        <p:grpSpPr>
          <a:xfrm>
            <a:off x="1018858" y="2095818"/>
            <a:ext cx="6896735" cy="4606925"/>
            <a:chOff x="1587" y="2172"/>
            <a:chExt cx="10861" cy="7255"/>
          </a:xfrm>
        </p:grpSpPr>
        <p:grpSp>
          <p:nvGrpSpPr>
            <p:cNvPr id="52227" name="组合 85"/>
            <p:cNvGrpSpPr/>
            <p:nvPr/>
          </p:nvGrpSpPr>
          <p:grpSpPr>
            <a:xfrm>
              <a:off x="1587" y="2172"/>
              <a:ext cx="10861" cy="3221"/>
              <a:chOff x="53" y="2739"/>
              <a:chExt cx="10861" cy="3221"/>
            </a:xfrm>
          </p:grpSpPr>
          <p:sp>
            <p:nvSpPr>
              <p:cNvPr id="9" name="Freeform 5"/>
              <p:cNvSpPr/>
              <p:nvPr/>
            </p:nvSpPr>
            <p:spPr bwMode="auto">
              <a:xfrm>
                <a:off x="3484" y="3677"/>
                <a:ext cx="118" cy="408"/>
              </a:xfrm>
              <a:custGeom>
                <a:avLst/>
                <a:gdLst>
                  <a:gd name="T0" fmla="*/ 0 w 117"/>
                  <a:gd name="T1" fmla="*/ 0 h 406"/>
                  <a:gd name="T2" fmla="*/ 117 w 117"/>
                  <a:gd name="T3" fmla="*/ 406 h 406"/>
                  <a:gd name="T4" fmla="*/ 0 w 117"/>
                  <a:gd name="T5" fmla="*/ 406 h 406"/>
                  <a:gd name="T6" fmla="*/ 0 w 117"/>
                  <a:gd name="T7" fmla="*/ 0 h 406"/>
                </a:gdLst>
                <a:ahLst/>
                <a:cxnLst>
                  <a:cxn ang="0">
                    <a:pos x="T0" y="T1"/>
                  </a:cxn>
                  <a:cxn ang="0">
                    <a:pos x="T2" y="T3"/>
                  </a:cxn>
                  <a:cxn ang="0">
                    <a:pos x="T4" y="T5"/>
                  </a:cxn>
                  <a:cxn ang="0">
                    <a:pos x="T6" y="T7"/>
                  </a:cxn>
                </a:cxnLst>
                <a:rect l="0" t="0" r="r" b="b"/>
                <a:pathLst>
                  <a:path w="117" h="406">
                    <a:moveTo>
                      <a:pt x="0" y="0"/>
                    </a:moveTo>
                    <a:lnTo>
                      <a:pt x="117" y="406"/>
                    </a:lnTo>
                    <a:lnTo>
                      <a:pt x="0" y="406"/>
                    </a:lnTo>
                    <a:lnTo>
                      <a:pt x="0" y="0"/>
                    </a:lnTo>
                    <a:close/>
                  </a:path>
                </a:pathLst>
              </a:custGeom>
              <a:solidFill>
                <a:srgbClr val="18334F"/>
              </a:solidFill>
              <a:ln w="9525">
                <a:noFill/>
                <a:round/>
              </a:ln>
            </p:spPr>
            <p:txBody>
              <a:bodyPr vert="horz" wrap="square" lIns="90000" tIns="46800" rIns="90000" bIns="46800" numCol="1" anchor="t" anchorCtr="0" compatLnSpc="1">
                <a:normAutofit fontScale="92500" lnSpcReduction="10000"/>
              </a:bodyPr>
              <a:p>
                <a:pPr fontAlgn="base"/>
                <a:endParaRPr lang="zh-CN" altLang="en-US" sz="1350" strike="noStrike" noProof="1">
                  <a:solidFill>
                    <a:prstClr val="black"/>
                  </a:solidFill>
                </a:endParaRPr>
              </a:p>
            </p:txBody>
          </p:sp>
          <p:sp>
            <p:nvSpPr>
              <p:cNvPr id="10" name="Freeform 5"/>
              <p:cNvSpPr/>
              <p:nvPr/>
            </p:nvSpPr>
            <p:spPr bwMode="auto">
              <a:xfrm>
                <a:off x="6692" y="3677"/>
                <a:ext cx="118" cy="408"/>
              </a:xfrm>
              <a:custGeom>
                <a:avLst/>
                <a:gdLst>
                  <a:gd name="T0" fmla="*/ 0 w 117"/>
                  <a:gd name="T1" fmla="*/ 0 h 406"/>
                  <a:gd name="T2" fmla="*/ 117 w 117"/>
                  <a:gd name="T3" fmla="*/ 406 h 406"/>
                  <a:gd name="T4" fmla="*/ 0 w 117"/>
                  <a:gd name="T5" fmla="*/ 406 h 406"/>
                  <a:gd name="T6" fmla="*/ 0 w 117"/>
                  <a:gd name="T7" fmla="*/ 0 h 406"/>
                </a:gdLst>
                <a:ahLst/>
                <a:cxnLst>
                  <a:cxn ang="0">
                    <a:pos x="T0" y="T1"/>
                  </a:cxn>
                  <a:cxn ang="0">
                    <a:pos x="T2" y="T3"/>
                  </a:cxn>
                  <a:cxn ang="0">
                    <a:pos x="T4" y="T5"/>
                  </a:cxn>
                  <a:cxn ang="0">
                    <a:pos x="T6" y="T7"/>
                  </a:cxn>
                </a:cxnLst>
                <a:rect l="0" t="0" r="r" b="b"/>
                <a:pathLst>
                  <a:path w="117" h="406">
                    <a:moveTo>
                      <a:pt x="0" y="0"/>
                    </a:moveTo>
                    <a:lnTo>
                      <a:pt x="117" y="406"/>
                    </a:lnTo>
                    <a:lnTo>
                      <a:pt x="0" y="406"/>
                    </a:lnTo>
                    <a:lnTo>
                      <a:pt x="0" y="0"/>
                    </a:lnTo>
                    <a:close/>
                  </a:path>
                </a:pathLst>
              </a:custGeom>
              <a:solidFill>
                <a:srgbClr val="18334F"/>
              </a:solidFill>
              <a:ln w="9525">
                <a:noFill/>
                <a:round/>
              </a:ln>
            </p:spPr>
            <p:txBody>
              <a:bodyPr vert="horz" wrap="square" lIns="90000" tIns="46800" rIns="90000" bIns="46800" numCol="1" anchor="t" anchorCtr="0" compatLnSpc="1">
                <a:normAutofit fontScale="92500" lnSpcReduction="10000"/>
              </a:bodyPr>
              <a:p>
                <a:pPr fontAlgn="base"/>
                <a:endParaRPr lang="zh-CN" altLang="en-US" sz="1350" strike="noStrike" noProof="1">
                  <a:solidFill>
                    <a:prstClr val="black"/>
                  </a:solidFill>
                </a:endParaRPr>
              </a:p>
            </p:txBody>
          </p:sp>
          <p:sp>
            <p:nvSpPr>
              <p:cNvPr id="11" name="Freeform 5"/>
              <p:cNvSpPr/>
              <p:nvPr/>
            </p:nvSpPr>
            <p:spPr bwMode="auto">
              <a:xfrm>
                <a:off x="9899" y="3677"/>
                <a:ext cx="118" cy="408"/>
              </a:xfrm>
              <a:custGeom>
                <a:avLst/>
                <a:gdLst>
                  <a:gd name="T0" fmla="*/ 0 w 117"/>
                  <a:gd name="T1" fmla="*/ 0 h 406"/>
                  <a:gd name="T2" fmla="*/ 117 w 117"/>
                  <a:gd name="T3" fmla="*/ 406 h 406"/>
                  <a:gd name="T4" fmla="*/ 0 w 117"/>
                  <a:gd name="T5" fmla="*/ 406 h 406"/>
                  <a:gd name="T6" fmla="*/ 0 w 117"/>
                  <a:gd name="T7" fmla="*/ 0 h 406"/>
                </a:gdLst>
                <a:ahLst/>
                <a:cxnLst>
                  <a:cxn ang="0">
                    <a:pos x="T0" y="T1"/>
                  </a:cxn>
                  <a:cxn ang="0">
                    <a:pos x="T2" y="T3"/>
                  </a:cxn>
                  <a:cxn ang="0">
                    <a:pos x="T4" y="T5"/>
                  </a:cxn>
                  <a:cxn ang="0">
                    <a:pos x="T6" y="T7"/>
                  </a:cxn>
                </a:cxnLst>
                <a:rect l="0" t="0" r="r" b="b"/>
                <a:pathLst>
                  <a:path w="117" h="406">
                    <a:moveTo>
                      <a:pt x="0" y="0"/>
                    </a:moveTo>
                    <a:lnTo>
                      <a:pt x="117" y="406"/>
                    </a:lnTo>
                    <a:lnTo>
                      <a:pt x="0" y="406"/>
                    </a:lnTo>
                    <a:lnTo>
                      <a:pt x="0" y="0"/>
                    </a:lnTo>
                    <a:close/>
                  </a:path>
                </a:pathLst>
              </a:custGeom>
              <a:solidFill>
                <a:srgbClr val="18334F"/>
              </a:solidFill>
              <a:ln w="9525">
                <a:noFill/>
                <a:round/>
              </a:ln>
            </p:spPr>
            <p:txBody>
              <a:bodyPr vert="horz" wrap="square" lIns="90000" tIns="46800" rIns="90000" bIns="46800" numCol="1" anchor="t" anchorCtr="0" compatLnSpc="1">
                <a:normAutofit fontScale="92500" lnSpcReduction="10000"/>
              </a:bodyPr>
              <a:p>
                <a:pPr fontAlgn="base"/>
                <a:endParaRPr lang="zh-CN" altLang="en-US" sz="1350" strike="noStrike" noProof="1">
                  <a:solidFill>
                    <a:prstClr val="black"/>
                  </a:solidFill>
                </a:endParaRPr>
              </a:p>
            </p:txBody>
          </p:sp>
          <p:sp>
            <p:nvSpPr>
              <p:cNvPr id="13" name="圆角矩形 12"/>
              <p:cNvSpPr/>
              <p:nvPr/>
            </p:nvSpPr>
            <p:spPr>
              <a:xfrm>
                <a:off x="53" y="3760"/>
                <a:ext cx="10861" cy="12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p>
                <a:pPr algn="ctr" fontAlgn="base"/>
                <a:endParaRPr lang="zh-CN" altLang="en-US" sz="1350" strike="noStrike" noProof="1">
                  <a:solidFill>
                    <a:prstClr val="white"/>
                  </a:solidFill>
                </a:endParaRPr>
              </a:p>
            </p:txBody>
          </p:sp>
          <p:sp>
            <p:nvSpPr>
              <p:cNvPr id="14" name="Freeform 6"/>
              <p:cNvSpPr/>
              <p:nvPr/>
            </p:nvSpPr>
            <p:spPr bwMode="auto">
              <a:xfrm>
                <a:off x="1624" y="3677"/>
                <a:ext cx="1860" cy="2283"/>
              </a:xfrm>
              <a:custGeom>
                <a:avLst/>
                <a:gdLst>
                  <a:gd name="T0" fmla="*/ 782 w 782"/>
                  <a:gd name="T1" fmla="*/ 961 h 961"/>
                  <a:gd name="T2" fmla="*/ 0 w 782"/>
                  <a:gd name="T3" fmla="*/ 961 h 961"/>
                  <a:gd name="T4" fmla="*/ 76 w 782"/>
                  <a:gd name="T5" fmla="*/ 485 h 961"/>
                  <a:gd name="T6" fmla="*/ 59 w 782"/>
                  <a:gd name="T7" fmla="*/ 0 h 961"/>
                  <a:gd name="T8" fmla="*/ 782 w 782"/>
                  <a:gd name="T9" fmla="*/ 0 h 961"/>
                  <a:gd name="T10" fmla="*/ 782 w 782"/>
                  <a:gd name="T11" fmla="*/ 961 h 961"/>
                </a:gdLst>
                <a:ahLst/>
                <a:cxnLst>
                  <a:cxn ang="0">
                    <a:pos x="T0" y="T1"/>
                  </a:cxn>
                  <a:cxn ang="0">
                    <a:pos x="T2" y="T3"/>
                  </a:cxn>
                  <a:cxn ang="0">
                    <a:pos x="T4" y="T5"/>
                  </a:cxn>
                  <a:cxn ang="0">
                    <a:pos x="T6" y="T7"/>
                  </a:cxn>
                  <a:cxn ang="0">
                    <a:pos x="T8" y="T9"/>
                  </a:cxn>
                  <a:cxn ang="0">
                    <a:pos x="T10" y="T11"/>
                  </a:cxn>
                </a:cxnLst>
                <a:rect l="0" t="0" r="r" b="b"/>
                <a:pathLst>
                  <a:path w="782" h="961">
                    <a:moveTo>
                      <a:pt x="782" y="961"/>
                    </a:moveTo>
                    <a:cubicBezTo>
                      <a:pt x="0" y="961"/>
                      <a:pt x="0" y="961"/>
                      <a:pt x="0" y="961"/>
                    </a:cubicBezTo>
                    <a:cubicBezTo>
                      <a:pt x="0" y="961"/>
                      <a:pt x="76" y="753"/>
                      <a:pt x="76" y="485"/>
                    </a:cubicBezTo>
                    <a:cubicBezTo>
                      <a:pt x="76" y="216"/>
                      <a:pt x="59" y="0"/>
                      <a:pt x="59" y="0"/>
                    </a:cubicBezTo>
                    <a:cubicBezTo>
                      <a:pt x="782" y="0"/>
                      <a:pt x="782" y="0"/>
                      <a:pt x="782" y="0"/>
                    </a:cubicBezTo>
                    <a:lnTo>
                      <a:pt x="782" y="961"/>
                    </a:lnTo>
                    <a:close/>
                  </a:path>
                </a:pathLst>
              </a:custGeom>
              <a:gradFill>
                <a:gsLst>
                  <a:gs pos="0">
                    <a:srgbClr val="0F2437"/>
                  </a:gs>
                  <a:gs pos="100000">
                    <a:srgbClr val="284D7A"/>
                  </a:gs>
                </a:gsLst>
                <a:lin ang="1800000" scaled="0"/>
              </a:gradFill>
              <a:ln>
                <a:noFill/>
              </a:ln>
            </p:spPr>
            <p:txBody>
              <a:bodyPr vert="horz" wrap="square" lIns="90000" tIns="46800" rIns="90000" bIns="46800" numCol="1" anchor="t" anchorCtr="0" compatLnSpc="1">
                <a:normAutofit/>
              </a:bodyPr>
              <a:p>
                <a:pPr fontAlgn="base"/>
                <a:endParaRPr lang="zh-CN" altLang="en-US" sz="1350" strike="noStrike" noProof="1">
                  <a:solidFill>
                    <a:prstClr val="black"/>
                  </a:solidFill>
                </a:endParaRPr>
              </a:p>
            </p:txBody>
          </p:sp>
          <p:sp>
            <p:nvSpPr>
              <p:cNvPr id="15" name="Freeform 6"/>
              <p:cNvSpPr/>
              <p:nvPr/>
            </p:nvSpPr>
            <p:spPr bwMode="auto">
              <a:xfrm>
                <a:off x="4832" y="3677"/>
                <a:ext cx="1860" cy="2283"/>
              </a:xfrm>
              <a:custGeom>
                <a:avLst/>
                <a:gdLst>
                  <a:gd name="T0" fmla="*/ 782 w 782"/>
                  <a:gd name="T1" fmla="*/ 961 h 961"/>
                  <a:gd name="T2" fmla="*/ 0 w 782"/>
                  <a:gd name="T3" fmla="*/ 961 h 961"/>
                  <a:gd name="T4" fmla="*/ 76 w 782"/>
                  <a:gd name="T5" fmla="*/ 485 h 961"/>
                  <a:gd name="T6" fmla="*/ 59 w 782"/>
                  <a:gd name="T7" fmla="*/ 0 h 961"/>
                  <a:gd name="T8" fmla="*/ 782 w 782"/>
                  <a:gd name="T9" fmla="*/ 0 h 961"/>
                  <a:gd name="T10" fmla="*/ 782 w 782"/>
                  <a:gd name="T11" fmla="*/ 961 h 961"/>
                </a:gdLst>
                <a:ahLst/>
                <a:cxnLst>
                  <a:cxn ang="0">
                    <a:pos x="T0" y="T1"/>
                  </a:cxn>
                  <a:cxn ang="0">
                    <a:pos x="T2" y="T3"/>
                  </a:cxn>
                  <a:cxn ang="0">
                    <a:pos x="T4" y="T5"/>
                  </a:cxn>
                  <a:cxn ang="0">
                    <a:pos x="T6" y="T7"/>
                  </a:cxn>
                  <a:cxn ang="0">
                    <a:pos x="T8" y="T9"/>
                  </a:cxn>
                  <a:cxn ang="0">
                    <a:pos x="T10" y="T11"/>
                  </a:cxn>
                </a:cxnLst>
                <a:rect l="0" t="0" r="r" b="b"/>
                <a:pathLst>
                  <a:path w="782" h="961">
                    <a:moveTo>
                      <a:pt x="782" y="961"/>
                    </a:moveTo>
                    <a:cubicBezTo>
                      <a:pt x="0" y="961"/>
                      <a:pt x="0" y="961"/>
                      <a:pt x="0" y="961"/>
                    </a:cubicBezTo>
                    <a:cubicBezTo>
                      <a:pt x="0" y="961"/>
                      <a:pt x="76" y="753"/>
                      <a:pt x="76" y="485"/>
                    </a:cubicBezTo>
                    <a:cubicBezTo>
                      <a:pt x="76" y="216"/>
                      <a:pt x="59" y="0"/>
                      <a:pt x="59" y="0"/>
                    </a:cubicBezTo>
                    <a:cubicBezTo>
                      <a:pt x="782" y="0"/>
                      <a:pt x="782" y="0"/>
                      <a:pt x="782" y="0"/>
                    </a:cubicBezTo>
                    <a:lnTo>
                      <a:pt x="782" y="961"/>
                    </a:lnTo>
                    <a:close/>
                  </a:path>
                </a:pathLst>
              </a:custGeom>
              <a:gradFill>
                <a:gsLst>
                  <a:gs pos="0">
                    <a:srgbClr val="0F2437"/>
                  </a:gs>
                  <a:gs pos="100000">
                    <a:srgbClr val="284D7A"/>
                  </a:gs>
                </a:gsLst>
                <a:lin ang="1800000" scaled="0"/>
              </a:gradFill>
              <a:ln>
                <a:noFill/>
              </a:ln>
            </p:spPr>
            <p:txBody>
              <a:bodyPr vert="horz" wrap="square" lIns="90000" tIns="46800" rIns="90000" bIns="46800" numCol="1" anchor="t" anchorCtr="0" compatLnSpc="1">
                <a:normAutofit/>
              </a:bodyPr>
              <a:p>
                <a:pPr fontAlgn="base"/>
                <a:endParaRPr lang="zh-CN" altLang="en-US" sz="1350" strike="noStrike" noProof="1">
                  <a:solidFill>
                    <a:prstClr val="black"/>
                  </a:solidFill>
                </a:endParaRPr>
              </a:p>
            </p:txBody>
          </p:sp>
          <p:sp>
            <p:nvSpPr>
              <p:cNvPr id="16" name="Freeform 6"/>
              <p:cNvSpPr/>
              <p:nvPr/>
            </p:nvSpPr>
            <p:spPr bwMode="auto">
              <a:xfrm>
                <a:off x="8042" y="3677"/>
                <a:ext cx="1858" cy="2283"/>
              </a:xfrm>
              <a:custGeom>
                <a:avLst/>
                <a:gdLst>
                  <a:gd name="T0" fmla="*/ 782 w 782"/>
                  <a:gd name="T1" fmla="*/ 961 h 961"/>
                  <a:gd name="T2" fmla="*/ 0 w 782"/>
                  <a:gd name="T3" fmla="*/ 961 h 961"/>
                  <a:gd name="T4" fmla="*/ 76 w 782"/>
                  <a:gd name="T5" fmla="*/ 485 h 961"/>
                  <a:gd name="T6" fmla="*/ 59 w 782"/>
                  <a:gd name="T7" fmla="*/ 0 h 961"/>
                  <a:gd name="T8" fmla="*/ 782 w 782"/>
                  <a:gd name="T9" fmla="*/ 0 h 961"/>
                  <a:gd name="T10" fmla="*/ 782 w 782"/>
                  <a:gd name="T11" fmla="*/ 961 h 961"/>
                </a:gdLst>
                <a:ahLst/>
                <a:cxnLst>
                  <a:cxn ang="0">
                    <a:pos x="T0" y="T1"/>
                  </a:cxn>
                  <a:cxn ang="0">
                    <a:pos x="T2" y="T3"/>
                  </a:cxn>
                  <a:cxn ang="0">
                    <a:pos x="T4" y="T5"/>
                  </a:cxn>
                  <a:cxn ang="0">
                    <a:pos x="T6" y="T7"/>
                  </a:cxn>
                  <a:cxn ang="0">
                    <a:pos x="T8" y="T9"/>
                  </a:cxn>
                  <a:cxn ang="0">
                    <a:pos x="T10" y="T11"/>
                  </a:cxn>
                </a:cxnLst>
                <a:rect l="0" t="0" r="r" b="b"/>
                <a:pathLst>
                  <a:path w="782" h="961">
                    <a:moveTo>
                      <a:pt x="782" y="961"/>
                    </a:moveTo>
                    <a:cubicBezTo>
                      <a:pt x="0" y="961"/>
                      <a:pt x="0" y="961"/>
                      <a:pt x="0" y="961"/>
                    </a:cubicBezTo>
                    <a:cubicBezTo>
                      <a:pt x="0" y="961"/>
                      <a:pt x="76" y="753"/>
                      <a:pt x="76" y="485"/>
                    </a:cubicBezTo>
                    <a:cubicBezTo>
                      <a:pt x="76" y="216"/>
                      <a:pt x="59" y="0"/>
                      <a:pt x="59" y="0"/>
                    </a:cubicBezTo>
                    <a:cubicBezTo>
                      <a:pt x="782" y="0"/>
                      <a:pt x="782" y="0"/>
                      <a:pt x="782" y="0"/>
                    </a:cubicBezTo>
                    <a:lnTo>
                      <a:pt x="782" y="961"/>
                    </a:lnTo>
                    <a:close/>
                  </a:path>
                </a:pathLst>
              </a:custGeom>
              <a:gradFill>
                <a:gsLst>
                  <a:gs pos="0">
                    <a:srgbClr val="0F2437"/>
                  </a:gs>
                  <a:gs pos="100000">
                    <a:srgbClr val="284D7A"/>
                  </a:gs>
                </a:gsLst>
                <a:lin ang="1800000" scaled="0"/>
              </a:gradFill>
              <a:ln>
                <a:noFill/>
              </a:ln>
            </p:spPr>
            <p:txBody>
              <a:bodyPr vert="horz" wrap="square" lIns="90000" tIns="46800" rIns="90000" bIns="46800" numCol="1" anchor="t" anchorCtr="0" compatLnSpc="1">
                <a:normAutofit/>
              </a:bodyPr>
              <a:p>
                <a:pPr fontAlgn="base"/>
                <a:endParaRPr lang="zh-CN" altLang="en-US" sz="1350" strike="noStrike" noProof="1">
                  <a:solidFill>
                    <a:prstClr val="black"/>
                  </a:solidFill>
                </a:endParaRPr>
              </a:p>
            </p:txBody>
          </p:sp>
          <p:sp>
            <p:nvSpPr>
              <p:cNvPr id="52235" name="文本框 80"/>
              <p:cNvSpPr txBox="1"/>
              <p:nvPr/>
            </p:nvSpPr>
            <p:spPr>
              <a:xfrm>
                <a:off x="5142" y="3959"/>
                <a:ext cx="1240" cy="1820"/>
              </a:xfrm>
              <a:prstGeom prst="rect">
                <a:avLst/>
              </a:prstGeom>
              <a:noFill/>
              <a:ln w="9525">
                <a:noFill/>
              </a:ln>
            </p:spPr>
            <p:txBody>
              <a:bodyPr wrap="none" lIns="90000" tIns="46800" rIns="90000" bIns="46800" anchor="t"/>
              <a:p>
                <a:pPr algn="ctr"/>
                <a:r>
                  <a:rPr lang="zh-CN" altLang="en-US" b="1" dirty="0">
                    <a:solidFill>
                      <a:schemeClr val="bg1"/>
                    </a:solidFill>
                    <a:latin typeface="宋体" panose="02010600030101010101" pitchFamily="2" charset="-122"/>
                    <a:ea typeface="宋体" panose="02010600030101010101" pitchFamily="2" charset="-122"/>
                  </a:rPr>
                  <a:t>加入可</a:t>
                </a:r>
                <a:endParaRPr lang="zh-CN" altLang="en-US" b="1" dirty="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接单志</a:t>
                </a:r>
                <a:endParaRPr lang="zh-CN" altLang="en-US" b="1" dirty="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愿者列</a:t>
                </a:r>
                <a:endParaRPr lang="zh-CN" altLang="en-US" b="1" dirty="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表</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5" name="等腰三角形 4"/>
              <p:cNvSpPr/>
              <p:nvPr/>
            </p:nvSpPr>
            <p:spPr>
              <a:xfrm rot="5400000">
                <a:off x="4150" y="3622"/>
                <a:ext cx="340" cy="3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等腰三角形 7"/>
              <p:cNvSpPr/>
              <p:nvPr/>
            </p:nvSpPr>
            <p:spPr>
              <a:xfrm rot="5400000">
                <a:off x="7264" y="3623"/>
                <a:ext cx="340" cy="3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2238" name="文本框 53"/>
              <p:cNvSpPr txBox="1"/>
              <p:nvPr/>
            </p:nvSpPr>
            <p:spPr>
              <a:xfrm>
                <a:off x="53" y="4122"/>
                <a:ext cx="1971" cy="580"/>
              </a:xfrm>
              <a:prstGeom prst="rect">
                <a:avLst/>
              </a:prstGeom>
              <a:noFill/>
              <a:ln w="9525">
                <a:noFill/>
              </a:ln>
            </p:spPr>
            <p:txBody>
              <a:bodyPr wrap="square" anchor="t">
                <a:spAutoFit/>
              </a:bodyPr>
              <a:p>
                <a:r>
                  <a:rPr lang="zh-CN" altLang="en-US" b="1">
                    <a:latin typeface="Arial" panose="020B0604020202020204" pitchFamily="34" charset="0"/>
                    <a:ea typeface="宋体" panose="02010600030101010101" pitchFamily="2" charset="-122"/>
                  </a:rPr>
                  <a:t>接单模式</a:t>
                </a:r>
                <a:endParaRPr lang="zh-CN" altLang="en-US" b="1">
                  <a:latin typeface="Arial" panose="020B0604020202020204" pitchFamily="34" charset="0"/>
                  <a:ea typeface="宋体" panose="02010600030101010101" pitchFamily="2" charset="-122"/>
                </a:endParaRPr>
              </a:p>
            </p:txBody>
          </p:sp>
          <p:sp>
            <p:nvSpPr>
              <p:cNvPr id="52239" name="文本框 56"/>
              <p:cNvSpPr txBox="1"/>
              <p:nvPr/>
            </p:nvSpPr>
            <p:spPr>
              <a:xfrm>
                <a:off x="1765" y="4143"/>
                <a:ext cx="1578" cy="1452"/>
              </a:xfrm>
              <a:prstGeom prst="rect">
                <a:avLst/>
              </a:prstGeom>
              <a:noFill/>
              <a:ln w="9525">
                <a:noFill/>
              </a:ln>
            </p:spPr>
            <p:txBody>
              <a:bodyPr wrap="square" anchor="t">
                <a:spAutoFit/>
              </a:bodyPr>
              <a:p>
                <a:pPr algn="ctr"/>
                <a:r>
                  <a:rPr lang="zh-CN" altLang="en-US" b="1">
                    <a:solidFill>
                      <a:schemeClr val="bg1"/>
                    </a:solidFill>
                    <a:latin typeface="Arial" panose="020B0604020202020204" pitchFamily="34" charset="0"/>
                    <a:ea typeface="宋体" panose="02010600030101010101" pitchFamily="2" charset="-122"/>
                  </a:rPr>
                  <a:t>是否是认证志愿者</a:t>
                </a:r>
                <a:endParaRPr lang="zh-CN" altLang="en-US" b="1">
                  <a:solidFill>
                    <a:schemeClr val="bg1"/>
                  </a:solidFill>
                  <a:latin typeface="Arial" panose="020B0604020202020204" pitchFamily="34" charset="0"/>
                  <a:ea typeface="宋体" panose="02010600030101010101" pitchFamily="2" charset="-122"/>
                </a:endParaRPr>
              </a:p>
            </p:txBody>
          </p:sp>
          <p:sp>
            <p:nvSpPr>
              <p:cNvPr id="80" name="下弧形箭头 79"/>
              <p:cNvSpPr/>
              <p:nvPr/>
            </p:nvSpPr>
            <p:spPr>
              <a:xfrm rot="10800000">
                <a:off x="1134" y="2739"/>
                <a:ext cx="2839" cy="10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cxnSp>
            <p:nvCxnSpPr>
              <p:cNvPr id="81" name="直接箭头连接符 80"/>
              <p:cNvCxnSpPr/>
              <p:nvPr/>
            </p:nvCxnSpPr>
            <p:spPr>
              <a:xfrm flipV="1">
                <a:off x="1012" y="3820"/>
                <a:ext cx="612" cy="358"/>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2242" name="文本框 81"/>
              <p:cNvSpPr txBox="1"/>
              <p:nvPr/>
            </p:nvSpPr>
            <p:spPr>
              <a:xfrm>
                <a:off x="2294" y="2739"/>
                <a:ext cx="1037" cy="483"/>
              </a:xfrm>
              <a:prstGeom prst="rect">
                <a:avLst/>
              </a:prstGeom>
              <a:noFill/>
              <a:ln w="9525">
                <a:noFill/>
              </a:ln>
            </p:spPr>
            <p:txBody>
              <a:bodyPr wrap="square" anchor="t">
                <a:spAutoFit/>
              </a:bodyPr>
              <a:p>
                <a:r>
                  <a:rPr lang="zh-CN" altLang="en-US" sz="1400" b="1">
                    <a:latin typeface="Arial" panose="020B0604020202020204" pitchFamily="34" charset="0"/>
                    <a:ea typeface="宋体" panose="02010600030101010101" pitchFamily="2" charset="-122"/>
                  </a:rPr>
                  <a:t>否</a:t>
                </a:r>
                <a:endParaRPr lang="zh-CN" altLang="en-US" sz="1400" b="1">
                  <a:latin typeface="Arial" panose="020B0604020202020204" pitchFamily="34" charset="0"/>
                  <a:ea typeface="宋体" panose="02010600030101010101" pitchFamily="2" charset="-122"/>
                </a:endParaRPr>
              </a:p>
            </p:txBody>
          </p:sp>
          <p:sp>
            <p:nvSpPr>
              <p:cNvPr id="52243" name="文本框 82"/>
              <p:cNvSpPr txBox="1"/>
              <p:nvPr/>
            </p:nvSpPr>
            <p:spPr>
              <a:xfrm>
                <a:off x="3602" y="3845"/>
                <a:ext cx="1037" cy="483"/>
              </a:xfrm>
              <a:prstGeom prst="rect">
                <a:avLst/>
              </a:prstGeom>
              <a:noFill/>
              <a:ln w="9525">
                <a:noFill/>
              </a:ln>
            </p:spPr>
            <p:txBody>
              <a:bodyPr wrap="square" anchor="t">
                <a:spAutoFit/>
              </a:bodyPr>
              <a:p>
                <a:r>
                  <a:rPr lang="zh-CN" altLang="en-US" sz="1400" b="1">
                    <a:latin typeface="Arial" panose="020B0604020202020204" pitchFamily="34" charset="0"/>
                    <a:ea typeface="宋体" panose="02010600030101010101" pitchFamily="2" charset="-122"/>
                  </a:rPr>
                  <a:t>是</a:t>
                </a:r>
                <a:endParaRPr lang="zh-CN" altLang="en-US" sz="1400" b="1">
                  <a:latin typeface="Arial" panose="020B0604020202020204" pitchFamily="34" charset="0"/>
                  <a:ea typeface="宋体" panose="02010600030101010101" pitchFamily="2" charset="-122"/>
                </a:endParaRPr>
              </a:p>
            </p:txBody>
          </p:sp>
          <p:sp>
            <p:nvSpPr>
              <p:cNvPr id="52244" name="文本框 84"/>
              <p:cNvSpPr txBox="1"/>
              <p:nvPr/>
            </p:nvSpPr>
            <p:spPr>
              <a:xfrm>
                <a:off x="8247" y="4157"/>
                <a:ext cx="1448" cy="1452"/>
              </a:xfrm>
              <a:prstGeom prst="rect">
                <a:avLst/>
              </a:prstGeom>
              <a:noFill/>
              <a:ln w="9525">
                <a:noFill/>
              </a:ln>
            </p:spPr>
            <p:txBody>
              <a:bodyPr wrap="square" anchor="t">
                <a:spAutoFit/>
              </a:bodyPr>
              <a:p>
                <a:pPr algn="ctr"/>
                <a:r>
                  <a:rPr lang="zh-CN" altLang="en-US" b="1">
                    <a:solidFill>
                      <a:schemeClr val="bg1"/>
                    </a:solidFill>
                    <a:latin typeface="Arial" panose="020B0604020202020204" pitchFamily="34" charset="0"/>
                    <a:ea typeface="宋体" panose="02010600030101010101" pitchFamily="2" charset="-122"/>
                  </a:rPr>
                  <a:t>志愿者定位模块</a:t>
                </a:r>
                <a:endParaRPr lang="zh-CN" altLang="en-US" b="1">
                  <a:solidFill>
                    <a:schemeClr val="bg1"/>
                  </a:solidFill>
                  <a:latin typeface="Arial" panose="020B0604020202020204" pitchFamily="34" charset="0"/>
                  <a:ea typeface="宋体" panose="02010600030101010101" pitchFamily="2" charset="-122"/>
                </a:endParaRPr>
              </a:p>
            </p:txBody>
          </p:sp>
        </p:grpSp>
        <p:sp>
          <p:nvSpPr>
            <p:cNvPr id="52245" name="文本框 87"/>
            <p:cNvSpPr txBox="1"/>
            <p:nvPr/>
          </p:nvSpPr>
          <p:spPr>
            <a:xfrm>
              <a:off x="9138" y="5551"/>
              <a:ext cx="2910" cy="3876"/>
            </a:xfrm>
            <a:prstGeom prst="rect">
              <a:avLst/>
            </a:prstGeom>
            <a:noFill/>
            <a:ln w="9525">
              <a:noFill/>
            </a:ln>
          </p:spPr>
          <p:txBody>
            <a:bodyPr wrap="square" anchor="t">
              <a:spAutoFit/>
            </a:bodyPr>
            <a:p>
              <a:pPr indent="266700"/>
              <a:r>
                <a:rPr lang="zh-CN" altLang="en-US" sz="1400">
                  <a:solidFill>
                    <a:srgbClr val="808080"/>
                  </a:solidFill>
                  <a:latin typeface="宋体" panose="02010600030101010101" pitchFamily="2" charset="-122"/>
                  <a:ea typeface="宋体" panose="02010600030101010101" pitchFamily="2" charset="-122"/>
                </a:rPr>
                <a:t>根据不同的情景模式（例如静止状态，走路状态和在车中状态等）使用不同的定位方式，相应地调整传感器的激活，达到在低能耗的情况下获得持续的定位信息。通过读取加速度计确定移动类型，即情景模式。</a:t>
              </a:r>
              <a:endParaRPr lang="zh-CN" altLang="en-US" sz="1400">
                <a:solidFill>
                  <a:srgbClr val="808080"/>
                </a:solidFill>
                <a:latin typeface="宋体" panose="02010600030101010101" pitchFamily="2" charset="-122"/>
                <a:ea typeface="宋体" panose="02010600030101010101" pitchFamily="2" charset="-122"/>
              </a:endParaRPr>
            </a:p>
          </p:txBody>
        </p:sp>
      </p:gr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1387475" y="3408363"/>
            <a:ext cx="2867025" cy="714375"/>
          </a:xfrm>
          <a:prstGeom prst="rect">
            <a:avLst/>
          </a:prstGeom>
          <a:noFill/>
        </p:spPr>
        <p:txBody>
          <a:bodyPr wrap="none" lIns="90000" tIns="46800" rIns="90000" bIns="46800" rtlCol="0">
            <a:normAutofit fontScale="90000"/>
          </a:bodyPr>
          <a:lstStyle/>
          <a:p>
            <a:r>
              <a:rPr lang="en-US" altLang="zh-CN"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04</a:t>
            </a:r>
            <a:endParaRPr lang="zh-CN" altLang="en-US"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54274" name="标题 1"/>
          <p:cNvSpPr>
            <a:spLocks noGrp="1"/>
          </p:cNvSpPr>
          <p:nvPr>
            <p:ph type="title" hasCustomPrompt="1"/>
          </p:nvPr>
        </p:nvSpPr>
        <p:spPr>
          <a:xfrm>
            <a:off x="4365625" y="3716338"/>
            <a:ext cx="4094163" cy="1654175"/>
          </a:xfrm>
        </p:spPr>
        <p:txBody>
          <a:bodyPr lIns="90000" tIns="46800" rIns="90000" bIns="46800" anchor="b"/>
          <a:p>
            <a:pPr defTabSz="685800">
              <a:buNone/>
            </a:pPr>
            <a:r>
              <a:rPr lang="zh-CN" altLang="en-US" sz="2800" b="1" kern="1200" dirty="0">
                <a:latin typeface="微软雅黑" panose="020B0503020204020204" charset="-122"/>
                <a:ea typeface="微软雅黑" panose="020B0503020204020204" charset="-122"/>
                <a:cs typeface="+mj-cs"/>
              </a:rPr>
              <a:t>呼救者APP解决方案</a:t>
            </a:r>
            <a:br>
              <a:rPr lang="zh-CN" altLang="en-US" sz="3600" b="1" kern="1200" dirty="0">
                <a:latin typeface="Kartika" panose="02020503030404060203" pitchFamily="18" charset="0"/>
                <a:ea typeface="方正姚体" panose="02010601030101010101" pitchFamily="2" charset="-122"/>
                <a:cs typeface="+mj-cs"/>
              </a:rPr>
            </a:br>
            <a:endParaRPr lang="zh-CN" altLang="en-US" sz="3600" b="1" kern="1200" dirty="0">
              <a:latin typeface="微软雅黑" panose="020B0503020204020204" charset="-122"/>
              <a:ea typeface="微软雅黑" panose="020B0503020204020204" charset="-122"/>
              <a:cs typeface="+mj-cs"/>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hasCustomPrompt="1"/>
          </p:nvPr>
        </p:nvSpPr>
        <p:spPr>
          <a:xfrm>
            <a:off x="3128963" y="68263"/>
            <a:ext cx="2824163" cy="625475"/>
          </a:xfrm>
        </p:spPr>
        <p:txBody>
          <a:bodyPr vert="horz" wrap="square" lIns="90000" tIns="46800" rIns="90000" bIns="46800" rtlCol="0" anchor="ctr">
            <a:normAutofit fontScale="90000"/>
          </a:bodyPr>
          <a:lstStyle/>
          <a:p>
            <a:pPr fontAlgn="auto"/>
            <a:r>
              <a:rPr lang="zh-CN" altLang="zh-CN" sz="2400" b="1" strike="noStrike" noProof="1" dirty="0"/>
              <a:t>呼救者</a:t>
            </a:r>
            <a:r>
              <a:rPr lang="en-US" altLang="zh-CN" sz="2400" b="1" strike="noStrike" noProof="1" dirty="0"/>
              <a:t>APP</a:t>
            </a:r>
            <a:r>
              <a:rPr lang="zh-CN" altLang="en-US" sz="2400" b="1" strike="noStrike" noProof="1" dirty="0"/>
              <a:t>板块设计</a:t>
            </a:r>
            <a:endParaRPr lang="zh-CN" altLang="en-US" sz="2400" b="1" strike="noStrike" noProof="1" dirty="0"/>
          </a:p>
        </p:txBody>
      </p:sp>
      <p:grpSp>
        <p:nvGrpSpPr>
          <p:cNvPr id="55298" name="组合 23"/>
          <p:cNvGrpSpPr/>
          <p:nvPr/>
        </p:nvGrpSpPr>
        <p:grpSpPr>
          <a:xfrm>
            <a:off x="1184275" y="1949450"/>
            <a:ext cx="7142163" cy="2957513"/>
            <a:chOff x="1865" y="2835"/>
            <a:chExt cx="11248" cy="4657"/>
          </a:xfrm>
        </p:grpSpPr>
        <p:cxnSp>
          <p:nvCxnSpPr>
            <p:cNvPr id="3" name="直接连接符 2"/>
            <p:cNvCxnSpPr/>
            <p:nvPr/>
          </p:nvCxnSpPr>
          <p:spPr>
            <a:xfrm>
              <a:off x="1865" y="3415"/>
              <a:ext cx="10766" cy="0"/>
            </a:xfrm>
            <a:prstGeom prst="line">
              <a:avLst/>
            </a:prstGeom>
          </p:spPr>
          <p:style>
            <a:lnRef idx="1">
              <a:schemeClr val="accent2"/>
            </a:lnRef>
            <a:fillRef idx="0">
              <a:schemeClr val="accent2"/>
            </a:fillRef>
            <a:effectRef idx="0">
              <a:schemeClr val="accent2"/>
            </a:effectRef>
            <a:fontRef idx="minor">
              <a:schemeClr val="tx1"/>
            </a:fontRef>
          </p:style>
        </p:cxnSp>
        <p:sp>
          <p:nvSpPr>
            <p:cNvPr id="55300" name="文本框 3"/>
            <p:cNvSpPr txBox="1"/>
            <p:nvPr/>
          </p:nvSpPr>
          <p:spPr>
            <a:xfrm>
              <a:off x="5388" y="2835"/>
              <a:ext cx="3624" cy="580"/>
            </a:xfrm>
            <a:prstGeom prst="rect">
              <a:avLst/>
            </a:prstGeom>
            <a:noFill/>
            <a:ln w="9525">
              <a:noFill/>
            </a:ln>
          </p:spPr>
          <p:txBody>
            <a:bodyPr wrap="square" anchor="t">
              <a:spAutoFit/>
            </a:bodyPr>
            <a:p>
              <a:pPr algn="ctr"/>
              <a:r>
                <a:rPr lang="zh-CN" altLang="zh-CN" b="1">
                  <a:latin typeface="Arial" panose="020B0604020202020204" pitchFamily="34" charset="0"/>
                  <a:ea typeface="宋体" panose="02010600030101010101" pitchFamily="2" charset="-122"/>
                </a:rPr>
                <a:t>呼救者</a:t>
              </a:r>
              <a:r>
                <a:rPr lang="en-US" altLang="zh-CN" b="1">
                  <a:latin typeface="Arial" panose="020B0604020202020204" pitchFamily="34" charset="0"/>
                  <a:ea typeface="宋体" panose="02010600030101010101" pitchFamily="2" charset="-122"/>
                </a:rPr>
                <a:t>APP</a:t>
              </a:r>
              <a:r>
                <a:rPr lang="zh-CN" altLang="en-US" b="1">
                  <a:latin typeface="Arial" panose="020B0604020202020204" pitchFamily="34" charset="0"/>
                  <a:ea typeface="宋体" panose="02010600030101010101" pitchFamily="2" charset="-122"/>
                </a:rPr>
                <a:t>三个板块</a:t>
              </a:r>
              <a:endParaRPr lang="zh-CN" altLang="en-US" b="1">
                <a:latin typeface="Arial" panose="020B0604020202020204" pitchFamily="34" charset="0"/>
                <a:ea typeface="宋体" panose="02010600030101010101" pitchFamily="2" charset="-122"/>
              </a:endParaRPr>
            </a:p>
          </p:txBody>
        </p:sp>
        <p:sp>
          <p:nvSpPr>
            <p:cNvPr id="5" name="椭圆 4"/>
            <p:cNvSpPr/>
            <p:nvPr/>
          </p:nvSpPr>
          <p:spPr>
            <a:xfrm>
              <a:off x="1865" y="4430"/>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椭圆 5"/>
            <p:cNvSpPr/>
            <p:nvPr/>
          </p:nvSpPr>
          <p:spPr>
            <a:xfrm>
              <a:off x="5670" y="4430"/>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椭圆 6"/>
            <p:cNvSpPr/>
            <p:nvPr/>
          </p:nvSpPr>
          <p:spPr>
            <a:xfrm>
              <a:off x="9569" y="4430"/>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等腰三角形 7"/>
            <p:cNvSpPr/>
            <p:nvPr/>
          </p:nvSpPr>
          <p:spPr>
            <a:xfrm rot="10800000">
              <a:off x="3283" y="3585"/>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等腰三角形 10"/>
            <p:cNvSpPr/>
            <p:nvPr/>
          </p:nvSpPr>
          <p:spPr>
            <a:xfrm rot="10800000">
              <a:off x="7087" y="3585"/>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等腰三角形 11"/>
            <p:cNvSpPr/>
            <p:nvPr/>
          </p:nvSpPr>
          <p:spPr>
            <a:xfrm rot="10800000">
              <a:off x="10987" y="3585"/>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5307" name="文本框 12"/>
            <p:cNvSpPr txBox="1"/>
            <p:nvPr/>
          </p:nvSpPr>
          <p:spPr>
            <a:xfrm>
              <a:off x="2572" y="3812"/>
              <a:ext cx="3972"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紧急救援</a:t>
              </a:r>
              <a:endParaRPr lang="zh-CN" altLang="en-US" sz="1400">
                <a:latin typeface="Arial" panose="020B0604020202020204" pitchFamily="34" charset="0"/>
                <a:ea typeface="宋体" panose="02010600030101010101" pitchFamily="2" charset="-122"/>
              </a:endParaRPr>
            </a:p>
          </p:txBody>
        </p:sp>
        <p:sp>
          <p:nvSpPr>
            <p:cNvPr id="55308" name="文本框 13"/>
            <p:cNvSpPr txBox="1"/>
            <p:nvPr/>
          </p:nvSpPr>
          <p:spPr>
            <a:xfrm>
              <a:off x="6544" y="3812"/>
              <a:ext cx="3267"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急救手册</a:t>
              </a:r>
              <a:endParaRPr lang="zh-CN" altLang="en-US" sz="1400">
                <a:latin typeface="Arial" panose="020B0604020202020204" pitchFamily="34" charset="0"/>
                <a:ea typeface="宋体" panose="02010600030101010101" pitchFamily="2" charset="-122"/>
              </a:endParaRPr>
            </a:p>
          </p:txBody>
        </p:sp>
        <p:sp>
          <p:nvSpPr>
            <p:cNvPr id="55309" name="文本框 14"/>
            <p:cNvSpPr txBox="1"/>
            <p:nvPr/>
          </p:nvSpPr>
          <p:spPr>
            <a:xfrm>
              <a:off x="10207" y="3812"/>
              <a:ext cx="290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呼救者信息</a:t>
              </a:r>
              <a:endParaRPr lang="zh-CN" altLang="en-US" sz="1400">
                <a:latin typeface="Arial" panose="020B0604020202020204" pitchFamily="34" charset="0"/>
                <a:ea typeface="宋体" panose="02010600030101010101" pitchFamily="2" charset="-122"/>
              </a:endParaRPr>
            </a:p>
          </p:txBody>
        </p:sp>
        <p:sp>
          <p:nvSpPr>
            <p:cNvPr id="55312" name="文本框 17"/>
            <p:cNvSpPr txBox="1"/>
            <p:nvPr/>
          </p:nvSpPr>
          <p:spPr>
            <a:xfrm>
              <a:off x="2378" y="5935"/>
              <a:ext cx="2035" cy="1428"/>
            </a:xfrm>
            <a:prstGeom prst="rect">
              <a:avLst/>
            </a:prstGeom>
            <a:noFill/>
            <a:ln w="9525">
              <a:noFill/>
            </a:ln>
          </p:spPr>
          <p:txBody>
            <a:bodyPr wrap="square" anchor="t">
              <a:spAutoFit/>
            </a:bodyPr>
            <a:p>
              <a:pPr algn="ctr">
                <a:spcBef>
                  <a:spcPts val="200"/>
                </a:spcBef>
              </a:pPr>
              <a:r>
                <a:rPr lang="zh-CN" altLang="en-US" sz="1200">
                  <a:solidFill>
                    <a:srgbClr val="595959"/>
                  </a:solidFill>
                  <a:sym typeface="+mn-ea"/>
                </a:rPr>
                <a:t>呼救模块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200"/>
                </a:spcBef>
              </a:pPr>
              <a:r>
                <a:rPr lang="zh-CN" altLang="en-US" sz="1200">
                  <a:solidFill>
                    <a:srgbClr val="595959"/>
                  </a:solidFill>
                  <a:sym typeface="+mn-ea"/>
                </a:rPr>
                <a:t>检索模块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200"/>
                </a:spcBef>
              </a:pPr>
              <a:r>
                <a:rPr lang="zh-CN" altLang="en-US" sz="1200">
                  <a:solidFill>
                    <a:srgbClr val="595959"/>
                  </a:solidFill>
                  <a:latin typeface="Arial" panose="020B0604020202020204" pitchFamily="34" charset="0"/>
                  <a:ea typeface="宋体" panose="02010600030101010101" pitchFamily="2" charset="-122"/>
                </a:rPr>
                <a:t>沟通协调模块</a:t>
              </a:r>
              <a:endParaRPr lang="zh-CN" altLang="en-US" sz="1200">
                <a:solidFill>
                  <a:srgbClr val="595959"/>
                </a:solidFill>
                <a:latin typeface="Arial" panose="020B0604020202020204" pitchFamily="34" charset="0"/>
                <a:ea typeface="宋体" panose="02010600030101010101" pitchFamily="2" charset="-122"/>
              </a:endParaRPr>
            </a:p>
            <a:p>
              <a:pPr algn="ctr">
                <a:spcBef>
                  <a:spcPts val="200"/>
                </a:spcBef>
              </a:pPr>
              <a:r>
                <a:rPr lang="zh-CN" altLang="en-US" sz="1200">
                  <a:solidFill>
                    <a:srgbClr val="595959"/>
                  </a:solidFill>
                  <a:latin typeface="Arial" panose="020B0604020202020204" pitchFamily="34" charset="0"/>
                  <a:ea typeface="宋体" panose="02010600030101010101" pitchFamily="2" charset="-122"/>
                </a:rPr>
                <a:t>呼救者地图模块</a:t>
              </a:r>
              <a:endParaRPr lang="zh-CN" altLang="en-US" sz="1200">
                <a:solidFill>
                  <a:srgbClr val="595959"/>
                </a:solidFill>
                <a:latin typeface="Arial" panose="020B0604020202020204" pitchFamily="34" charset="0"/>
                <a:ea typeface="宋体" panose="02010600030101010101" pitchFamily="2" charset="-122"/>
              </a:endParaRPr>
            </a:p>
          </p:txBody>
        </p:sp>
        <p:pic>
          <p:nvPicPr>
            <p:cNvPr id="55313" name="图片 18"/>
            <p:cNvPicPr>
              <a:picLocks noChangeAspect="1"/>
            </p:cNvPicPr>
            <p:nvPr/>
          </p:nvPicPr>
          <p:blipFill>
            <a:blip r:embed="rId1"/>
            <a:stretch>
              <a:fillRect/>
            </a:stretch>
          </p:blipFill>
          <p:spPr>
            <a:xfrm>
              <a:off x="2653" y="4731"/>
              <a:ext cx="1401" cy="1204"/>
            </a:xfrm>
            <a:prstGeom prst="rect">
              <a:avLst/>
            </a:prstGeom>
            <a:noFill/>
            <a:ln w="9525">
              <a:noFill/>
            </a:ln>
          </p:spPr>
        </p:pic>
        <p:pic>
          <p:nvPicPr>
            <p:cNvPr id="55314" name="图片 19" descr="5441121619c1eaa5fffa6f4e18160d3e"/>
            <p:cNvPicPr>
              <a:picLocks noChangeAspect="1"/>
            </p:cNvPicPr>
            <p:nvPr/>
          </p:nvPicPr>
          <p:blipFill>
            <a:blip r:embed="rId2"/>
            <a:stretch>
              <a:fillRect/>
            </a:stretch>
          </p:blipFill>
          <p:spPr>
            <a:xfrm>
              <a:off x="6588" y="4731"/>
              <a:ext cx="1226" cy="1226"/>
            </a:xfrm>
            <a:prstGeom prst="rect">
              <a:avLst/>
            </a:prstGeom>
            <a:noFill/>
            <a:ln w="9525">
              <a:noFill/>
            </a:ln>
          </p:spPr>
        </p:pic>
        <p:sp>
          <p:nvSpPr>
            <p:cNvPr id="55315" name="文本框 20"/>
            <p:cNvSpPr txBox="1"/>
            <p:nvPr/>
          </p:nvSpPr>
          <p:spPr>
            <a:xfrm>
              <a:off x="6428" y="5935"/>
              <a:ext cx="1907" cy="434"/>
            </a:xfrm>
            <a:prstGeom prst="rect">
              <a:avLst/>
            </a:prstGeom>
            <a:noFill/>
            <a:ln w="9525">
              <a:noFill/>
            </a:ln>
          </p:spPr>
          <p:txBody>
            <a:bodyPr wrap="square" anchor="t">
              <a:spAutoFit/>
            </a:bodyPr>
            <a:p>
              <a:r>
                <a:rPr lang="zh-CN" altLang="en-US" sz="1200">
                  <a:solidFill>
                    <a:srgbClr val="595959"/>
                  </a:solidFill>
                  <a:latin typeface="Arial" panose="020B0604020202020204" pitchFamily="34" charset="0"/>
                  <a:ea typeface="宋体" panose="02010600030101010101" pitchFamily="2" charset="-122"/>
                </a:rPr>
                <a:t>急救手册模块</a:t>
              </a:r>
              <a:endParaRPr lang="zh-CN" altLang="en-US" sz="1200">
                <a:solidFill>
                  <a:srgbClr val="595959"/>
                </a:solidFill>
                <a:latin typeface="Arial" panose="020B0604020202020204" pitchFamily="34" charset="0"/>
                <a:ea typeface="宋体" panose="02010600030101010101" pitchFamily="2" charset="-122"/>
              </a:endParaRPr>
            </a:p>
          </p:txBody>
        </p:sp>
        <p:pic>
          <p:nvPicPr>
            <p:cNvPr id="55316" name="图片 21" descr="8bd11400e18434cac69ac1fb41e9b1be"/>
            <p:cNvPicPr>
              <a:picLocks noChangeAspect="1"/>
            </p:cNvPicPr>
            <p:nvPr/>
          </p:nvPicPr>
          <p:blipFill>
            <a:blip r:embed="rId3"/>
            <a:srcRect b="2953"/>
            <a:stretch>
              <a:fillRect/>
            </a:stretch>
          </p:blipFill>
          <p:spPr>
            <a:xfrm>
              <a:off x="10460" y="4672"/>
              <a:ext cx="1280" cy="1282"/>
            </a:xfrm>
            <a:prstGeom prst="rect">
              <a:avLst/>
            </a:prstGeom>
            <a:noFill/>
            <a:ln w="9525">
              <a:noFill/>
            </a:ln>
          </p:spPr>
        </p:pic>
        <p:sp>
          <p:nvSpPr>
            <p:cNvPr id="55317" name="文本框 22"/>
            <p:cNvSpPr txBox="1"/>
            <p:nvPr/>
          </p:nvSpPr>
          <p:spPr>
            <a:xfrm>
              <a:off x="10080" y="5957"/>
              <a:ext cx="2312" cy="434"/>
            </a:xfrm>
            <a:prstGeom prst="rect">
              <a:avLst/>
            </a:prstGeom>
            <a:noFill/>
            <a:ln w="9525">
              <a:noFill/>
            </a:ln>
          </p:spPr>
          <p:txBody>
            <a:bodyPr wrap="square" anchor="t">
              <a:spAutoFit/>
            </a:bodyPr>
            <a:p>
              <a:r>
                <a:rPr lang="zh-CN" altLang="en-US" sz="1200">
                  <a:solidFill>
                    <a:srgbClr val="595959"/>
                  </a:solidFill>
                  <a:latin typeface="Arial" panose="020B0604020202020204" pitchFamily="34" charset="0"/>
                  <a:ea typeface="宋体" panose="02010600030101010101" pitchFamily="2" charset="-122"/>
                </a:rPr>
                <a:t>患者信息显示模块</a:t>
              </a:r>
              <a:endParaRPr lang="zh-CN" altLang="en-US" sz="1200">
                <a:solidFill>
                  <a:srgbClr val="595959"/>
                </a:solidFill>
                <a:latin typeface="Arial" panose="020B0604020202020204" pitchFamily="34" charset="0"/>
                <a:ea typeface="宋体" panose="02010600030101010101" pitchFamily="2" charset="-122"/>
              </a:endParaRPr>
            </a:p>
          </p:txBody>
        </p:sp>
      </p:gr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en-US" altLang="zh-CN" sz="2400" b="1" kern="1200" dirty="0">
                <a:latin typeface="+mj-lt"/>
                <a:ea typeface="+mj-ea"/>
                <a:cs typeface="+mj-cs"/>
              </a:rPr>
              <a:t> </a:t>
            </a:r>
            <a:r>
              <a:rPr lang="zh-CN" altLang="en-US" sz="2400" b="1" kern="1200" dirty="0">
                <a:latin typeface="+mj-lt"/>
                <a:ea typeface="+mj-ea"/>
                <a:cs typeface="+mj-cs"/>
              </a:rPr>
              <a:t>紧急救援</a:t>
            </a:r>
            <a:endParaRPr lang="zh-CN" altLang="en-US" sz="2400" b="1" kern="1200" dirty="0">
              <a:latin typeface="+mj-lt"/>
              <a:ea typeface="+mj-ea"/>
              <a:cs typeface="+mj-cs"/>
            </a:endParaRPr>
          </a:p>
        </p:txBody>
      </p:sp>
      <p:grpSp>
        <p:nvGrpSpPr>
          <p:cNvPr id="57346" name="组合 36"/>
          <p:cNvGrpSpPr/>
          <p:nvPr/>
        </p:nvGrpSpPr>
        <p:grpSpPr>
          <a:xfrm>
            <a:off x="1050925" y="2243138"/>
            <a:ext cx="7354888" cy="2601912"/>
            <a:chOff x="1736" y="1712"/>
            <a:chExt cx="11582" cy="4099"/>
          </a:xfrm>
        </p:grpSpPr>
        <p:sp>
          <p:nvSpPr>
            <p:cNvPr id="4" name="圆角矩形 3"/>
            <p:cNvSpPr/>
            <p:nvPr/>
          </p:nvSpPr>
          <p:spPr>
            <a:xfrm>
              <a:off x="2141"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肘形连接符 6"/>
            <p:cNvCxnSpPr/>
            <p:nvPr/>
          </p:nvCxnSpPr>
          <p:spPr>
            <a:xfrm>
              <a:off x="1969" y="2372"/>
              <a:ext cx="5274" cy="2956"/>
            </a:xfrm>
            <a:prstGeom prst="bentConnector3">
              <a:avLst>
                <a:gd name="adj1" fmla="val 50019"/>
              </a:avLst>
            </a:prstGeom>
            <a:ln w="381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121" y="2829"/>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圆角矩形 9"/>
            <p:cNvSpPr/>
            <p:nvPr/>
          </p:nvSpPr>
          <p:spPr>
            <a:xfrm>
              <a:off x="7910" y="2830"/>
              <a:ext cx="2041" cy="204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7351" name="文本框 12"/>
            <p:cNvSpPr txBox="1"/>
            <p:nvPr/>
          </p:nvSpPr>
          <p:spPr>
            <a:xfrm>
              <a:off x="2611" y="1889"/>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57352" name="文本框 13"/>
            <p:cNvSpPr txBox="1"/>
            <p:nvPr/>
          </p:nvSpPr>
          <p:spPr>
            <a:xfrm>
              <a:off x="6697" y="5328"/>
              <a:ext cx="159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57353" name="文本框 14"/>
            <p:cNvSpPr txBox="1"/>
            <p:nvPr/>
          </p:nvSpPr>
          <p:spPr>
            <a:xfrm>
              <a:off x="5484" y="3536"/>
              <a:ext cx="2809" cy="483"/>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呼救模块</a:t>
              </a:r>
              <a:endParaRPr lang="zh-CN" altLang="en-US" sz="1400">
                <a:solidFill>
                  <a:schemeClr val="bg1"/>
                </a:solidFill>
                <a:latin typeface="Arial" panose="020B0604020202020204" pitchFamily="34" charset="0"/>
                <a:ea typeface="宋体" panose="02010600030101010101" pitchFamily="2" charset="-122"/>
              </a:endParaRPr>
            </a:p>
          </p:txBody>
        </p:sp>
        <p:sp>
          <p:nvSpPr>
            <p:cNvPr id="20" name="等腰三角形 19"/>
            <p:cNvSpPr/>
            <p:nvPr/>
          </p:nvSpPr>
          <p:spPr>
            <a:xfrm rot="10800000">
              <a:off x="4436"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7355" name="文本框 21"/>
            <p:cNvSpPr txBox="1"/>
            <p:nvPr/>
          </p:nvSpPr>
          <p:spPr>
            <a:xfrm>
              <a:off x="7506" y="3053"/>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57356" name="文本框 22"/>
            <p:cNvSpPr txBox="1"/>
            <p:nvPr/>
          </p:nvSpPr>
          <p:spPr>
            <a:xfrm>
              <a:off x="8178" y="3609"/>
              <a:ext cx="2393" cy="483"/>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检索模块</a:t>
              </a:r>
              <a:endParaRPr lang="zh-CN" altLang="en-US" sz="1400">
                <a:solidFill>
                  <a:schemeClr val="bg1"/>
                </a:solidFill>
                <a:latin typeface="Arial" panose="020B0604020202020204" pitchFamily="34" charset="0"/>
                <a:ea typeface="宋体" panose="02010600030101010101" pitchFamily="2" charset="-122"/>
              </a:endParaRPr>
            </a:p>
          </p:txBody>
        </p:sp>
        <p:sp>
          <p:nvSpPr>
            <p:cNvPr id="57357" name="文本框 23"/>
            <p:cNvSpPr txBox="1"/>
            <p:nvPr/>
          </p:nvSpPr>
          <p:spPr>
            <a:xfrm>
              <a:off x="7042" y="4162"/>
              <a:ext cx="3777" cy="483"/>
            </a:xfrm>
            <a:prstGeom prst="rect">
              <a:avLst/>
            </a:prstGeom>
            <a:noFill/>
            <a:ln w="9525">
              <a:noFill/>
            </a:ln>
          </p:spPr>
          <p:txBody>
            <a:bodyPr wrap="square" anchor="t">
              <a:spAutoFit/>
            </a:bodyPr>
            <a:p>
              <a:pPr algn="ctr"/>
              <a:r>
                <a:rPr lang="zh-CN" altLang="en-US" sz="1400">
                  <a:solidFill>
                    <a:schemeClr val="bg1"/>
                  </a:solidFill>
                  <a:latin typeface="Arial" panose="020B0604020202020204" pitchFamily="34" charset="0"/>
                  <a:ea typeface="宋体" panose="02010600030101010101" pitchFamily="2" charset="-122"/>
                </a:rPr>
                <a:t>沟通协调模块</a:t>
              </a:r>
              <a:endParaRPr lang="zh-CN" altLang="en-US" sz="1400">
                <a:solidFill>
                  <a:schemeClr val="bg1"/>
                </a:solidFill>
                <a:latin typeface="Arial" panose="020B0604020202020204" pitchFamily="34" charset="0"/>
                <a:ea typeface="宋体" panose="02010600030101010101" pitchFamily="2" charset="-122"/>
              </a:endParaRPr>
            </a:p>
          </p:txBody>
        </p:sp>
        <p:cxnSp>
          <p:nvCxnSpPr>
            <p:cNvPr id="26" name="肘形连接符 25"/>
            <p:cNvCxnSpPr/>
            <p:nvPr/>
          </p:nvCxnSpPr>
          <p:spPr>
            <a:xfrm flipV="1">
              <a:off x="7241" y="2205"/>
              <a:ext cx="6077" cy="3123"/>
            </a:xfrm>
            <a:prstGeom prst="bentConnector3">
              <a:avLst>
                <a:gd name="adj1" fmla="val 50008"/>
              </a:avLst>
            </a:prstGeom>
            <a:ln w="38100"/>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a:off x="10110" y="3679"/>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 name="圆角矩形 28"/>
            <p:cNvSpPr/>
            <p:nvPr/>
          </p:nvSpPr>
          <p:spPr>
            <a:xfrm>
              <a:off x="10852" y="2830"/>
              <a:ext cx="2041" cy="2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7361" name="文本框 29"/>
            <p:cNvSpPr txBox="1"/>
            <p:nvPr/>
          </p:nvSpPr>
          <p:spPr>
            <a:xfrm>
              <a:off x="1736" y="3679"/>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57362" name="文本框 30"/>
            <p:cNvSpPr txBox="1"/>
            <p:nvPr/>
          </p:nvSpPr>
          <p:spPr>
            <a:xfrm>
              <a:off x="10447" y="3607"/>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57363" name="文本框 31"/>
            <p:cNvSpPr txBox="1"/>
            <p:nvPr/>
          </p:nvSpPr>
          <p:spPr>
            <a:xfrm>
              <a:off x="10852" y="1712"/>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grpSp>
      <p:sp>
        <p:nvSpPr>
          <p:cNvPr id="57364" name="文本框 1"/>
          <p:cNvSpPr txBox="1"/>
          <p:nvPr/>
        </p:nvSpPr>
        <p:spPr>
          <a:xfrm>
            <a:off x="2422525" y="196850"/>
            <a:ext cx="558800" cy="460375"/>
          </a:xfrm>
          <a:prstGeom prst="rect">
            <a:avLst/>
          </a:prstGeom>
          <a:noFill/>
          <a:ln w="9525">
            <a:noFill/>
          </a:ln>
        </p:spPr>
        <p:txBody>
          <a:bodyPr wrap="square" anchor="t">
            <a:spAutoFit/>
          </a:bodyPr>
          <a:p>
            <a:r>
              <a:rPr lang="zh-CN" altLang="en-US" sz="2400" b="1">
                <a:solidFill>
                  <a:schemeClr val="bg1"/>
                </a:solidFill>
                <a:latin typeface="Arial" panose="020B0604020202020204" pitchFamily="34" charset="0"/>
                <a:ea typeface="宋体" panose="02010600030101010101" pitchFamily="2" charset="-122"/>
              </a:rPr>
              <a:t>一</a:t>
            </a:r>
            <a:r>
              <a:rPr lang="zh-CN" altLang="en-US" sz="2000">
                <a:solidFill>
                  <a:schemeClr val="bg1"/>
                </a:solidFill>
                <a:latin typeface="Arial" panose="020B0604020202020204" pitchFamily="34" charset="0"/>
                <a:ea typeface="宋体" panose="02010600030101010101" pitchFamily="2" charset="-122"/>
              </a:rPr>
              <a:t>、</a:t>
            </a:r>
            <a:endParaRPr lang="zh-CN" altLang="en-US" sz="2000">
              <a:solidFill>
                <a:schemeClr val="bg1"/>
              </a:solidFill>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hasCustomPrompt="1"/>
          </p:nvPr>
        </p:nvSpPr>
        <p:spPr>
          <a:xfrm>
            <a:off x="3251200" y="68263"/>
            <a:ext cx="2736850" cy="625475"/>
          </a:xfrm>
        </p:spPr>
        <p:txBody>
          <a:bodyPr wrap="square" lIns="90000" tIns="46800" rIns="90000" bIns="46800" anchor="ctr"/>
          <a:p>
            <a:pPr defTabSz="685800" fontAlgn="base">
              <a:buNone/>
            </a:pPr>
            <a:r>
              <a:rPr lang="zh-CN" altLang="zh-CN" sz="2400" b="1" kern="1200">
                <a:latin typeface="+mj-lt"/>
                <a:ea typeface="+mj-ea"/>
                <a:cs typeface="+mj-cs"/>
              </a:rPr>
              <a:t>呼救者地图模块</a:t>
            </a:r>
            <a:endParaRPr lang="zh-CN" altLang="zh-CN" sz="2400" b="1" kern="1200" dirty="0">
              <a:latin typeface="+mj-lt"/>
              <a:ea typeface="+mj-ea"/>
              <a:cs typeface="+mj-cs"/>
            </a:endParaRPr>
          </a:p>
        </p:txBody>
      </p:sp>
      <p:grpSp>
        <p:nvGrpSpPr>
          <p:cNvPr id="59394" name="组合 7"/>
          <p:cNvGrpSpPr/>
          <p:nvPr/>
        </p:nvGrpSpPr>
        <p:grpSpPr>
          <a:xfrm>
            <a:off x="1044575" y="1217613"/>
            <a:ext cx="6842125" cy="5081587"/>
            <a:chOff x="1333" y="1857"/>
            <a:chExt cx="10775" cy="8004"/>
          </a:xfrm>
        </p:grpSpPr>
        <p:sp>
          <p:nvSpPr>
            <p:cNvPr id="9" name="任意多边形 8"/>
            <p:cNvSpPr/>
            <p:nvPr/>
          </p:nvSpPr>
          <p:spPr bwMode="auto">
            <a:xfrm>
              <a:off x="1333" y="1857"/>
              <a:ext cx="10775" cy="3584"/>
            </a:xfrm>
            <a:custGeom>
              <a:avLst/>
              <a:gdLst>
                <a:gd name="connsiteX0" fmla="*/ 1682690 w 5285686"/>
                <a:gd name="connsiteY0" fmla="*/ 75642 h 1450730"/>
                <a:gd name="connsiteX1" fmla="*/ 1486848 w 5285686"/>
                <a:gd name="connsiteY1" fmla="*/ 184380 h 1450730"/>
                <a:gd name="connsiteX2" fmla="*/ 1440622 w 5285686"/>
                <a:gd name="connsiteY2" fmla="*/ 261698 h 1450730"/>
                <a:gd name="connsiteX3" fmla="*/ 1403668 w 5285686"/>
                <a:gd name="connsiteY3" fmla="*/ 323510 h 1450730"/>
                <a:gd name="connsiteX4" fmla="*/ 1416107 w 5285686"/>
                <a:gd name="connsiteY4" fmla="*/ 345056 h 1450730"/>
                <a:gd name="connsiteX5" fmla="*/ 1566076 w 5285686"/>
                <a:gd name="connsiteY5" fmla="*/ 604809 h 1450730"/>
                <a:gd name="connsiteX6" fmla="*/ 1566202 w 5285686"/>
                <a:gd name="connsiteY6" fmla="*/ 845505 h 1450730"/>
                <a:gd name="connsiteX7" fmla="*/ 1404639 w 5285686"/>
                <a:gd name="connsiteY7" fmla="*/ 1125431 h 1450730"/>
                <a:gd name="connsiteX8" fmla="*/ 1399807 w 5285686"/>
                <a:gd name="connsiteY8" fmla="*/ 1133804 h 1450730"/>
                <a:gd name="connsiteX9" fmla="*/ 1401513 w 5285686"/>
                <a:gd name="connsiteY9" fmla="*/ 1136649 h 1450730"/>
                <a:gd name="connsiteX10" fmla="*/ 1486848 w 5285686"/>
                <a:gd name="connsiteY10" fmla="*/ 1278918 h 1450730"/>
                <a:gd name="connsiteX11" fmla="*/ 1682690 w 5285686"/>
                <a:gd name="connsiteY11" fmla="*/ 1387655 h 1450730"/>
                <a:gd name="connsiteX12" fmla="*/ 4728641 w 5285686"/>
                <a:gd name="connsiteY12" fmla="*/ 1387655 h 1450730"/>
                <a:gd name="connsiteX13" fmla="*/ 4923000 w 5285686"/>
                <a:gd name="connsiteY13" fmla="*/ 1278918 h 1450730"/>
                <a:gd name="connsiteX14" fmla="*/ 5187091 w 5285686"/>
                <a:gd name="connsiteY14" fmla="*/ 841103 h 1450730"/>
                <a:gd name="connsiteX15" fmla="*/ 5187091 w 5285686"/>
                <a:gd name="connsiteY15" fmla="*/ 623626 h 1450730"/>
                <a:gd name="connsiteX16" fmla="*/ 4923000 w 5285686"/>
                <a:gd name="connsiteY16" fmla="*/ 184380 h 1450730"/>
                <a:gd name="connsiteX17" fmla="*/ 4728641 w 5285686"/>
                <a:gd name="connsiteY17" fmla="*/ 75642 h 1450730"/>
                <a:gd name="connsiteX18" fmla="*/ 1682690 w 5285686"/>
                <a:gd name="connsiteY18" fmla="*/ 75642 h 1450730"/>
                <a:gd name="connsiteX19" fmla="*/ 519038 w 5285686"/>
                <a:gd name="connsiteY19" fmla="*/ 0 h 1450730"/>
                <a:gd name="connsiteX20" fmla="*/ 1078094 w 5285686"/>
                <a:gd name="connsiteY20" fmla="*/ 78 h 1450730"/>
                <a:gd name="connsiteX21" fmla="*/ 1286480 w 5285686"/>
                <a:gd name="connsiteY21" fmla="*/ 120535 h 1450730"/>
                <a:gd name="connsiteX22" fmla="*/ 1335696 w 5285686"/>
                <a:gd name="connsiteY22" fmla="*/ 205780 h 1450730"/>
                <a:gd name="connsiteX23" fmla="*/ 1363074 w 5285686"/>
                <a:gd name="connsiteY23" fmla="*/ 253199 h 1450730"/>
                <a:gd name="connsiteX24" fmla="*/ 1378497 w 5285686"/>
                <a:gd name="connsiteY24" fmla="*/ 226409 h 1450730"/>
                <a:gd name="connsiteX25" fmla="*/ 1426350 w 5285686"/>
                <a:gd name="connsiteY25" fmla="*/ 143284 h 1450730"/>
                <a:gd name="connsiteX26" fmla="*/ 1629089 w 5285686"/>
                <a:gd name="connsiteY26" fmla="*/ 26380 h 1450730"/>
                <a:gd name="connsiteX27" fmla="*/ 4782295 w 5285686"/>
                <a:gd name="connsiteY27" fmla="*/ 26380 h 1450730"/>
                <a:gd name="connsiteX28" fmla="*/ 4983498 w 5285686"/>
                <a:gd name="connsiteY28" fmla="*/ 143284 h 1450730"/>
                <a:gd name="connsiteX29" fmla="*/ 5256889 w 5285686"/>
                <a:gd name="connsiteY29" fmla="*/ 615514 h 1450730"/>
                <a:gd name="connsiteX30" fmla="*/ 5256889 w 5285686"/>
                <a:gd name="connsiteY30" fmla="*/ 849322 h 1450730"/>
                <a:gd name="connsiteX31" fmla="*/ 4983498 w 5285686"/>
                <a:gd name="connsiteY31" fmla="*/ 1320014 h 1450730"/>
                <a:gd name="connsiteX32" fmla="*/ 4782295 w 5285686"/>
                <a:gd name="connsiteY32" fmla="*/ 1436918 h 1450730"/>
                <a:gd name="connsiteX33" fmla="*/ 1629089 w 5285686"/>
                <a:gd name="connsiteY33" fmla="*/ 1436918 h 1450730"/>
                <a:gd name="connsiteX34" fmla="*/ 1426350 w 5285686"/>
                <a:gd name="connsiteY34" fmla="*/ 1320014 h 1450730"/>
                <a:gd name="connsiteX35" fmla="*/ 1359979 w 5285686"/>
                <a:gd name="connsiteY35" fmla="*/ 1205099 h 1450730"/>
                <a:gd name="connsiteX36" fmla="*/ 1359318 w 5285686"/>
                <a:gd name="connsiteY36" fmla="*/ 1203954 h 1450730"/>
                <a:gd name="connsiteX37" fmla="*/ 1354969 w 5285686"/>
                <a:gd name="connsiteY37" fmla="*/ 1211489 h 1450730"/>
                <a:gd name="connsiteX38" fmla="*/ 1286741 w 5285686"/>
                <a:gd name="connsiteY38" fmla="*/ 1329701 h 1450730"/>
                <a:gd name="connsiteX39" fmla="*/ 1077112 w 5285686"/>
                <a:gd name="connsiteY39" fmla="*/ 1450730 h 1450730"/>
                <a:gd name="connsiteX40" fmla="*/ 518056 w 5285686"/>
                <a:gd name="connsiteY40" fmla="*/ 1450653 h 1450730"/>
                <a:gd name="connsiteX41" fmla="*/ 309670 w 5285686"/>
                <a:gd name="connsiteY41" fmla="*/ 1330195 h 1450730"/>
                <a:gd name="connsiteX42" fmla="*/ 30075 w 5285686"/>
                <a:gd name="connsiteY42" fmla="*/ 845921 h 1450730"/>
                <a:gd name="connsiteX43" fmla="*/ 29948 w 5285686"/>
                <a:gd name="connsiteY43" fmla="*/ 605225 h 1450730"/>
                <a:gd name="connsiteX44" fmla="*/ 309409 w 5285686"/>
                <a:gd name="connsiteY44" fmla="*/ 121029 h 1450730"/>
                <a:gd name="connsiteX45" fmla="*/ 519038 w 5285686"/>
                <a:gd name="connsiteY45" fmla="*/ 0 h 145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85686" h="1450730">
                  <a:moveTo>
                    <a:pt x="1682690" y="75642"/>
                  </a:moveTo>
                  <a:cubicBezTo>
                    <a:pt x="1607024" y="75642"/>
                    <a:pt x="1523940" y="121426"/>
                    <a:pt x="1486848" y="184380"/>
                  </a:cubicBezTo>
                  <a:cubicBezTo>
                    <a:pt x="1470435" y="211833"/>
                    <a:pt x="1455048" y="237570"/>
                    <a:pt x="1440622" y="261698"/>
                  </a:cubicBezTo>
                  <a:lnTo>
                    <a:pt x="1403668" y="323510"/>
                  </a:lnTo>
                  <a:lnTo>
                    <a:pt x="1416107" y="345056"/>
                  </a:lnTo>
                  <a:cubicBezTo>
                    <a:pt x="1566076" y="604809"/>
                    <a:pt x="1566076" y="604809"/>
                    <a:pt x="1566076" y="604809"/>
                  </a:cubicBezTo>
                  <a:cubicBezTo>
                    <a:pt x="1606356" y="674577"/>
                    <a:pt x="1606742" y="776499"/>
                    <a:pt x="1566202" y="845505"/>
                  </a:cubicBezTo>
                  <a:cubicBezTo>
                    <a:pt x="1496337" y="966554"/>
                    <a:pt x="1443938" y="1057341"/>
                    <a:pt x="1404639" y="1125431"/>
                  </a:cubicBezTo>
                  <a:lnTo>
                    <a:pt x="1399807" y="1133804"/>
                  </a:lnTo>
                  <a:lnTo>
                    <a:pt x="1401513" y="1136649"/>
                  </a:lnTo>
                  <a:cubicBezTo>
                    <a:pt x="1486848" y="1278918"/>
                    <a:pt x="1486848" y="1278918"/>
                    <a:pt x="1486848" y="1278918"/>
                  </a:cubicBezTo>
                  <a:cubicBezTo>
                    <a:pt x="1523940" y="1341871"/>
                    <a:pt x="1607024" y="1387655"/>
                    <a:pt x="1682690" y="1387655"/>
                  </a:cubicBezTo>
                  <a:cubicBezTo>
                    <a:pt x="4728641" y="1387655"/>
                    <a:pt x="4728641" y="1387655"/>
                    <a:pt x="4728641" y="1387655"/>
                  </a:cubicBezTo>
                  <a:cubicBezTo>
                    <a:pt x="4804308" y="1387655"/>
                    <a:pt x="4885908" y="1341871"/>
                    <a:pt x="4923000" y="1278918"/>
                  </a:cubicBezTo>
                  <a:cubicBezTo>
                    <a:pt x="5187091" y="841103"/>
                    <a:pt x="5187091" y="841103"/>
                    <a:pt x="5187091" y="841103"/>
                  </a:cubicBezTo>
                  <a:cubicBezTo>
                    <a:pt x="5224182" y="778149"/>
                    <a:pt x="5224182" y="686579"/>
                    <a:pt x="5187091" y="623626"/>
                  </a:cubicBezTo>
                  <a:cubicBezTo>
                    <a:pt x="4923000" y="184380"/>
                    <a:pt x="4923000" y="184380"/>
                    <a:pt x="4923000" y="184380"/>
                  </a:cubicBezTo>
                  <a:cubicBezTo>
                    <a:pt x="4885908" y="121426"/>
                    <a:pt x="4804308" y="75642"/>
                    <a:pt x="4728641" y="75642"/>
                  </a:cubicBezTo>
                  <a:cubicBezTo>
                    <a:pt x="1682690" y="75642"/>
                    <a:pt x="1682690" y="75642"/>
                    <a:pt x="1682690" y="75642"/>
                  </a:cubicBezTo>
                  <a:close/>
                  <a:moveTo>
                    <a:pt x="519038" y="0"/>
                  </a:moveTo>
                  <a:cubicBezTo>
                    <a:pt x="1078094" y="78"/>
                    <a:pt x="1078094" y="78"/>
                    <a:pt x="1078094" y="78"/>
                  </a:cubicBezTo>
                  <a:cubicBezTo>
                    <a:pt x="1158915" y="840"/>
                    <a:pt x="1246199" y="50767"/>
                    <a:pt x="1286480" y="120535"/>
                  </a:cubicBezTo>
                  <a:cubicBezTo>
                    <a:pt x="1303955" y="150802"/>
                    <a:pt x="1320338" y="179178"/>
                    <a:pt x="1335696" y="205780"/>
                  </a:cubicBezTo>
                  <a:lnTo>
                    <a:pt x="1363074" y="253199"/>
                  </a:lnTo>
                  <a:lnTo>
                    <a:pt x="1378497" y="226409"/>
                  </a:lnTo>
                  <a:cubicBezTo>
                    <a:pt x="1393430" y="200468"/>
                    <a:pt x="1409359" y="172798"/>
                    <a:pt x="1426350" y="143284"/>
                  </a:cubicBezTo>
                  <a:cubicBezTo>
                    <a:pt x="1464748" y="75603"/>
                    <a:pt x="1550758" y="26380"/>
                    <a:pt x="1629089" y="26380"/>
                  </a:cubicBezTo>
                  <a:cubicBezTo>
                    <a:pt x="1629089" y="26380"/>
                    <a:pt x="1629089" y="26380"/>
                    <a:pt x="4782295" y="26380"/>
                  </a:cubicBezTo>
                  <a:cubicBezTo>
                    <a:pt x="4860626" y="26380"/>
                    <a:pt x="4945100" y="75603"/>
                    <a:pt x="4983498" y="143284"/>
                  </a:cubicBezTo>
                  <a:cubicBezTo>
                    <a:pt x="4983498" y="143284"/>
                    <a:pt x="4983498" y="143284"/>
                    <a:pt x="5256889" y="615514"/>
                  </a:cubicBezTo>
                  <a:cubicBezTo>
                    <a:pt x="5295286" y="683195"/>
                    <a:pt x="5295286" y="781641"/>
                    <a:pt x="5256889" y="849322"/>
                  </a:cubicBezTo>
                  <a:cubicBezTo>
                    <a:pt x="5256889" y="849322"/>
                    <a:pt x="5256889" y="849322"/>
                    <a:pt x="4983498" y="1320014"/>
                  </a:cubicBezTo>
                  <a:cubicBezTo>
                    <a:pt x="4945100" y="1387696"/>
                    <a:pt x="4860626" y="1436918"/>
                    <a:pt x="4782295" y="1436918"/>
                  </a:cubicBezTo>
                  <a:cubicBezTo>
                    <a:pt x="4782295" y="1436918"/>
                    <a:pt x="4782295" y="1436918"/>
                    <a:pt x="1629089" y="1436918"/>
                  </a:cubicBezTo>
                  <a:cubicBezTo>
                    <a:pt x="1550758" y="1436918"/>
                    <a:pt x="1464748" y="1387696"/>
                    <a:pt x="1426350" y="1320014"/>
                  </a:cubicBezTo>
                  <a:cubicBezTo>
                    <a:pt x="1426350" y="1320014"/>
                    <a:pt x="1426350" y="1320014"/>
                    <a:pt x="1359979" y="1205099"/>
                  </a:cubicBezTo>
                  <a:lnTo>
                    <a:pt x="1359318" y="1203954"/>
                  </a:lnTo>
                  <a:lnTo>
                    <a:pt x="1354969" y="1211489"/>
                  </a:lnTo>
                  <a:cubicBezTo>
                    <a:pt x="1286741" y="1329701"/>
                    <a:pt x="1286741" y="1329701"/>
                    <a:pt x="1286741" y="1329701"/>
                  </a:cubicBezTo>
                  <a:cubicBezTo>
                    <a:pt x="1246991" y="1400075"/>
                    <a:pt x="1159303" y="1450702"/>
                    <a:pt x="1077112" y="1450730"/>
                  </a:cubicBezTo>
                  <a:cubicBezTo>
                    <a:pt x="518056" y="1450653"/>
                    <a:pt x="518056" y="1450653"/>
                    <a:pt x="518056" y="1450653"/>
                  </a:cubicBezTo>
                  <a:cubicBezTo>
                    <a:pt x="438025" y="1451258"/>
                    <a:pt x="349951" y="1399963"/>
                    <a:pt x="309670" y="1330195"/>
                  </a:cubicBezTo>
                  <a:lnTo>
                    <a:pt x="30075" y="845921"/>
                  </a:lnTo>
                  <a:cubicBezTo>
                    <a:pt x="-10206" y="776153"/>
                    <a:pt x="-9802" y="675599"/>
                    <a:pt x="29948" y="605225"/>
                  </a:cubicBezTo>
                  <a:cubicBezTo>
                    <a:pt x="309409" y="121029"/>
                    <a:pt x="309409" y="121029"/>
                    <a:pt x="309409" y="121029"/>
                  </a:cubicBezTo>
                  <a:cubicBezTo>
                    <a:pt x="351319" y="51232"/>
                    <a:pt x="439007" y="605"/>
                    <a:pt x="519038" y="0"/>
                  </a:cubicBezTo>
                  <a:close/>
                </a:path>
              </a:pathLst>
            </a:custGeom>
            <a:gradFill>
              <a:gsLst>
                <a:gs pos="0">
                  <a:srgbClr val="0F2437"/>
                </a:gs>
                <a:gs pos="100000">
                  <a:srgbClr val="284D7A"/>
                </a:gs>
              </a:gsLst>
              <a:lin ang="1800000" scaled="0"/>
            </a:gradFill>
            <a:ln w="19050">
              <a:noFill/>
            </a:ln>
            <a:effectLst>
              <a:softEdge rad="0"/>
            </a:effectLst>
          </p:spPr>
          <p:txBody>
            <a:bodyPr vert="horz" wrap="square" lIns="90000" tIns="46800" rIns="90000" bIns="46800" numCol="1" anchor="t" anchorCtr="0" compatLnSpc="1">
              <a:normAutofit/>
            </a:bodyPr>
            <a:p>
              <a:pPr fontAlgn="base"/>
              <a:endParaRPr lang="zh-CN" altLang="en-US" sz="1350" strike="noStrike" noProof="1">
                <a:solidFill>
                  <a:prstClr val="black"/>
                </a:solidFill>
                <a:latin typeface="Arial" panose="020B0604020202020204" pitchFamily="34" charset="0"/>
                <a:ea typeface="微软雅黑" panose="020B0503020204020204" charset="-122"/>
              </a:endParaRPr>
            </a:p>
          </p:txBody>
        </p:sp>
        <p:sp>
          <p:nvSpPr>
            <p:cNvPr id="10" name="Freeform 15"/>
            <p:cNvSpPr/>
            <p:nvPr/>
          </p:nvSpPr>
          <p:spPr bwMode="auto">
            <a:xfrm rot="9000000">
              <a:off x="1869" y="2613"/>
              <a:ext cx="2204" cy="20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F5F5F5"/>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solidFill>
                  <a:prstClr val="white"/>
                </a:solidFill>
              </a:endParaRPr>
            </a:p>
          </p:txBody>
        </p:sp>
        <p:sp>
          <p:nvSpPr>
            <p:cNvPr id="29" name="文本框 28"/>
            <p:cNvSpPr txBox="1"/>
            <p:nvPr/>
          </p:nvSpPr>
          <p:spPr>
            <a:xfrm>
              <a:off x="4818" y="2766"/>
              <a:ext cx="6438" cy="3311"/>
            </a:xfrm>
            <a:prstGeom prst="rect">
              <a:avLst/>
            </a:prstGeom>
            <a:noFill/>
            <a:effectLst/>
          </p:spPr>
          <p:txBody>
            <a:bodyPr wrap="none" lIns="90000" tIns="46800" rIns="90000" bIns="46800" rtlCol="0">
              <a:normAutofit/>
            </a:bodyPr>
            <a:p>
              <a:r>
                <a:rPr lang="en-US" altLang="zh-CN" sz="1050"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 </a:t>
              </a:r>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显示定位位置周边的地图，使用高德</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地图API，具有地图的某些基本功能,例如</a:t>
              </a:r>
              <a:endPar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endParaRPr>
            </a:p>
            <a:p>
              <a:r>
                <a:rPr lang="en-US" altLang="zh-CN" b="1" noProof="1" dirty="0">
                  <a:solidFill>
                    <a:schemeClr val="tx1">
                      <a:lumMod val="85000"/>
                      <a:lumOff val="15000"/>
                    </a:schemeClr>
                  </a:solidFill>
                  <a:latin typeface="方正姚体" panose="02010601030101010101" pitchFamily="2" charset="-122"/>
                  <a:ea typeface="方正姚体" panose="02010601030101010101" pitchFamily="2" charset="-122"/>
                  <a:cs typeface="+mn-cs"/>
                </a:rPr>
                <a:t>缩放、定位实时位置。   </a:t>
              </a:r>
              <a:endParaRPr lang="en-US" altLang="zh-CN" noProof="1"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noProof="1" dirty="0">
                <a:solidFill>
                  <a:schemeClr val="tx1">
                    <a:lumMod val="85000"/>
                    <a:lumOff val="15000"/>
                  </a:schemeClr>
                </a:solidFill>
                <a:latin typeface="Agency FB" pitchFamily="34" charset="0"/>
                <a:ea typeface="微软雅黑" panose="020B0503020204020204" charset="-122"/>
              </a:endParaRPr>
            </a:p>
          </p:txBody>
        </p:sp>
        <p:sp>
          <p:nvSpPr>
            <p:cNvPr id="59398" name="文本框 2"/>
            <p:cNvSpPr txBox="1"/>
            <p:nvPr/>
          </p:nvSpPr>
          <p:spPr>
            <a:xfrm>
              <a:off x="2429" y="3141"/>
              <a:ext cx="1085" cy="1016"/>
            </a:xfrm>
            <a:prstGeom prst="rect">
              <a:avLst/>
            </a:prstGeom>
            <a:noFill/>
            <a:ln w="9525">
              <a:noFill/>
            </a:ln>
          </p:spPr>
          <p:txBody>
            <a:bodyPr wrap="square" anchor="t">
              <a:spAutoFit/>
            </a:bodyPr>
            <a:p>
              <a:r>
                <a:rPr lang="zh-CN" altLang="zh-CN" b="1">
                  <a:latin typeface="Arial" panose="020B0604020202020204" pitchFamily="34" charset="0"/>
                  <a:ea typeface="宋体" panose="02010600030101010101" pitchFamily="2" charset="-122"/>
                </a:rPr>
                <a:t>空闲状态</a:t>
              </a:r>
              <a:endParaRPr lang="zh-CN" altLang="zh-CN" b="1">
                <a:latin typeface="Arial" panose="020B0604020202020204" pitchFamily="34" charset="0"/>
                <a:ea typeface="宋体" panose="02010600030101010101" pitchFamily="2" charset="-122"/>
              </a:endParaRPr>
            </a:p>
          </p:txBody>
        </p:sp>
        <p:sp>
          <p:nvSpPr>
            <p:cNvPr id="4" name="任意多边形 3"/>
            <p:cNvSpPr/>
            <p:nvPr/>
          </p:nvSpPr>
          <p:spPr bwMode="auto">
            <a:xfrm>
              <a:off x="1333" y="6077"/>
              <a:ext cx="10775" cy="3584"/>
            </a:xfrm>
            <a:custGeom>
              <a:avLst/>
              <a:gdLst>
                <a:gd name="connsiteX0" fmla="*/ 1682690 w 5285686"/>
                <a:gd name="connsiteY0" fmla="*/ 75642 h 1450730"/>
                <a:gd name="connsiteX1" fmla="*/ 1486848 w 5285686"/>
                <a:gd name="connsiteY1" fmla="*/ 184380 h 1450730"/>
                <a:gd name="connsiteX2" fmla="*/ 1440622 w 5285686"/>
                <a:gd name="connsiteY2" fmla="*/ 261698 h 1450730"/>
                <a:gd name="connsiteX3" fmla="*/ 1403668 w 5285686"/>
                <a:gd name="connsiteY3" fmla="*/ 323510 h 1450730"/>
                <a:gd name="connsiteX4" fmla="*/ 1416107 w 5285686"/>
                <a:gd name="connsiteY4" fmla="*/ 345056 h 1450730"/>
                <a:gd name="connsiteX5" fmla="*/ 1566076 w 5285686"/>
                <a:gd name="connsiteY5" fmla="*/ 604809 h 1450730"/>
                <a:gd name="connsiteX6" fmla="*/ 1566202 w 5285686"/>
                <a:gd name="connsiteY6" fmla="*/ 845505 h 1450730"/>
                <a:gd name="connsiteX7" fmla="*/ 1404639 w 5285686"/>
                <a:gd name="connsiteY7" fmla="*/ 1125431 h 1450730"/>
                <a:gd name="connsiteX8" fmla="*/ 1399807 w 5285686"/>
                <a:gd name="connsiteY8" fmla="*/ 1133804 h 1450730"/>
                <a:gd name="connsiteX9" fmla="*/ 1401513 w 5285686"/>
                <a:gd name="connsiteY9" fmla="*/ 1136649 h 1450730"/>
                <a:gd name="connsiteX10" fmla="*/ 1486848 w 5285686"/>
                <a:gd name="connsiteY10" fmla="*/ 1278918 h 1450730"/>
                <a:gd name="connsiteX11" fmla="*/ 1682690 w 5285686"/>
                <a:gd name="connsiteY11" fmla="*/ 1387655 h 1450730"/>
                <a:gd name="connsiteX12" fmla="*/ 4728641 w 5285686"/>
                <a:gd name="connsiteY12" fmla="*/ 1387655 h 1450730"/>
                <a:gd name="connsiteX13" fmla="*/ 4923000 w 5285686"/>
                <a:gd name="connsiteY13" fmla="*/ 1278918 h 1450730"/>
                <a:gd name="connsiteX14" fmla="*/ 5187091 w 5285686"/>
                <a:gd name="connsiteY14" fmla="*/ 841103 h 1450730"/>
                <a:gd name="connsiteX15" fmla="*/ 5187091 w 5285686"/>
                <a:gd name="connsiteY15" fmla="*/ 623626 h 1450730"/>
                <a:gd name="connsiteX16" fmla="*/ 4923000 w 5285686"/>
                <a:gd name="connsiteY16" fmla="*/ 184380 h 1450730"/>
                <a:gd name="connsiteX17" fmla="*/ 4728641 w 5285686"/>
                <a:gd name="connsiteY17" fmla="*/ 75642 h 1450730"/>
                <a:gd name="connsiteX18" fmla="*/ 1682690 w 5285686"/>
                <a:gd name="connsiteY18" fmla="*/ 75642 h 1450730"/>
                <a:gd name="connsiteX19" fmla="*/ 519038 w 5285686"/>
                <a:gd name="connsiteY19" fmla="*/ 0 h 1450730"/>
                <a:gd name="connsiteX20" fmla="*/ 1078094 w 5285686"/>
                <a:gd name="connsiteY20" fmla="*/ 78 h 1450730"/>
                <a:gd name="connsiteX21" fmla="*/ 1286480 w 5285686"/>
                <a:gd name="connsiteY21" fmla="*/ 120535 h 1450730"/>
                <a:gd name="connsiteX22" fmla="*/ 1335696 w 5285686"/>
                <a:gd name="connsiteY22" fmla="*/ 205780 h 1450730"/>
                <a:gd name="connsiteX23" fmla="*/ 1363074 w 5285686"/>
                <a:gd name="connsiteY23" fmla="*/ 253199 h 1450730"/>
                <a:gd name="connsiteX24" fmla="*/ 1378497 w 5285686"/>
                <a:gd name="connsiteY24" fmla="*/ 226409 h 1450730"/>
                <a:gd name="connsiteX25" fmla="*/ 1426350 w 5285686"/>
                <a:gd name="connsiteY25" fmla="*/ 143284 h 1450730"/>
                <a:gd name="connsiteX26" fmla="*/ 1629089 w 5285686"/>
                <a:gd name="connsiteY26" fmla="*/ 26380 h 1450730"/>
                <a:gd name="connsiteX27" fmla="*/ 4782295 w 5285686"/>
                <a:gd name="connsiteY27" fmla="*/ 26380 h 1450730"/>
                <a:gd name="connsiteX28" fmla="*/ 4983498 w 5285686"/>
                <a:gd name="connsiteY28" fmla="*/ 143284 h 1450730"/>
                <a:gd name="connsiteX29" fmla="*/ 5256889 w 5285686"/>
                <a:gd name="connsiteY29" fmla="*/ 615514 h 1450730"/>
                <a:gd name="connsiteX30" fmla="*/ 5256889 w 5285686"/>
                <a:gd name="connsiteY30" fmla="*/ 849322 h 1450730"/>
                <a:gd name="connsiteX31" fmla="*/ 4983498 w 5285686"/>
                <a:gd name="connsiteY31" fmla="*/ 1320014 h 1450730"/>
                <a:gd name="connsiteX32" fmla="*/ 4782295 w 5285686"/>
                <a:gd name="connsiteY32" fmla="*/ 1436918 h 1450730"/>
                <a:gd name="connsiteX33" fmla="*/ 1629089 w 5285686"/>
                <a:gd name="connsiteY33" fmla="*/ 1436918 h 1450730"/>
                <a:gd name="connsiteX34" fmla="*/ 1426350 w 5285686"/>
                <a:gd name="connsiteY34" fmla="*/ 1320014 h 1450730"/>
                <a:gd name="connsiteX35" fmla="*/ 1359979 w 5285686"/>
                <a:gd name="connsiteY35" fmla="*/ 1205099 h 1450730"/>
                <a:gd name="connsiteX36" fmla="*/ 1359318 w 5285686"/>
                <a:gd name="connsiteY36" fmla="*/ 1203954 h 1450730"/>
                <a:gd name="connsiteX37" fmla="*/ 1354969 w 5285686"/>
                <a:gd name="connsiteY37" fmla="*/ 1211489 h 1450730"/>
                <a:gd name="connsiteX38" fmla="*/ 1286741 w 5285686"/>
                <a:gd name="connsiteY38" fmla="*/ 1329701 h 1450730"/>
                <a:gd name="connsiteX39" fmla="*/ 1077112 w 5285686"/>
                <a:gd name="connsiteY39" fmla="*/ 1450730 h 1450730"/>
                <a:gd name="connsiteX40" fmla="*/ 518056 w 5285686"/>
                <a:gd name="connsiteY40" fmla="*/ 1450653 h 1450730"/>
                <a:gd name="connsiteX41" fmla="*/ 309670 w 5285686"/>
                <a:gd name="connsiteY41" fmla="*/ 1330195 h 1450730"/>
                <a:gd name="connsiteX42" fmla="*/ 30075 w 5285686"/>
                <a:gd name="connsiteY42" fmla="*/ 845921 h 1450730"/>
                <a:gd name="connsiteX43" fmla="*/ 29948 w 5285686"/>
                <a:gd name="connsiteY43" fmla="*/ 605225 h 1450730"/>
                <a:gd name="connsiteX44" fmla="*/ 309409 w 5285686"/>
                <a:gd name="connsiteY44" fmla="*/ 121029 h 1450730"/>
                <a:gd name="connsiteX45" fmla="*/ 519038 w 5285686"/>
                <a:gd name="connsiteY45" fmla="*/ 0 h 145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85686" h="1450730">
                  <a:moveTo>
                    <a:pt x="1682690" y="75642"/>
                  </a:moveTo>
                  <a:cubicBezTo>
                    <a:pt x="1607024" y="75642"/>
                    <a:pt x="1523940" y="121426"/>
                    <a:pt x="1486848" y="184380"/>
                  </a:cubicBezTo>
                  <a:cubicBezTo>
                    <a:pt x="1470435" y="211833"/>
                    <a:pt x="1455048" y="237570"/>
                    <a:pt x="1440622" y="261698"/>
                  </a:cubicBezTo>
                  <a:lnTo>
                    <a:pt x="1403668" y="323510"/>
                  </a:lnTo>
                  <a:lnTo>
                    <a:pt x="1416107" y="345056"/>
                  </a:lnTo>
                  <a:cubicBezTo>
                    <a:pt x="1566076" y="604809"/>
                    <a:pt x="1566076" y="604809"/>
                    <a:pt x="1566076" y="604809"/>
                  </a:cubicBezTo>
                  <a:cubicBezTo>
                    <a:pt x="1606356" y="674577"/>
                    <a:pt x="1606742" y="776499"/>
                    <a:pt x="1566202" y="845505"/>
                  </a:cubicBezTo>
                  <a:cubicBezTo>
                    <a:pt x="1496337" y="966554"/>
                    <a:pt x="1443938" y="1057341"/>
                    <a:pt x="1404639" y="1125431"/>
                  </a:cubicBezTo>
                  <a:lnTo>
                    <a:pt x="1399807" y="1133804"/>
                  </a:lnTo>
                  <a:lnTo>
                    <a:pt x="1401513" y="1136649"/>
                  </a:lnTo>
                  <a:cubicBezTo>
                    <a:pt x="1486848" y="1278918"/>
                    <a:pt x="1486848" y="1278918"/>
                    <a:pt x="1486848" y="1278918"/>
                  </a:cubicBezTo>
                  <a:cubicBezTo>
                    <a:pt x="1523940" y="1341871"/>
                    <a:pt x="1607024" y="1387655"/>
                    <a:pt x="1682690" y="1387655"/>
                  </a:cubicBezTo>
                  <a:cubicBezTo>
                    <a:pt x="4728641" y="1387655"/>
                    <a:pt x="4728641" y="1387655"/>
                    <a:pt x="4728641" y="1387655"/>
                  </a:cubicBezTo>
                  <a:cubicBezTo>
                    <a:pt x="4804308" y="1387655"/>
                    <a:pt x="4885908" y="1341871"/>
                    <a:pt x="4923000" y="1278918"/>
                  </a:cubicBezTo>
                  <a:cubicBezTo>
                    <a:pt x="5187091" y="841103"/>
                    <a:pt x="5187091" y="841103"/>
                    <a:pt x="5187091" y="841103"/>
                  </a:cubicBezTo>
                  <a:cubicBezTo>
                    <a:pt x="5224182" y="778149"/>
                    <a:pt x="5224182" y="686579"/>
                    <a:pt x="5187091" y="623626"/>
                  </a:cubicBezTo>
                  <a:cubicBezTo>
                    <a:pt x="4923000" y="184380"/>
                    <a:pt x="4923000" y="184380"/>
                    <a:pt x="4923000" y="184380"/>
                  </a:cubicBezTo>
                  <a:cubicBezTo>
                    <a:pt x="4885908" y="121426"/>
                    <a:pt x="4804308" y="75642"/>
                    <a:pt x="4728641" y="75642"/>
                  </a:cubicBezTo>
                  <a:cubicBezTo>
                    <a:pt x="1682690" y="75642"/>
                    <a:pt x="1682690" y="75642"/>
                    <a:pt x="1682690" y="75642"/>
                  </a:cubicBezTo>
                  <a:close/>
                  <a:moveTo>
                    <a:pt x="519038" y="0"/>
                  </a:moveTo>
                  <a:cubicBezTo>
                    <a:pt x="1078094" y="78"/>
                    <a:pt x="1078094" y="78"/>
                    <a:pt x="1078094" y="78"/>
                  </a:cubicBezTo>
                  <a:cubicBezTo>
                    <a:pt x="1158915" y="840"/>
                    <a:pt x="1246199" y="50767"/>
                    <a:pt x="1286480" y="120535"/>
                  </a:cubicBezTo>
                  <a:cubicBezTo>
                    <a:pt x="1303955" y="150802"/>
                    <a:pt x="1320338" y="179178"/>
                    <a:pt x="1335696" y="205780"/>
                  </a:cubicBezTo>
                  <a:lnTo>
                    <a:pt x="1363074" y="253199"/>
                  </a:lnTo>
                  <a:lnTo>
                    <a:pt x="1378497" y="226409"/>
                  </a:lnTo>
                  <a:cubicBezTo>
                    <a:pt x="1393430" y="200468"/>
                    <a:pt x="1409359" y="172798"/>
                    <a:pt x="1426350" y="143284"/>
                  </a:cubicBezTo>
                  <a:cubicBezTo>
                    <a:pt x="1464748" y="75603"/>
                    <a:pt x="1550758" y="26380"/>
                    <a:pt x="1629089" y="26380"/>
                  </a:cubicBezTo>
                  <a:cubicBezTo>
                    <a:pt x="1629089" y="26380"/>
                    <a:pt x="1629089" y="26380"/>
                    <a:pt x="4782295" y="26380"/>
                  </a:cubicBezTo>
                  <a:cubicBezTo>
                    <a:pt x="4860626" y="26380"/>
                    <a:pt x="4945100" y="75603"/>
                    <a:pt x="4983498" y="143284"/>
                  </a:cubicBezTo>
                  <a:cubicBezTo>
                    <a:pt x="4983498" y="143284"/>
                    <a:pt x="4983498" y="143284"/>
                    <a:pt x="5256889" y="615514"/>
                  </a:cubicBezTo>
                  <a:cubicBezTo>
                    <a:pt x="5295286" y="683195"/>
                    <a:pt x="5295286" y="781641"/>
                    <a:pt x="5256889" y="849322"/>
                  </a:cubicBezTo>
                  <a:cubicBezTo>
                    <a:pt x="5256889" y="849322"/>
                    <a:pt x="5256889" y="849322"/>
                    <a:pt x="4983498" y="1320014"/>
                  </a:cubicBezTo>
                  <a:cubicBezTo>
                    <a:pt x="4945100" y="1387696"/>
                    <a:pt x="4860626" y="1436918"/>
                    <a:pt x="4782295" y="1436918"/>
                  </a:cubicBezTo>
                  <a:cubicBezTo>
                    <a:pt x="4782295" y="1436918"/>
                    <a:pt x="4782295" y="1436918"/>
                    <a:pt x="1629089" y="1436918"/>
                  </a:cubicBezTo>
                  <a:cubicBezTo>
                    <a:pt x="1550758" y="1436918"/>
                    <a:pt x="1464748" y="1387696"/>
                    <a:pt x="1426350" y="1320014"/>
                  </a:cubicBezTo>
                  <a:cubicBezTo>
                    <a:pt x="1426350" y="1320014"/>
                    <a:pt x="1426350" y="1320014"/>
                    <a:pt x="1359979" y="1205099"/>
                  </a:cubicBezTo>
                  <a:lnTo>
                    <a:pt x="1359318" y="1203954"/>
                  </a:lnTo>
                  <a:lnTo>
                    <a:pt x="1354969" y="1211489"/>
                  </a:lnTo>
                  <a:cubicBezTo>
                    <a:pt x="1286741" y="1329701"/>
                    <a:pt x="1286741" y="1329701"/>
                    <a:pt x="1286741" y="1329701"/>
                  </a:cubicBezTo>
                  <a:cubicBezTo>
                    <a:pt x="1246991" y="1400075"/>
                    <a:pt x="1159303" y="1450702"/>
                    <a:pt x="1077112" y="1450730"/>
                  </a:cubicBezTo>
                  <a:cubicBezTo>
                    <a:pt x="518056" y="1450653"/>
                    <a:pt x="518056" y="1450653"/>
                    <a:pt x="518056" y="1450653"/>
                  </a:cubicBezTo>
                  <a:cubicBezTo>
                    <a:pt x="438025" y="1451258"/>
                    <a:pt x="349951" y="1399963"/>
                    <a:pt x="309670" y="1330195"/>
                  </a:cubicBezTo>
                  <a:lnTo>
                    <a:pt x="30075" y="845921"/>
                  </a:lnTo>
                  <a:cubicBezTo>
                    <a:pt x="-10206" y="776153"/>
                    <a:pt x="-9802" y="675599"/>
                    <a:pt x="29948" y="605225"/>
                  </a:cubicBezTo>
                  <a:cubicBezTo>
                    <a:pt x="309409" y="121029"/>
                    <a:pt x="309409" y="121029"/>
                    <a:pt x="309409" y="121029"/>
                  </a:cubicBezTo>
                  <a:cubicBezTo>
                    <a:pt x="351319" y="51232"/>
                    <a:pt x="439007" y="605"/>
                    <a:pt x="519038" y="0"/>
                  </a:cubicBezTo>
                  <a:close/>
                </a:path>
              </a:pathLst>
            </a:custGeom>
            <a:gradFill>
              <a:gsLst>
                <a:gs pos="0">
                  <a:srgbClr val="0F2437"/>
                </a:gs>
                <a:gs pos="100000">
                  <a:srgbClr val="284D7A"/>
                </a:gs>
              </a:gsLst>
              <a:lin ang="1800000" scaled="0"/>
            </a:gradFill>
            <a:ln w="19050">
              <a:noFill/>
            </a:ln>
            <a:effectLst>
              <a:softEdge rad="0"/>
            </a:effectLst>
          </p:spPr>
          <p:txBody>
            <a:bodyPr vert="horz" wrap="square" lIns="90000" tIns="46800" rIns="90000" bIns="46800" numCol="1" anchor="t" anchorCtr="0" compatLnSpc="1">
              <a:normAutofit/>
            </a:bodyPr>
            <a:p>
              <a:pPr fontAlgn="base"/>
              <a:endParaRPr lang="zh-CN" altLang="en-US" sz="1350" strike="noStrike" noProof="1">
                <a:solidFill>
                  <a:prstClr val="black"/>
                </a:solidFill>
                <a:latin typeface="Arial" panose="020B0604020202020204" pitchFamily="34" charset="0"/>
                <a:ea typeface="微软雅黑" panose="020B0503020204020204" charset="-122"/>
              </a:endParaRPr>
            </a:p>
          </p:txBody>
        </p:sp>
        <p:sp>
          <p:nvSpPr>
            <p:cNvPr id="5" name="Freeform 15"/>
            <p:cNvSpPr/>
            <p:nvPr/>
          </p:nvSpPr>
          <p:spPr bwMode="auto">
            <a:xfrm rot="9000000">
              <a:off x="1869" y="6833"/>
              <a:ext cx="2204" cy="20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F5F5F5"/>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solidFill>
                  <a:prstClr val="white"/>
                </a:solidFill>
              </a:endParaRPr>
            </a:p>
          </p:txBody>
        </p:sp>
        <p:sp>
          <p:nvSpPr>
            <p:cNvPr id="59401" name="文本框 5"/>
            <p:cNvSpPr txBox="1"/>
            <p:nvPr/>
          </p:nvSpPr>
          <p:spPr>
            <a:xfrm>
              <a:off x="4658" y="6550"/>
              <a:ext cx="6438" cy="3311"/>
            </a:xfrm>
            <a:prstGeom prst="rect">
              <a:avLst/>
            </a:prstGeom>
            <a:noFill/>
            <a:ln w="9525">
              <a:noFill/>
            </a:ln>
          </p:spPr>
          <p:txBody>
            <a:bodyPr wrap="none" lIns="90000" tIns="46800" rIns="90000" bIns="46800" anchor="t"/>
            <a:p>
              <a:r>
                <a:rPr lang="en-US" altLang="zh-CN" b="1" dirty="0">
                  <a:solidFill>
                    <a:srgbClr val="262626"/>
                  </a:solidFill>
                  <a:latin typeface="方正姚体" panose="02010601030101010101" pitchFamily="2" charset="-122"/>
                  <a:ea typeface="方正姚体" panose="02010601030101010101" pitchFamily="2" charset="-122"/>
                </a:rPr>
                <a:t>显示呼救者定位的位置周边的地图，</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同样具有地图的基本功能。显示接单</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志愿者的相关信息，相关信息包括联系</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电话。结束急救事件后，转变回空闲</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状态的呼救者地图，不再接受志愿者</a:t>
              </a:r>
              <a:endParaRPr lang="en-US" altLang="zh-CN" b="1" dirty="0">
                <a:solidFill>
                  <a:srgbClr val="262626"/>
                </a:solidFill>
                <a:latin typeface="方正姚体" panose="02010601030101010101" pitchFamily="2" charset="-122"/>
                <a:ea typeface="方正姚体" panose="02010601030101010101" pitchFamily="2" charset="-122"/>
              </a:endParaRPr>
            </a:p>
            <a:p>
              <a:r>
                <a:rPr lang="en-US" altLang="zh-CN" b="1" dirty="0">
                  <a:solidFill>
                    <a:srgbClr val="262626"/>
                  </a:solidFill>
                  <a:latin typeface="方正姚体" panose="02010601030101010101" pitchFamily="2" charset="-122"/>
                  <a:ea typeface="方正姚体" panose="02010601030101010101" pitchFamily="2" charset="-122"/>
                </a:rPr>
                <a:t>信息。   </a:t>
              </a:r>
              <a:endParaRPr lang="en-US" altLang="zh-CN" dirty="0">
                <a:solidFill>
                  <a:srgbClr val="262626"/>
                </a:solidFill>
                <a:latin typeface="方正姚体" panose="02010601030101010101" pitchFamily="2" charset="-122"/>
                <a:ea typeface="方正姚体" panose="02010601030101010101" pitchFamily="2" charset="-122"/>
              </a:endParaRPr>
            </a:p>
            <a:p>
              <a:endParaRPr lang="en-US" altLang="zh-CN" dirty="0">
                <a:solidFill>
                  <a:srgbClr val="262626"/>
                </a:solidFill>
                <a:latin typeface="Agency FB" pitchFamily="34" charset="0"/>
                <a:ea typeface="微软雅黑" panose="020B0503020204020204" charset="-122"/>
              </a:endParaRPr>
            </a:p>
          </p:txBody>
        </p:sp>
        <p:sp>
          <p:nvSpPr>
            <p:cNvPr id="59402" name="文本框 6"/>
            <p:cNvSpPr txBox="1"/>
            <p:nvPr/>
          </p:nvSpPr>
          <p:spPr>
            <a:xfrm>
              <a:off x="2429" y="7361"/>
              <a:ext cx="1085" cy="1016"/>
            </a:xfrm>
            <a:prstGeom prst="rect">
              <a:avLst/>
            </a:prstGeom>
            <a:noFill/>
            <a:ln w="9525">
              <a:noFill/>
            </a:ln>
          </p:spPr>
          <p:txBody>
            <a:bodyPr wrap="square" anchor="t">
              <a:spAutoFit/>
            </a:bodyPr>
            <a:p>
              <a:r>
                <a:rPr lang="zh-CN" altLang="zh-CN" b="1">
                  <a:latin typeface="Arial" panose="020B0604020202020204" pitchFamily="34" charset="0"/>
                  <a:ea typeface="宋体" panose="02010600030101010101" pitchFamily="2" charset="-122"/>
                </a:rPr>
                <a:t>急救状态</a:t>
              </a:r>
              <a:endParaRPr lang="zh-CN" altLang="zh-CN" b="1">
                <a:latin typeface="Arial" panose="020B0604020202020204" pitchFamily="34" charset="0"/>
                <a:ea typeface="宋体" panose="02010600030101010101" pitchFamily="2" charset="-122"/>
              </a:endParaRPr>
            </a:p>
          </p:txBody>
        </p: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en-US" altLang="zh-CN" sz="2800" b="1" kern="1200" dirty="0">
                <a:latin typeface="+mj-lt"/>
                <a:ea typeface="+mj-ea"/>
                <a:cs typeface="+mj-cs"/>
              </a:rPr>
              <a:t> </a:t>
            </a:r>
            <a:r>
              <a:rPr lang="zh-CN" altLang="en-US" sz="2400" b="1" kern="1200" dirty="0">
                <a:latin typeface="+mj-lt"/>
                <a:ea typeface="+mj-ea"/>
                <a:cs typeface="+mj-cs"/>
              </a:rPr>
              <a:t>紧急救援</a:t>
            </a:r>
            <a:endParaRPr lang="zh-CN" altLang="en-US" sz="2400" b="1" kern="1200" dirty="0">
              <a:latin typeface="+mj-lt"/>
              <a:ea typeface="+mj-ea"/>
              <a:cs typeface="+mj-cs"/>
            </a:endParaRPr>
          </a:p>
        </p:txBody>
      </p:sp>
      <p:grpSp>
        <p:nvGrpSpPr>
          <p:cNvPr id="61442" name="组合 2"/>
          <p:cNvGrpSpPr/>
          <p:nvPr/>
        </p:nvGrpSpPr>
        <p:grpSpPr>
          <a:xfrm>
            <a:off x="1050925" y="2243138"/>
            <a:ext cx="7354888" cy="2601912"/>
            <a:chOff x="1655" y="3533"/>
            <a:chExt cx="11583" cy="4097"/>
          </a:xfrm>
        </p:grpSpPr>
        <p:sp>
          <p:nvSpPr>
            <p:cNvPr id="4" name="圆角矩形 3"/>
            <p:cNvSpPr/>
            <p:nvPr/>
          </p:nvSpPr>
          <p:spPr>
            <a:xfrm>
              <a:off x="2060" y="4650"/>
              <a:ext cx="2040"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肘形连接符 6"/>
            <p:cNvCxnSpPr/>
            <p:nvPr/>
          </p:nvCxnSpPr>
          <p:spPr>
            <a:xfrm>
              <a:off x="1888" y="4193"/>
              <a:ext cx="5275" cy="2955"/>
            </a:xfrm>
            <a:prstGeom prst="bentConnector3">
              <a:avLst>
                <a:gd name="adj1" fmla="val 50019"/>
              </a:avLst>
            </a:prstGeom>
            <a:ln w="1905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040" y="4650"/>
              <a:ext cx="2040" cy="2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圆角矩形 9"/>
            <p:cNvSpPr/>
            <p:nvPr/>
          </p:nvSpPr>
          <p:spPr>
            <a:xfrm>
              <a:off x="7830" y="4650"/>
              <a:ext cx="2040" cy="2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1447" name="文本框 12"/>
            <p:cNvSpPr txBox="1"/>
            <p:nvPr/>
          </p:nvSpPr>
          <p:spPr>
            <a:xfrm>
              <a:off x="2530" y="3710"/>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61448" name="文本框 13"/>
            <p:cNvSpPr txBox="1"/>
            <p:nvPr/>
          </p:nvSpPr>
          <p:spPr>
            <a:xfrm>
              <a:off x="6615" y="7148"/>
              <a:ext cx="1598" cy="482"/>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61449" name="文本框 14"/>
            <p:cNvSpPr txBox="1"/>
            <p:nvPr/>
          </p:nvSpPr>
          <p:spPr>
            <a:xfrm>
              <a:off x="5403" y="5355"/>
              <a:ext cx="2810" cy="485"/>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呼救模块</a:t>
              </a:r>
              <a:endParaRPr lang="zh-CN" altLang="en-US" sz="1400">
                <a:solidFill>
                  <a:schemeClr val="bg1"/>
                </a:solidFill>
                <a:latin typeface="Arial" panose="020B0604020202020204" pitchFamily="34" charset="0"/>
                <a:ea typeface="宋体" panose="02010600030101010101" pitchFamily="2" charset="-122"/>
              </a:endParaRPr>
            </a:p>
          </p:txBody>
        </p:sp>
        <p:sp>
          <p:nvSpPr>
            <p:cNvPr id="20" name="等腰三角形 19"/>
            <p:cNvSpPr/>
            <p:nvPr/>
          </p:nvSpPr>
          <p:spPr>
            <a:xfrm rot="10800000">
              <a:off x="4355" y="5500"/>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1451" name="文本框 21"/>
            <p:cNvSpPr txBox="1"/>
            <p:nvPr/>
          </p:nvSpPr>
          <p:spPr>
            <a:xfrm>
              <a:off x="7425" y="4873"/>
              <a:ext cx="2850" cy="482"/>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1452" name="文本框 22"/>
            <p:cNvSpPr txBox="1"/>
            <p:nvPr/>
          </p:nvSpPr>
          <p:spPr>
            <a:xfrm>
              <a:off x="8098" y="5430"/>
              <a:ext cx="2392" cy="483"/>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检索模块</a:t>
              </a:r>
              <a:endParaRPr lang="zh-CN" altLang="en-US" sz="1400">
                <a:solidFill>
                  <a:schemeClr val="bg1"/>
                </a:solidFill>
                <a:latin typeface="Arial" panose="020B0604020202020204" pitchFamily="34" charset="0"/>
                <a:ea typeface="宋体" panose="02010600030101010101" pitchFamily="2" charset="-122"/>
              </a:endParaRPr>
            </a:p>
          </p:txBody>
        </p:sp>
        <p:cxnSp>
          <p:nvCxnSpPr>
            <p:cNvPr id="26" name="肘形连接符 25"/>
            <p:cNvCxnSpPr/>
            <p:nvPr/>
          </p:nvCxnSpPr>
          <p:spPr>
            <a:xfrm flipV="1">
              <a:off x="7160" y="4025"/>
              <a:ext cx="6078" cy="3123"/>
            </a:xfrm>
            <a:prstGeom prst="bentConnector3">
              <a:avLst>
                <a:gd name="adj1" fmla="val 50008"/>
              </a:avLst>
            </a:prstGeom>
            <a:ln w="19050"/>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a:off x="10030" y="5500"/>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 name="圆角矩形 28"/>
            <p:cNvSpPr/>
            <p:nvPr/>
          </p:nvSpPr>
          <p:spPr>
            <a:xfrm>
              <a:off x="10770" y="4650"/>
              <a:ext cx="2043"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1457" name="文本框 29"/>
            <p:cNvSpPr txBox="1"/>
            <p:nvPr/>
          </p:nvSpPr>
          <p:spPr>
            <a:xfrm>
              <a:off x="1655" y="5500"/>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1458" name="文本框 30"/>
            <p:cNvSpPr txBox="1"/>
            <p:nvPr/>
          </p:nvSpPr>
          <p:spPr>
            <a:xfrm>
              <a:off x="10365" y="5428"/>
              <a:ext cx="2850" cy="482"/>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1459" name="文本框 31"/>
            <p:cNvSpPr txBox="1"/>
            <p:nvPr/>
          </p:nvSpPr>
          <p:spPr>
            <a:xfrm>
              <a:off x="10770" y="3533"/>
              <a:ext cx="1850" cy="482"/>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2" name="椭圆 1"/>
            <p:cNvSpPr/>
            <p:nvPr/>
          </p:nvSpPr>
          <p:spPr>
            <a:xfrm>
              <a:off x="4695" y="4265"/>
              <a:ext cx="2730" cy="2814"/>
            </a:xfrm>
            <a:prstGeom prst="ellipse">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57357" name="文本框 23"/>
          <p:cNvSpPr txBox="1"/>
          <p:nvPr/>
        </p:nvSpPr>
        <p:spPr>
          <a:xfrm>
            <a:off x="4420381" y="3798318"/>
            <a:ext cx="2398499" cy="306593"/>
          </a:xfrm>
          <a:prstGeom prst="rect">
            <a:avLst/>
          </a:prstGeom>
          <a:noFill/>
          <a:ln w="9525">
            <a:noFill/>
          </a:ln>
        </p:spPr>
        <p:txBody>
          <a:bodyPr wrap="square" anchor="t">
            <a:spAutoFit/>
          </a:bodyPr>
          <a:p>
            <a:pPr algn="ctr"/>
            <a:r>
              <a:rPr lang="zh-CN" altLang="en-US" sz="1400">
                <a:solidFill>
                  <a:schemeClr val="bg1"/>
                </a:solidFill>
                <a:latin typeface="Arial" panose="020B0604020202020204" pitchFamily="34" charset="0"/>
                <a:ea typeface="宋体" panose="02010600030101010101" pitchFamily="2" charset="-122"/>
              </a:rPr>
              <a:t>沟通协调模块</a:t>
            </a:r>
            <a:endParaRPr lang="zh-CN" altLang="en-US" sz="1400">
              <a:solidFill>
                <a:schemeClr val="bg1"/>
              </a:solidFill>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en-US" altLang="zh-CN" sz="2800" b="1" kern="1200" dirty="0">
                <a:latin typeface="+mj-lt"/>
                <a:ea typeface="+mj-ea"/>
                <a:cs typeface="+mj-cs"/>
              </a:rPr>
              <a:t> </a:t>
            </a:r>
            <a:r>
              <a:rPr lang="en-US" altLang="zh-CN" sz="2400" b="1" kern="1200" dirty="0">
                <a:latin typeface="方正姚体" panose="02010601030101010101" pitchFamily="2" charset="-122"/>
                <a:ea typeface="+mj-ea"/>
                <a:cs typeface="+mj-cs"/>
              </a:rPr>
              <a:t>呼救模块</a:t>
            </a:r>
            <a:endParaRPr lang="en-US" altLang="zh-CN" sz="2400" b="1" kern="1200" dirty="0">
              <a:latin typeface="方正姚体" panose="02010601030101010101" pitchFamily="2" charset="-122"/>
              <a:ea typeface="+mj-ea"/>
              <a:cs typeface="+mj-cs"/>
            </a:endParaRPr>
          </a:p>
        </p:txBody>
      </p:sp>
      <p:sp>
        <p:nvSpPr>
          <p:cNvPr id="63490" name="文本框 2"/>
          <p:cNvSpPr txBox="1"/>
          <p:nvPr/>
        </p:nvSpPr>
        <p:spPr>
          <a:xfrm>
            <a:off x="460375" y="1809750"/>
            <a:ext cx="3895725" cy="460375"/>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呼救模块流程：</a:t>
            </a:r>
            <a:endParaRPr lang="en-US" altLang="zh-CN" sz="2400" b="1">
              <a:latin typeface="Arial" panose="020B0604020202020204" pitchFamily="34" charset="0"/>
              <a:ea typeface="宋体" panose="02010600030101010101" pitchFamily="2" charset="-122"/>
            </a:endParaRPr>
          </a:p>
        </p:txBody>
      </p:sp>
      <p:grpSp>
        <p:nvGrpSpPr>
          <p:cNvPr id="63491" name="组合 33"/>
          <p:cNvGrpSpPr/>
          <p:nvPr/>
        </p:nvGrpSpPr>
        <p:grpSpPr>
          <a:xfrm>
            <a:off x="1588" y="3000375"/>
            <a:ext cx="8928100" cy="2457450"/>
            <a:chOff x="453" y="4725"/>
            <a:chExt cx="14060" cy="3871"/>
          </a:xfrm>
        </p:grpSpPr>
        <p:grpSp>
          <p:nvGrpSpPr>
            <p:cNvPr id="63492" name="组合 30"/>
            <p:cNvGrpSpPr/>
            <p:nvPr/>
          </p:nvGrpSpPr>
          <p:grpSpPr>
            <a:xfrm>
              <a:off x="1527" y="4725"/>
              <a:ext cx="12987" cy="2420"/>
              <a:chOff x="415" y="4684"/>
              <a:chExt cx="12987" cy="2420"/>
            </a:xfrm>
          </p:grpSpPr>
          <p:sp>
            <p:nvSpPr>
              <p:cNvPr id="63493" name="文本框 17"/>
              <p:cNvSpPr txBox="1"/>
              <p:nvPr/>
            </p:nvSpPr>
            <p:spPr>
              <a:xfrm>
                <a:off x="785" y="5671"/>
                <a:ext cx="1935" cy="580"/>
              </a:xfrm>
              <a:prstGeom prst="rect">
                <a:avLst/>
              </a:prstGeom>
              <a:noFill/>
              <a:ln w="9525">
                <a:noFill/>
              </a:ln>
            </p:spPr>
            <p:txBody>
              <a:bodyPr wrap="square" anchor="t">
                <a:spAutoFit/>
              </a:bodyPr>
              <a:p>
                <a:r>
                  <a:rPr lang="zh-CN" altLang="en-US">
                    <a:latin typeface="微软雅黑" panose="020B0503020204020204" charset="-122"/>
                    <a:ea typeface="微软雅黑" panose="020B0503020204020204" charset="-122"/>
                  </a:rPr>
                  <a:t>一键急救</a:t>
                </a:r>
                <a:endParaRPr lang="zh-CN" altLang="en-US">
                  <a:latin typeface="微软雅黑" panose="020B0503020204020204" charset="-122"/>
                  <a:ea typeface="微软雅黑" panose="020B0503020204020204" charset="-122"/>
                </a:endParaRPr>
              </a:p>
            </p:txBody>
          </p:sp>
          <p:grpSp>
            <p:nvGrpSpPr>
              <p:cNvPr id="63494" name="组合 26"/>
              <p:cNvGrpSpPr/>
              <p:nvPr/>
            </p:nvGrpSpPr>
            <p:grpSpPr>
              <a:xfrm>
                <a:off x="2720" y="4684"/>
                <a:ext cx="10682" cy="2420"/>
                <a:chOff x="1339" y="3711"/>
                <a:chExt cx="10682" cy="2420"/>
              </a:xfrm>
            </p:grpSpPr>
            <p:grpSp>
              <p:nvGrpSpPr>
                <p:cNvPr id="63495" name="组合 20"/>
                <p:cNvGrpSpPr/>
                <p:nvPr/>
              </p:nvGrpSpPr>
              <p:grpSpPr>
                <a:xfrm>
                  <a:off x="1339" y="3711"/>
                  <a:ext cx="10682" cy="2420"/>
                  <a:chOff x="1213" y="5087"/>
                  <a:chExt cx="10682" cy="2420"/>
                </a:xfrm>
              </p:grpSpPr>
              <p:grpSp>
                <p:nvGrpSpPr>
                  <p:cNvPr id="63496" name="组合 7"/>
                  <p:cNvGrpSpPr/>
                  <p:nvPr/>
                </p:nvGrpSpPr>
                <p:grpSpPr>
                  <a:xfrm>
                    <a:off x="1213" y="5087"/>
                    <a:ext cx="10682" cy="2420"/>
                    <a:chOff x="1396" y="4190"/>
                    <a:chExt cx="10682" cy="2420"/>
                  </a:xfrm>
                </p:grpSpPr>
                <p:grpSp>
                  <p:nvGrpSpPr>
                    <p:cNvPr id="63497" name="组合 3"/>
                    <p:cNvGrpSpPr/>
                    <p:nvPr/>
                  </p:nvGrpSpPr>
                  <p:grpSpPr>
                    <a:xfrm>
                      <a:off x="1396" y="4190"/>
                      <a:ext cx="10682" cy="2420"/>
                      <a:chOff x="1568" y="5020"/>
                      <a:chExt cx="10682" cy="2420"/>
                    </a:xfrm>
                  </p:grpSpPr>
                  <p:sp>
                    <p:nvSpPr>
                      <p:cNvPr id="9" name="平行四边形 8"/>
                      <p:cNvSpPr/>
                      <p:nvPr/>
                    </p:nvSpPr>
                    <p:spPr>
                      <a:xfrm>
                        <a:off x="1568" y="5625"/>
                        <a:ext cx="3123" cy="1275"/>
                      </a:xfrm>
                      <a:prstGeom prst="parallelogram">
                        <a:avLst>
                          <a:gd name="adj" fmla="val 58333"/>
                        </a:avLst>
                      </a:pr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10" name="平行四边形 9"/>
                      <p:cNvSpPr/>
                      <p:nvPr/>
                    </p:nvSpPr>
                    <p:spPr>
                      <a:xfrm>
                        <a:off x="4113" y="5625"/>
                        <a:ext cx="3120" cy="1275"/>
                      </a:xfrm>
                      <a:prstGeom prst="parallelogram">
                        <a:avLst>
                          <a:gd name="adj" fmla="val 58333"/>
                        </a:avLst>
                      </a:pr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11" name="平行四边形 10"/>
                      <p:cNvSpPr/>
                      <p:nvPr/>
                    </p:nvSpPr>
                    <p:spPr>
                      <a:xfrm>
                        <a:off x="6655" y="5625"/>
                        <a:ext cx="3120" cy="1275"/>
                      </a:xfrm>
                      <a:prstGeom prst="parallelogram">
                        <a:avLst>
                          <a:gd name="adj" fmla="val 58333"/>
                        </a:avLst>
                      </a:pr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12" name="任意多边形 11"/>
                      <p:cNvSpPr/>
                      <p:nvPr/>
                    </p:nvSpPr>
                    <p:spPr>
                      <a:xfrm>
                        <a:off x="9213" y="5020"/>
                        <a:ext cx="3037" cy="2420"/>
                      </a:xfrm>
                      <a:custGeom>
                        <a:avLst/>
                        <a:gdLst>
                          <a:gd name="connsiteX0" fmla="*/ 2037680 w 3355054"/>
                          <a:gd name="connsiteY0" fmla="*/ 0 h 2049929"/>
                          <a:gd name="connsiteX1" fmla="*/ 2696189 w 3355054"/>
                          <a:gd name="connsiteY1" fmla="*/ 512344 h 2049929"/>
                          <a:gd name="connsiteX2" fmla="*/ 2753137 w 3355054"/>
                          <a:gd name="connsiteY2" fmla="*/ 512344 h 2049929"/>
                          <a:gd name="connsiteX3" fmla="*/ 2735359 w 3355054"/>
                          <a:gd name="connsiteY3" fmla="*/ 542820 h 2049929"/>
                          <a:gd name="connsiteX4" fmla="*/ 3355054 w 3355054"/>
                          <a:gd name="connsiteY4" fmla="*/ 1024965 h 2049929"/>
                          <a:gd name="connsiteX5" fmla="*/ 2037680 w 3355054"/>
                          <a:gd name="connsiteY5" fmla="*/ 2049929 h 2049929"/>
                          <a:gd name="connsiteX6" fmla="*/ 2037680 w 3355054"/>
                          <a:gd name="connsiteY6" fmla="*/ 1592999 h 2049929"/>
                          <a:gd name="connsiteX7" fmla="*/ 0 w 3355054"/>
                          <a:gd name="connsiteY7" fmla="*/ 1592999 h 2049929"/>
                          <a:gd name="connsiteX8" fmla="*/ 630378 w 3355054"/>
                          <a:gd name="connsiteY8" fmla="*/ 512344 h 2049929"/>
                          <a:gd name="connsiteX9" fmla="*/ 2037680 w 3355054"/>
                          <a:gd name="connsiteY9" fmla="*/ 512344 h 204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5054" h="2049929">
                            <a:moveTo>
                              <a:pt x="2037680" y="0"/>
                            </a:moveTo>
                            <a:lnTo>
                              <a:pt x="2696189" y="512344"/>
                            </a:lnTo>
                            <a:lnTo>
                              <a:pt x="2753137" y="512344"/>
                            </a:lnTo>
                            <a:lnTo>
                              <a:pt x="2735359" y="542820"/>
                            </a:lnTo>
                            <a:lnTo>
                              <a:pt x="3355054" y="1024965"/>
                            </a:lnTo>
                            <a:lnTo>
                              <a:pt x="2037680" y="2049929"/>
                            </a:lnTo>
                            <a:lnTo>
                              <a:pt x="2037680" y="1592999"/>
                            </a:lnTo>
                            <a:lnTo>
                              <a:pt x="0" y="1592999"/>
                            </a:lnTo>
                            <a:lnTo>
                              <a:pt x="630378" y="512344"/>
                            </a:lnTo>
                            <a:lnTo>
                              <a:pt x="2037680" y="512344"/>
                            </a:lnTo>
                            <a:close/>
                          </a:path>
                        </a:pathLst>
                      </a:cu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grpSp>
                <p:sp>
                  <p:nvSpPr>
                    <p:cNvPr id="5" name="圆角矩形 4"/>
                    <p:cNvSpPr/>
                    <p:nvPr/>
                  </p:nvSpPr>
                  <p:spPr>
                    <a:xfrm>
                      <a:off x="2153" y="4956"/>
                      <a:ext cx="1609" cy="9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3503" name="文本框 5"/>
                    <p:cNvSpPr txBox="1"/>
                    <p:nvPr/>
                  </p:nvSpPr>
                  <p:spPr>
                    <a:xfrm>
                      <a:off x="2245" y="5007"/>
                      <a:ext cx="1517" cy="919"/>
                    </a:xfrm>
                    <a:prstGeom prst="rect">
                      <a:avLst/>
                    </a:prstGeom>
                    <a:noFill/>
                    <a:ln w="9525">
                      <a:noFill/>
                    </a:ln>
                  </p:spPr>
                  <p:txBody>
                    <a:bodyPr wrap="square" anchor="t">
                      <a:spAutoFit/>
                    </a:bodyPr>
                    <a:p>
                      <a:r>
                        <a:rPr lang="zh-CN" altLang="zh-CN" sz="1600" b="1">
                          <a:latin typeface="Arial" panose="020B0604020202020204" pitchFamily="34" charset="0"/>
                          <a:ea typeface="宋体" panose="02010600030101010101" pitchFamily="2" charset="-122"/>
                        </a:rPr>
                        <a:t>核对位置信息</a:t>
                      </a:r>
                      <a:endParaRPr lang="zh-CN" altLang="zh-CN" sz="1600" b="1">
                        <a:latin typeface="Arial" panose="020B0604020202020204" pitchFamily="34" charset="0"/>
                        <a:ea typeface="宋体" panose="02010600030101010101" pitchFamily="2" charset="-122"/>
                      </a:endParaRPr>
                    </a:p>
                  </p:txBody>
                </p:sp>
              </p:grpSp>
              <p:sp>
                <p:nvSpPr>
                  <p:cNvPr id="20" name="圆角矩形 19"/>
                  <p:cNvSpPr/>
                  <p:nvPr/>
                </p:nvSpPr>
                <p:spPr>
                  <a:xfrm>
                    <a:off x="4514" y="5887"/>
                    <a:ext cx="1609" cy="9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9" name="圆角矩形 18"/>
                  <p:cNvSpPr/>
                  <p:nvPr/>
                </p:nvSpPr>
                <p:spPr>
                  <a:xfrm>
                    <a:off x="7055" y="5854"/>
                    <a:ext cx="1609" cy="9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3506" name="文本框 22"/>
                <p:cNvSpPr txBox="1"/>
                <p:nvPr/>
              </p:nvSpPr>
              <p:spPr>
                <a:xfrm>
                  <a:off x="4817" y="4586"/>
                  <a:ext cx="1367" cy="919"/>
                </a:xfrm>
                <a:prstGeom prst="rect">
                  <a:avLst/>
                </a:prstGeom>
                <a:noFill/>
                <a:ln w="9525">
                  <a:noFill/>
                </a:ln>
              </p:spPr>
              <p:txBody>
                <a:bodyPr wrap="square" anchor="t">
                  <a:spAutoFit/>
                </a:bodyPr>
                <a:p>
                  <a:r>
                    <a:rPr lang="zh-CN" altLang="zh-CN" sz="1600" b="1">
                      <a:latin typeface="Arial" panose="020B0604020202020204" pitchFamily="34" charset="0"/>
                      <a:ea typeface="宋体" panose="02010600030101010101" pitchFamily="2" charset="-122"/>
                    </a:rPr>
                    <a:t>有无本地信息</a:t>
                  </a:r>
                  <a:endParaRPr lang="zh-CN" altLang="zh-CN" sz="1600" b="1">
                    <a:latin typeface="Arial" panose="020B0604020202020204" pitchFamily="34" charset="0"/>
                    <a:ea typeface="宋体" panose="02010600030101010101" pitchFamily="2" charset="-122"/>
                  </a:endParaRPr>
                </a:p>
              </p:txBody>
            </p:sp>
            <p:sp>
              <p:nvSpPr>
                <p:cNvPr id="63507" name="文本框 23"/>
                <p:cNvSpPr txBox="1"/>
                <p:nvPr/>
              </p:nvSpPr>
              <p:spPr>
                <a:xfrm>
                  <a:off x="7181" y="4586"/>
                  <a:ext cx="1517" cy="919"/>
                </a:xfrm>
                <a:prstGeom prst="rect">
                  <a:avLst/>
                </a:prstGeom>
                <a:noFill/>
                <a:ln w="9525">
                  <a:noFill/>
                </a:ln>
              </p:spPr>
              <p:txBody>
                <a:bodyPr wrap="square" anchor="t">
                  <a:spAutoFit/>
                </a:bodyPr>
                <a:p>
                  <a:pPr algn="ctr"/>
                  <a:r>
                    <a:rPr lang="zh-CN" altLang="zh-CN" sz="1600" b="1">
                      <a:latin typeface="Arial" panose="020B0604020202020204" pitchFamily="34" charset="0"/>
                      <a:ea typeface="宋体" panose="02010600030101010101" pitchFamily="2" charset="-122"/>
                    </a:rPr>
                    <a:t>传递信息</a:t>
                  </a:r>
                  <a:endParaRPr lang="zh-CN" altLang="zh-CN" sz="1600" b="1">
                    <a:latin typeface="Arial" panose="020B0604020202020204" pitchFamily="34" charset="0"/>
                    <a:ea typeface="宋体" panose="02010600030101010101" pitchFamily="2" charset="-122"/>
                  </a:endParaRPr>
                </a:p>
              </p:txBody>
            </p:sp>
            <p:sp>
              <p:nvSpPr>
                <p:cNvPr id="25" name="圆角矩形 24"/>
                <p:cNvSpPr/>
                <p:nvPr/>
              </p:nvSpPr>
              <p:spPr>
                <a:xfrm>
                  <a:off x="9546" y="4495"/>
                  <a:ext cx="1609" cy="9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3509" name="文本框 25"/>
                <p:cNvSpPr txBox="1"/>
                <p:nvPr/>
              </p:nvSpPr>
              <p:spPr>
                <a:xfrm>
                  <a:off x="9774" y="4689"/>
                  <a:ext cx="1517" cy="531"/>
                </a:xfrm>
                <a:prstGeom prst="rect">
                  <a:avLst/>
                </a:prstGeom>
                <a:noFill/>
                <a:ln w="9525">
                  <a:noFill/>
                </a:ln>
              </p:spPr>
              <p:txBody>
                <a:bodyPr wrap="square" anchor="t">
                  <a:spAutoFit/>
                </a:bodyPr>
                <a:p>
                  <a:r>
                    <a:rPr lang="zh-CN" altLang="zh-CN" sz="1600" b="1">
                      <a:latin typeface="Arial" panose="020B0604020202020204" pitchFamily="34" charset="0"/>
                      <a:ea typeface="宋体" panose="02010600030101010101" pitchFamily="2" charset="-122"/>
                    </a:rPr>
                    <a:t>拨打</a:t>
                  </a:r>
                  <a:r>
                    <a:rPr lang="en-US" altLang="zh-CN" sz="1600" b="1">
                      <a:latin typeface="Arial" panose="020B0604020202020204" pitchFamily="34" charset="0"/>
                      <a:ea typeface="宋体" panose="02010600030101010101" pitchFamily="2" charset="-122"/>
                    </a:rPr>
                    <a:t>120</a:t>
                  </a:r>
                  <a:endParaRPr lang="en-US" altLang="zh-CN" sz="1600" b="1">
                    <a:latin typeface="Arial" panose="020B0604020202020204" pitchFamily="34" charset="0"/>
                    <a:ea typeface="宋体" panose="02010600030101010101" pitchFamily="2" charset="-122"/>
                  </a:endParaRPr>
                </a:p>
              </p:txBody>
            </p:sp>
          </p:grpSp>
          <p:sp>
            <p:nvSpPr>
              <p:cNvPr id="28" name="任意多边形 27"/>
              <p:cNvSpPr/>
              <p:nvPr/>
            </p:nvSpPr>
            <p:spPr>
              <a:xfrm rot="2750500">
                <a:off x="413" y="4981"/>
                <a:ext cx="2075" cy="2073"/>
              </a:xfrm>
              <a:custGeom>
                <a:avLst/>
                <a:gdLst>
                  <a:gd name="connsiteX0" fmla="*/ 531376 w 1984820"/>
                  <a:gd name="connsiteY0" fmla="*/ 1454860 h 1984820"/>
                  <a:gd name="connsiteX1" fmla="*/ 1045546 w 1984820"/>
                  <a:gd name="connsiteY1" fmla="*/ 1667836 h 1984820"/>
                  <a:gd name="connsiteX2" fmla="*/ 1772692 w 1984820"/>
                  <a:gd name="connsiteY2" fmla="*/ 940690 h 1984820"/>
                  <a:gd name="connsiteX3" fmla="*/ 1977055 w 1984820"/>
                  <a:gd name="connsiteY3" fmla="*/ 9180 h 1984820"/>
                  <a:gd name="connsiteX4" fmla="*/ 1045546 w 1984820"/>
                  <a:gd name="connsiteY4" fmla="*/ 213544 h 1984820"/>
                  <a:gd name="connsiteX5" fmla="*/ 318399 w 1984820"/>
                  <a:gd name="connsiteY5" fmla="*/ 940690 h 1984820"/>
                  <a:gd name="connsiteX6" fmla="*/ 531376 w 1984820"/>
                  <a:gd name="connsiteY6" fmla="*/ 1454860 h 1984820"/>
                  <a:gd name="connsiteX7" fmla="*/ 269236 w 1984820"/>
                  <a:gd name="connsiteY7" fmla="*/ 1715584 h 1984820"/>
                  <a:gd name="connsiteX8" fmla="*/ 0 w 1984820"/>
                  <a:gd name="connsiteY8" fmla="*/ 1065590 h 1984820"/>
                  <a:gd name="connsiteX9" fmla="*/ 919230 w 1984820"/>
                  <a:gd name="connsiteY9" fmla="*/ 146360 h 1984820"/>
                  <a:gd name="connsiteX10" fmla="*/ 1984820 w 1984820"/>
                  <a:gd name="connsiteY10" fmla="*/ 0 h 1984820"/>
                  <a:gd name="connsiteX11" fmla="*/ 1838460 w 1984820"/>
                  <a:gd name="connsiteY11" fmla="*/ 1065590 h 1984820"/>
                  <a:gd name="connsiteX12" fmla="*/ 919230 w 1984820"/>
                  <a:gd name="connsiteY12" fmla="*/ 1984820 h 1984820"/>
                  <a:gd name="connsiteX13" fmla="*/ 269236 w 1984820"/>
                  <a:gd name="connsiteY13" fmla="*/ 1715584 h 198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4820" h="1984820">
                    <a:moveTo>
                      <a:pt x="531376" y="1454860"/>
                    </a:moveTo>
                    <a:cubicBezTo>
                      <a:pt x="662963" y="1586447"/>
                      <a:pt x="844750" y="1667835"/>
                      <a:pt x="1045546" y="1667836"/>
                    </a:cubicBezTo>
                    <a:cubicBezTo>
                      <a:pt x="1447137" y="1667836"/>
                      <a:pt x="1772692" y="1342282"/>
                      <a:pt x="1772692" y="940690"/>
                    </a:cubicBezTo>
                    <a:cubicBezTo>
                      <a:pt x="1772691" y="630187"/>
                      <a:pt x="1840812" y="319683"/>
                      <a:pt x="1977055" y="9180"/>
                    </a:cubicBezTo>
                    <a:cubicBezTo>
                      <a:pt x="1666553" y="145423"/>
                      <a:pt x="1356048" y="213544"/>
                      <a:pt x="1045546" y="213544"/>
                    </a:cubicBezTo>
                    <a:cubicBezTo>
                      <a:pt x="643954" y="213544"/>
                      <a:pt x="318400" y="539098"/>
                      <a:pt x="318399" y="940690"/>
                    </a:cubicBezTo>
                    <a:cubicBezTo>
                      <a:pt x="318400" y="1141486"/>
                      <a:pt x="399788" y="1323272"/>
                      <a:pt x="531376" y="1454860"/>
                    </a:cubicBezTo>
                    <a:close/>
                    <a:moveTo>
                      <a:pt x="269236" y="1715584"/>
                    </a:moveTo>
                    <a:cubicBezTo>
                      <a:pt x="102888" y="1549236"/>
                      <a:pt x="0" y="1319429"/>
                      <a:pt x="0" y="1065590"/>
                    </a:cubicBezTo>
                    <a:cubicBezTo>
                      <a:pt x="0" y="557913"/>
                      <a:pt x="411553" y="146360"/>
                      <a:pt x="919230" y="146360"/>
                    </a:cubicBezTo>
                    <a:cubicBezTo>
                      <a:pt x="1274427" y="146360"/>
                      <a:pt x="1629623" y="97573"/>
                      <a:pt x="1984820" y="0"/>
                    </a:cubicBezTo>
                    <a:cubicBezTo>
                      <a:pt x="1887247" y="355197"/>
                      <a:pt x="1838460" y="710393"/>
                      <a:pt x="1838460" y="1065590"/>
                    </a:cubicBezTo>
                    <a:cubicBezTo>
                      <a:pt x="1838460" y="1573267"/>
                      <a:pt x="1426907" y="1984820"/>
                      <a:pt x="919230" y="1984820"/>
                    </a:cubicBezTo>
                    <a:cubicBezTo>
                      <a:pt x="665392" y="1984820"/>
                      <a:pt x="435584" y="1881932"/>
                      <a:pt x="269236" y="1715584"/>
                    </a:cubicBezTo>
                    <a:close/>
                  </a:path>
                </a:pathLst>
              </a:custGeom>
              <a:gradFill>
                <a:gsLst>
                  <a:gs pos="0">
                    <a:srgbClr val="0F2437"/>
                  </a:gs>
                  <a:gs pos="100000">
                    <a:srgbClr val="284D7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grpSp>
        <p:sp>
          <p:nvSpPr>
            <p:cNvPr id="32" name="环形箭头 31"/>
            <p:cNvSpPr/>
            <p:nvPr/>
          </p:nvSpPr>
          <p:spPr>
            <a:xfrm rot="10980000">
              <a:off x="453" y="4732"/>
              <a:ext cx="5415" cy="386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63512" name="文本框 32"/>
            <p:cNvSpPr txBox="1"/>
            <p:nvPr/>
          </p:nvSpPr>
          <p:spPr>
            <a:xfrm>
              <a:off x="2747" y="7351"/>
              <a:ext cx="2116" cy="531"/>
            </a:xfrm>
            <a:prstGeom prst="rect">
              <a:avLst/>
            </a:prstGeom>
            <a:noFill/>
            <a:ln w="9525">
              <a:noFill/>
            </a:ln>
          </p:spPr>
          <p:txBody>
            <a:bodyPr wrap="square" anchor="t">
              <a:spAutoFit/>
            </a:bodyPr>
            <a:p>
              <a:r>
                <a:rPr lang="zh-CN" altLang="en-US" sz="1600" b="1">
                  <a:latin typeface="微软雅黑" panose="020B0503020204020204" charset="-122"/>
                  <a:ea typeface="微软雅黑" panose="020B0503020204020204" charset="-122"/>
                </a:rPr>
                <a:t>取消</a:t>
              </a:r>
              <a:endParaRPr lang="zh-CN" altLang="en-US" sz="1600" b="1">
                <a:latin typeface="微软雅黑" panose="020B0503020204020204" charset="-122"/>
                <a:ea typeface="微软雅黑" panose="020B0503020204020204" charset="-122"/>
              </a:endParaRPr>
            </a:p>
          </p:txBody>
        </p:sp>
      </p:gr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zh-CN" sz="2400" b="1" kern="1200" dirty="0">
                <a:latin typeface="+mj-lt"/>
                <a:ea typeface="+mj-ea"/>
                <a:cs typeface="+mj-cs"/>
              </a:rPr>
              <a:t>紧急救援</a:t>
            </a:r>
            <a:endParaRPr lang="zh-CN" altLang="zh-CN" sz="2400" b="1" kern="1200" dirty="0">
              <a:latin typeface="+mj-lt"/>
              <a:ea typeface="+mj-ea"/>
              <a:cs typeface="+mj-cs"/>
            </a:endParaRPr>
          </a:p>
        </p:txBody>
      </p:sp>
      <p:grpSp>
        <p:nvGrpSpPr>
          <p:cNvPr id="65538" name="组合 2"/>
          <p:cNvGrpSpPr/>
          <p:nvPr/>
        </p:nvGrpSpPr>
        <p:grpSpPr>
          <a:xfrm>
            <a:off x="1050925" y="2243138"/>
            <a:ext cx="7354888" cy="2601912"/>
            <a:chOff x="1655" y="3533"/>
            <a:chExt cx="11583" cy="4097"/>
          </a:xfrm>
        </p:grpSpPr>
        <p:sp>
          <p:nvSpPr>
            <p:cNvPr id="4" name="圆角矩形 3"/>
            <p:cNvSpPr/>
            <p:nvPr/>
          </p:nvSpPr>
          <p:spPr>
            <a:xfrm>
              <a:off x="2060" y="4650"/>
              <a:ext cx="2040"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肘形连接符 6"/>
            <p:cNvCxnSpPr/>
            <p:nvPr/>
          </p:nvCxnSpPr>
          <p:spPr>
            <a:xfrm>
              <a:off x="1888" y="4193"/>
              <a:ext cx="5275" cy="2955"/>
            </a:xfrm>
            <a:prstGeom prst="bentConnector3">
              <a:avLst>
                <a:gd name="adj1" fmla="val 50019"/>
              </a:avLst>
            </a:prstGeom>
            <a:ln w="1905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040" y="4650"/>
              <a:ext cx="2040" cy="2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圆角矩形 9"/>
            <p:cNvSpPr/>
            <p:nvPr/>
          </p:nvSpPr>
          <p:spPr>
            <a:xfrm>
              <a:off x="7830" y="4650"/>
              <a:ext cx="2040" cy="2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43" name="文本框 12"/>
            <p:cNvSpPr txBox="1"/>
            <p:nvPr/>
          </p:nvSpPr>
          <p:spPr>
            <a:xfrm>
              <a:off x="2530" y="3710"/>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65544" name="文本框 13"/>
            <p:cNvSpPr txBox="1"/>
            <p:nvPr/>
          </p:nvSpPr>
          <p:spPr>
            <a:xfrm>
              <a:off x="6615" y="7148"/>
              <a:ext cx="1598" cy="482"/>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65545" name="文本框 14"/>
            <p:cNvSpPr txBox="1"/>
            <p:nvPr/>
          </p:nvSpPr>
          <p:spPr>
            <a:xfrm>
              <a:off x="5403" y="5355"/>
              <a:ext cx="2810" cy="485"/>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呼救模块</a:t>
              </a:r>
              <a:endParaRPr lang="zh-CN" altLang="en-US" sz="1400">
                <a:solidFill>
                  <a:schemeClr val="bg1"/>
                </a:solidFill>
                <a:latin typeface="Arial" panose="020B0604020202020204" pitchFamily="34" charset="0"/>
                <a:ea typeface="宋体" panose="02010600030101010101" pitchFamily="2" charset="-122"/>
              </a:endParaRPr>
            </a:p>
          </p:txBody>
        </p:sp>
        <p:sp>
          <p:nvSpPr>
            <p:cNvPr id="20" name="等腰三角形 19"/>
            <p:cNvSpPr/>
            <p:nvPr/>
          </p:nvSpPr>
          <p:spPr>
            <a:xfrm rot="10800000">
              <a:off x="4355" y="5500"/>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47" name="文本框 21"/>
            <p:cNvSpPr txBox="1"/>
            <p:nvPr/>
          </p:nvSpPr>
          <p:spPr>
            <a:xfrm>
              <a:off x="7425" y="4873"/>
              <a:ext cx="2850" cy="482"/>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5548" name="文本框 22"/>
            <p:cNvSpPr txBox="1"/>
            <p:nvPr/>
          </p:nvSpPr>
          <p:spPr>
            <a:xfrm>
              <a:off x="8098" y="5430"/>
              <a:ext cx="2392" cy="483"/>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检索模块</a:t>
              </a:r>
              <a:endParaRPr lang="zh-CN" altLang="en-US" sz="1400">
                <a:solidFill>
                  <a:schemeClr val="bg1"/>
                </a:solidFill>
                <a:latin typeface="Arial" panose="020B0604020202020204" pitchFamily="34" charset="0"/>
                <a:ea typeface="宋体" panose="02010600030101010101" pitchFamily="2" charset="-122"/>
              </a:endParaRPr>
            </a:p>
          </p:txBody>
        </p:sp>
        <p:cxnSp>
          <p:nvCxnSpPr>
            <p:cNvPr id="26" name="肘形连接符 25"/>
            <p:cNvCxnSpPr/>
            <p:nvPr/>
          </p:nvCxnSpPr>
          <p:spPr>
            <a:xfrm flipV="1">
              <a:off x="7160" y="4025"/>
              <a:ext cx="6078" cy="3123"/>
            </a:xfrm>
            <a:prstGeom prst="bentConnector3">
              <a:avLst>
                <a:gd name="adj1" fmla="val 50008"/>
              </a:avLst>
            </a:prstGeom>
            <a:ln w="19050"/>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a:off x="10030" y="5500"/>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 name="圆角矩形 28"/>
            <p:cNvSpPr/>
            <p:nvPr/>
          </p:nvSpPr>
          <p:spPr>
            <a:xfrm>
              <a:off x="10770" y="4650"/>
              <a:ext cx="2043"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53" name="文本框 29"/>
            <p:cNvSpPr txBox="1"/>
            <p:nvPr/>
          </p:nvSpPr>
          <p:spPr>
            <a:xfrm>
              <a:off x="1655" y="5500"/>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5554" name="文本框 30"/>
            <p:cNvSpPr txBox="1"/>
            <p:nvPr/>
          </p:nvSpPr>
          <p:spPr>
            <a:xfrm>
              <a:off x="10365" y="5428"/>
              <a:ext cx="2850" cy="482"/>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5555" name="文本框 31"/>
            <p:cNvSpPr txBox="1"/>
            <p:nvPr/>
          </p:nvSpPr>
          <p:spPr>
            <a:xfrm>
              <a:off x="10770" y="3533"/>
              <a:ext cx="1850" cy="482"/>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5" name="椭圆 4"/>
            <p:cNvSpPr/>
            <p:nvPr/>
          </p:nvSpPr>
          <p:spPr>
            <a:xfrm>
              <a:off x="7830" y="5356"/>
              <a:ext cx="2040" cy="653"/>
            </a:xfrm>
            <a:prstGeom prst="ellipse">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57357" name="文本框 23"/>
          <p:cNvSpPr txBox="1"/>
          <p:nvPr/>
        </p:nvSpPr>
        <p:spPr>
          <a:xfrm>
            <a:off x="4420381" y="3798318"/>
            <a:ext cx="2398499" cy="306593"/>
          </a:xfrm>
          <a:prstGeom prst="rect">
            <a:avLst/>
          </a:prstGeom>
          <a:noFill/>
          <a:ln w="9525">
            <a:noFill/>
          </a:ln>
        </p:spPr>
        <p:txBody>
          <a:bodyPr wrap="square" anchor="t">
            <a:spAutoFit/>
          </a:bodyPr>
          <a:p>
            <a:pPr algn="ctr"/>
            <a:r>
              <a:rPr lang="zh-CN" altLang="en-US" sz="1400">
                <a:solidFill>
                  <a:schemeClr val="bg1"/>
                </a:solidFill>
                <a:latin typeface="Arial" panose="020B0604020202020204" pitchFamily="34" charset="0"/>
                <a:ea typeface="宋体" panose="02010600030101010101" pitchFamily="2" charset="-122"/>
              </a:rPr>
              <a:t>沟通协调模块</a:t>
            </a:r>
            <a:endParaRPr lang="zh-CN" altLang="en-US" sz="1400">
              <a:solidFill>
                <a:schemeClr val="bg1"/>
              </a:solidFill>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kern="1200" dirty="0">
                <a:latin typeface="+mj-lt"/>
                <a:ea typeface="+mj-ea"/>
                <a:cs typeface="+mj-cs"/>
              </a:rPr>
              <a:t>检索模块</a:t>
            </a:r>
            <a:endParaRPr lang="zh-CN" altLang="en-US" sz="2400" b="1" kern="1200" dirty="0">
              <a:latin typeface="+mj-lt"/>
              <a:ea typeface="+mj-ea"/>
              <a:cs typeface="+mj-cs"/>
            </a:endParaRPr>
          </a:p>
        </p:txBody>
      </p:sp>
      <p:sp>
        <p:nvSpPr>
          <p:cNvPr id="67586" name="文本框 99"/>
          <p:cNvSpPr txBox="1"/>
          <p:nvPr/>
        </p:nvSpPr>
        <p:spPr>
          <a:xfrm>
            <a:off x="214313" y="979488"/>
            <a:ext cx="3154362" cy="398462"/>
          </a:xfrm>
          <a:prstGeom prst="rect">
            <a:avLst/>
          </a:prstGeom>
          <a:noFill/>
          <a:ln w="9525">
            <a:noFill/>
          </a:ln>
        </p:spPr>
        <p:txBody>
          <a:bodyPr wrap="square" anchor="t">
            <a:spAutoFit/>
          </a:bodyPr>
          <a:p>
            <a:r>
              <a:rPr lang="zh-CN" altLang="en-US" sz="2000" b="1">
                <a:latin typeface="宋体" panose="02010600030101010101" pitchFamily="2" charset="-122"/>
                <a:ea typeface="宋体" panose="02010600030101010101" pitchFamily="2" charset="-122"/>
              </a:rPr>
              <a:t>初次检索方式设计</a:t>
            </a:r>
            <a:r>
              <a:rPr lang="zh-CN" altLang="en-US" sz="2000">
                <a:latin typeface="宋体" panose="02010600030101010101" pitchFamily="2" charset="-122"/>
                <a:ea typeface="宋体" panose="02010600030101010101" pitchFamily="2" charset="-122"/>
              </a:rPr>
              <a:t>：</a:t>
            </a:r>
            <a:endParaRPr lang="zh-CN" altLang="en-US" sz="2000">
              <a:latin typeface="Arial" panose="020B0604020202020204" pitchFamily="34" charset="0"/>
              <a:ea typeface="宋体" panose="02010600030101010101" pitchFamily="2" charset="-122"/>
            </a:endParaRPr>
          </a:p>
        </p:txBody>
      </p:sp>
      <p:pic>
        <p:nvPicPr>
          <p:cNvPr id="67587" name="图片 3" descr="初次检索"/>
          <p:cNvPicPr>
            <a:picLocks noChangeAspect="1"/>
          </p:cNvPicPr>
          <p:nvPr/>
        </p:nvPicPr>
        <p:blipFill>
          <a:blip r:embed="rId1"/>
          <a:stretch>
            <a:fillRect/>
          </a:stretch>
        </p:blipFill>
        <p:spPr>
          <a:xfrm>
            <a:off x="214313" y="1579563"/>
            <a:ext cx="3979862" cy="4689475"/>
          </a:xfrm>
          <a:prstGeom prst="rect">
            <a:avLst/>
          </a:prstGeom>
          <a:noFill/>
          <a:ln w="9525">
            <a:noFill/>
          </a:ln>
        </p:spPr>
      </p:pic>
      <p:sp>
        <p:nvSpPr>
          <p:cNvPr id="67588" name="文本框 4"/>
          <p:cNvSpPr txBox="1"/>
          <p:nvPr/>
        </p:nvSpPr>
        <p:spPr>
          <a:xfrm>
            <a:off x="3467100" y="979488"/>
            <a:ext cx="3597275" cy="398462"/>
          </a:xfrm>
          <a:prstGeom prst="rect">
            <a:avLst/>
          </a:prstGeom>
          <a:noFill/>
          <a:ln w="9525">
            <a:noFill/>
          </a:ln>
        </p:spPr>
        <p:txBody>
          <a:bodyPr wrap="square" anchor="t">
            <a:spAutoFit/>
          </a:bodyPr>
          <a:p>
            <a:pPr indent="1047750"/>
            <a:r>
              <a:rPr lang="zh-CN" altLang="en-US" sz="2000" b="1">
                <a:latin typeface="宋体" panose="02010600030101010101" pitchFamily="2" charset="-122"/>
                <a:ea typeface="宋体" panose="02010600030101010101" pitchFamily="2" charset="-122"/>
              </a:rPr>
              <a:t>再检索方式设计：</a:t>
            </a:r>
            <a:endParaRPr lang="zh-CN" altLang="en-US" sz="2000" b="1">
              <a:latin typeface="Arial" panose="020B0604020202020204" pitchFamily="34" charset="0"/>
              <a:ea typeface="宋体" panose="02010600030101010101" pitchFamily="2" charset="-122"/>
            </a:endParaRPr>
          </a:p>
        </p:txBody>
      </p:sp>
      <p:pic>
        <p:nvPicPr>
          <p:cNvPr id="67589" name="图片 5" descr="再检索改"/>
          <p:cNvPicPr>
            <a:picLocks noChangeAspect="1"/>
          </p:cNvPicPr>
          <p:nvPr/>
        </p:nvPicPr>
        <p:blipFill>
          <a:blip r:embed="rId2"/>
          <a:stretch>
            <a:fillRect/>
          </a:stretch>
        </p:blipFill>
        <p:spPr>
          <a:xfrm>
            <a:off x="4457700" y="1409700"/>
            <a:ext cx="4521200" cy="5260975"/>
          </a:xfrm>
          <a:prstGeom prst="rect">
            <a:avLst/>
          </a:prstGeom>
          <a:noFill/>
          <a:ln w="9525">
            <a:noFill/>
          </a:ln>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1387475" y="3408363"/>
            <a:ext cx="2867025" cy="714375"/>
          </a:xfrm>
          <a:prstGeom prst="rect">
            <a:avLst/>
          </a:prstGeom>
          <a:noFill/>
        </p:spPr>
        <p:txBody>
          <a:bodyPr wrap="none" lIns="90000" tIns="46800" rIns="90000" bIns="46800" rtlCol="0">
            <a:normAutofit fontScale="90000"/>
          </a:bodyPr>
          <a:lstStyle/>
          <a:p>
            <a:r>
              <a:rPr lang="en-US" altLang="zh-CN"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01</a:t>
            </a:r>
            <a:endParaRPr lang="zh-CN" altLang="en-US"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27650" name="标题 1"/>
          <p:cNvSpPr>
            <a:spLocks noGrp="1"/>
          </p:cNvSpPr>
          <p:nvPr>
            <p:ph type="title" hasCustomPrompt="1"/>
          </p:nvPr>
        </p:nvSpPr>
        <p:spPr>
          <a:xfrm>
            <a:off x="4686300" y="3898900"/>
            <a:ext cx="3509963" cy="854075"/>
          </a:xfrm>
        </p:spPr>
        <p:txBody>
          <a:bodyPr lIns="90000" tIns="46800" rIns="90000" bIns="46800" anchor="b"/>
          <a:p>
            <a:pPr defTabSz="685800">
              <a:buNone/>
            </a:pPr>
            <a:r>
              <a:rPr lang="zh-CN" altLang="en-US" sz="2800" b="1" kern="1200" dirty="0">
                <a:latin typeface="微软雅黑" panose="020B0503020204020204" charset="-122"/>
                <a:ea typeface="微软雅黑" panose="020B0503020204020204" charset="-122"/>
                <a:cs typeface="+mj-cs"/>
              </a:rPr>
              <a:t>背景介绍</a:t>
            </a:r>
            <a:endParaRPr lang="zh-CN" altLang="en-US" sz="2800" b="1" kern="1200" dirty="0">
              <a:latin typeface="微软雅黑" panose="020B0503020204020204" charset="-122"/>
              <a:ea typeface="微软雅黑" panose="020B0503020204020204" charset="-122"/>
              <a:cs typeface="+mj-cs"/>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nvSpPr>
        <p:spPr>
          <a:xfrm>
            <a:off x="3211513" y="84138"/>
            <a:ext cx="2427287" cy="625475"/>
          </a:xfrm>
          <a:prstGeom prst="rect">
            <a:avLst/>
          </a:prstGeom>
          <a:noFill/>
          <a:ln w="9525">
            <a:noFill/>
          </a:ln>
        </p:spPr>
        <p:txBody>
          <a:bodyPr wrap="square" lIns="90000" tIns="46800" rIns="90000" bIns="46800" anchor="ctr"/>
          <a:p>
            <a:pPr algn="ctr">
              <a:lnSpc>
                <a:spcPct val="90000"/>
              </a:lnSpc>
            </a:pPr>
            <a:r>
              <a:rPr lang="zh-CN" altLang="en-US" sz="2400" b="1" dirty="0">
                <a:solidFill>
                  <a:schemeClr val="bg1"/>
                </a:solidFill>
                <a:latin typeface="Arial" panose="020B0604020202020204" pitchFamily="34" charset="0"/>
                <a:ea typeface="黑体" panose="02010609060101010101" charset="-122"/>
              </a:rPr>
              <a:t>检索模块</a:t>
            </a:r>
            <a:endParaRPr lang="zh-CN" altLang="en-US" sz="2400" b="1" dirty="0">
              <a:solidFill>
                <a:schemeClr val="bg1"/>
              </a:solidFill>
              <a:latin typeface="Arial" panose="020B0604020202020204" pitchFamily="34" charset="0"/>
              <a:ea typeface="黑体" panose="02010609060101010101" charset="-122"/>
            </a:endParaRPr>
          </a:p>
        </p:txBody>
      </p:sp>
      <p:sp>
        <p:nvSpPr>
          <p:cNvPr id="69634" name="文本框 99"/>
          <p:cNvSpPr txBox="1"/>
          <p:nvPr/>
        </p:nvSpPr>
        <p:spPr>
          <a:xfrm>
            <a:off x="531813" y="977900"/>
            <a:ext cx="8080375" cy="1628775"/>
          </a:xfrm>
          <a:prstGeom prst="rect">
            <a:avLst/>
          </a:prstGeom>
          <a:noFill/>
          <a:ln w="9525">
            <a:noFill/>
          </a:ln>
        </p:spPr>
        <p:txBody>
          <a:bodyPr wrap="square" anchor="t">
            <a:spAutoFit/>
          </a:bodyPr>
          <a:p>
            <a:pPr indent="266700"/>
            <a:r>
              <a:rPr lang="zh-CN" altLang="zh-CN" sz="2000">
                <a:latin typeface="宋体" panose="02010600030101010101" pitchFamily="2" charset="-122"/>
                <a:ea typeface="宋体" panose="02010600030101010101" pitchFamily="2" charset="-122"/>
              </a:rPr>
              <a:t>如何</a:t>
            </a:r>
            <a:r>
              <a:rPr lang="zh-CN" altLang="en-US" sz="2000">
                <a:latin typeface="宋体" panose="02010600030101010101" pitchFamily="2" charset="-122"/>
                <a:ea typeface="宋体" panose="02010600030101010101" pitchFamily="2" charset="-122"/>
              </a:rPr>
              <a:t>算出“给定坐标附近（）米”这个范围的坐标范围？</a:t>
            </a:r>
            <a:endParaRPr lang="zh-CN" altLang="en-US" sz="2000">
              <a:latin typeface="宋体" panose="02010600030101010101" pitchFamily="2" charset="-122"/>
              <a:ea typeface="宋体" panose="02010600030101010101" pitchFamily="2" charset="-122"/>
            </a:endParaRPr>
          </a:p>
          <a:p>
            <a:pPr indent="266700"/>
            <a:endParaRPr lang="zh-CN" altLang="en-US" sz="2000">
              <a:latin typeface="宋体" panose="02010600030101010101" pitchFamily="2" charset="-122"/>
              <a:ea typeface="宋体" panose="02010600030101010101" pitchFamily="2" charset="-122"/>
            </a:endParaRPr>
          </a:p>
          <a:p>
            <a:pPr indent="266700"/>
            <a:r>
              <a:rPr lang="zh-CN" altLang="en-US" sz="2000">
                <a:latin typeface="宋体" panose="02010600030101010101" pitchFamily="2" charset="-122"/>
                <a:ea typeface="宋体" panose="02010600030101010101" pitchFamily="2" charset="-122"/>
              </a:rPr>
              <a:t>  它是个圆，圆形范围进行计算比较困难，本文选择检索该圆的外接正方形范围内的志愿者，拿正方形的经纬度范围去搜索数据库。先来求东西两侧的的范围边界。</a:t>
            </a:r>
            <a:endParaRPr lang="zh-CN" altLang="en-US" sz="2000">
              <a:latin typeface="Arial" panose="020B0604020202020204" pitchFamily="34" charset="0"/>
              <a:ea typeface="宋体" panose="02010600030101010101" pitchFamily="2" charset="-122"/>
            </a:endParaRPr>
          </a:p>
        </p:txBody>
      </p:sp>
      <p:pic>
        <p:nvPicPr>
          <p:cNvPr id="69635" name="图片 5" descr="20120615-php-mysql-earth-distance-map"/>
          <p:cNvPicPr>
            <a:picLocks noChangeAspect="1"/>
          </p:cNvPicPr>
          <p:nvPr/>
        </p:nvPicPr>
        <p:blipFill>
          <a:blip r:embed="rId1"/>
          <a:stretch>
            <a:fillRect/>
          </a:stretch>
        </p:blipFill>
        <p:spPr>
          <a:xfrm>
            <a:off x="2308225" y="2606675"/>
            <a:ext cx="4527550" cy="3590925"/>
          </a:xfrm>
          <a:prstGeom prst="rect">
            <a:avLst/>
          </a:prstGeom>
          <a:noFill/>
          <a:ln w="9525">
            <a:noFill/>
          </a:ln>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zh-CN" sz="2400" b="1" kern="1200" dirty="0">
                <a:latin typeface="+mj-lt"/>
                <a:ea typeface="+mj-ea"/>
                <a:cs typeface="+mj-cs"/>
              </a:rPr>
              <a:t>紧急救援</a:t>
            </a:r>
            <a:endParaRPr lang="zh-CN" altLang="zh-CN" sz="2400" b="1" kern="1200" dirty="0">
              <a:latin typeface="+mj-lt"/>
              <a:ea typeface="+mj-ea"/>
              <a:cs typeface="+mj-cs"/>
            </a:endParaRPr>
          </a:p>
        </p:txBody>
      </p:sp>
      <p:grpSp>
        <p:nvGrpSpPr>
          <p:cNvPr id="65538" name="组合 2"/>
          <p:cNvGrpSpPr/>
          <p:nvPr/>
        </p:nvGrpSpPr>
        <p:grpSpPr>
          <a:xfrm>
            <a:off x="1050925" y="2243138"/>
            <a:ext cx="7354888" cy="2601912"/>
            <a:chOff x="1655" y="3533"/>
            <a:chExt cx="11583" cy="4097"/>
          </a:xfrm>
        </p:grpSpPr>
        <p:sp>
          <p:nvSpPr>
            <p:cNvPr id="4" name="圆角矩形 3"/>
            <p:cNvSpPr/>
            <p:nvPr/>
          </p:nvSpPr>
          <p:spPr>
            <a:xfrm>
              <a:off x="2060" y="4650"/>
              <a:ext cx="2040"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肘形连接符 6"/>
            <p:cNvCxnSpPr/>
            <p:nvPr/>
          </p:nvCxnSpPr>
          <p:spPr>
            <a:xfrm>
              <a:off x="1888" y="4193"/>
              <a:ext cx="5275" cy="2955"/>
            </a:xfrm>
            <a:prstGeom prst="bentConnector3">
              <a:avLst>
                <a:gd name="adj1" fmla="val 50019"/>
              </a:avLst>
            </a:prstGeom>
            <a:ln w="1905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040" y="4650"/>
              <a:ext cx="2040" cy="2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圆角矩形 9"/>
            <p:cNvSpPr/>
            <p:nvPr/>
          </p:nvSpPr>
          <p:spPr>
            <a:xfrm>
              <a:off x="7830" y="4650"/>
              <a:ext cx="2040" cy="2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43" name="文本框 12"/>
            <p:cNvSpPr txBox="1"/>
            <p:nvPr/>
          </p:nvSpPr>
          <p:spPr>
            <a:xfrm>
              <a:off x="2530" y="3710"/>
              <a:ext cx="1848" cy="483"/>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65544" name="文本框 13"/>
            <p:cNvSpPr txBox="1"/>
            <p:nvPr/>
          </p:nvSpPr>
          <p:spPr>
            <a:xfrm>
              <a:off x="6615" y="7148"/>
              <a:ext cx="1598" cy="482"/>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急救状态</a:t>
              </a:r>
              <a:endParaRPr lang="zh-CN" altLang="en-US" sz="1400">
                <a:latin typeface="Arial" panose="020B0604020202020204" pitchFamily="34" charset="0"/>
                <a:ea typeface="宋体" panose="02010600030101010101" pitchFamily="2" charset="-122"/>
              </a:endParaRPr>
            </a:p>
          </p:txBody>
        </p:sp>
        <p:sp>
          <p:nvSpPr>
            <p:cNvPr id="65545" name="文本框 14"/>
            <p:cNvSpPr txBox="1"/>
            <p:nvPr/>
          </p:nvSpPr>
          <p:spPr>
            <a:xfrm>
              <a:off x="5403" y="5355"/>
              <a:ext cx="2810" cy="485"/>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呼救模块</a:t>
              </a:r>
              <a:endParaRPr lang="zh-CN" altLang="en-US" sz="1400">
                <a:solidFill>
                  <a:schemeClr val="bg1"/>
                </a:solidFill>
                <a:latin typeface="Arial" panose="020B0604020202020204" pitchFamily="34" charset="0"/>
                <a:ea typeface="宋体" panose="02010600030101010101" pitchFamily="2" charset="-122"/>
              </a:endParaRPr>
            </a:p>
          </p:txBody>
        </p:sp>
        <p:sp>
          <p:nvSpPr>
            <p:cNvPr id="20" name="等腰三角形 19"/>
            <p:cNvSpPr/>
            <p:nvPr/>
          </p:nvSpPr>
          <p:spPr>
            <a:xfrm rot="10800000">
              <a:off x="4355" y="5500"/>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47" name="文本框 21"/>
            <p:cNvSpPr txBox="1"/>
            <p:nvPr/>
          </p:nvSpPr>
          <p:spPr>
            <a:xfrm>
              <a:off x="7425" y="4873"/>
              <a:ext cx="2850" cy="482"/>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5548" name="文本框 22"/>
            <p:cNvSpPr txBox="1"/>
            <p:nvPr/>
          </p:nvSpPr>
          <p:spPr>
            <a:xfrm>
              <a:off x="8098" y="5430"/>
              <a:ext cx="2392" cy="483"/>
            </a:xfrm>
            <a:prstGeom prst="rect">
              <a:avLst/>
            </a:prstGeom>
            <a:noFill/>
            <a:ln w="9525">
              <a:noFill/>
            </a:ln>
          </p:spPr>
          <p:txBody>
            <a:bodyPr wrap="square" anchor="t">
              <a:spAutoFit/>
            </a:bodyPr>
            <a:p>
              <a:r>
                <a:rPr lang="zh-CN" altLang="en-US" sz="1400">
                  <a:solidFill>
                    <a:schemeClr val="bg1"/>
                  </a:solidFill>
                  <a:latin typeface="Arial" panose="020B0604020202020204" pitchFamily="34" charset="0"/>
                  <a:ea typeface="宋体" panose="02010600030101010101" pitchFamily="2" charset="-122"/>
                </a:rPr>
                <a:t>检索模块</a:t>
              </a:r>
              <a:endParaRPr lang="zh-CN" altLang="en-US" sz="1400">
                <a:solidFill>
                  <a:schemeClr val="bg1"/>
                </a:solidFill>
                <a:latin typeface="Arial" panose="020B0604020202020204" pitchFamily="34" charset="0"/>
                <a:ea typeface="宋体" panose="02010600030101010101" pitchFamily="2" charset="-122"/>
              </a:endParaRPr>
            </a:p>
          </p:txBody>
        </p:sp>
        <p:cxnSp>
          <p:nvCxnSpPr>
            <p:cNvPr id="26" name="肘形连接符 25"/>
            <p:cNvCxnSpPr/>
            <p:nvPr/>
          </p:nvCxnSpPr>
          <p:spPr>
            <a:xfrm flipV="1">
              <a:off x="7160" y="4025"/>
              <a:ext cx="6078" cy="3123"/>
            </a:xfrm>
            <a:prstGeom prst="bentConnector3">
              <a:avLst>
                <a:gd name="adj1" fmla="val 50008"/>
              </a:avLst>
            </a:prstGeom>
            <a:ln w="19050"/>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a:off x="10030" y="5500"/>
              <a:ext cx="340" cy="340"/>
            </a:xfrm>
            <a:prstGeom prst="triangl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 name="圆角矩形 28"/>
            <p:cNvSpPr/>
            <p:nvPr/>
          </p:nvSpPr>
          <p:spPr>
            <a:xfrm>
              <a:off x="10770" y="4650"/>
              <a:ext cx="2043" cy="2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53" name="文本框 29"/>
            <p:cNvSpPr txBox="1"/>
            <p:nvPr/>
          </p:nvSpPr>
          <p:spPr>
            <a:xfrm>
              <a:off x="1655" y="5500"/>
              <a:ext cx="2850" cy="483"/>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5554" name="文本框 30"/>
            <p:cNvSpPr txBox="1"/>
            <p:nvPr/>
          </p:nvSpPr>
          <p:spPr>
            <a:xfrm>
              <a:off x="10365" y="5428"/>
              <a:ext cx="2850" cy="482"/>
            </a:xfrm>
            <a:prstGeom prst="rect">
              <a:avLst/>
            </a:prstGeom>
            <a:noFill/>
            <a:ln w="9525">
              <a:noFill/>
            </a:ln>
          </p:spPr>
          <p:txBody>
            <a:bodyPr wrap="square" anchor="t">
              <a:spAutoFit/>
            </a:bodyPr>
            <a:p>
              <a:pPr algn="ctr"/>
              <a:r>
                <a:rPr lang="zh-CN" altLang="zh-CN" sz="1400">
                  <a:solidFill>
                    <a:schemeClr val="bg1"/>
                  </a:solidFill>
                  <a:latin typeface="Arial" panose="020B0604020202020204" pitchFamily="34" charset="0"/>
                  <a:ea typeface="宋体" panose="02010600030101010101" pitchFamily="2" charset="-122"/>
                </a:rPr>
                <a:t>呼救者地图模块</a:t>
              </a:r>
              <a:endParaRPr lang="zh-CN" altLang="zh-CN" sz="1400">
                <a:solidFill>
                  <a:schemeClr val="bg1"/>
                </a:solidFill>
                <a:latin typeface="Arial" panose="020B0604020202020204" pitchFamily="34" charset="0"/>
                <a:ea typeface="宋体" panose="02010600030101010101" pitchFamily="2" charset="-122"/>
              </a:endParaRPr>
            </a:p>
          </p:txBody>
        </p:sp>
        <p:sp>
          <p:nvSpPr>
            <p:cNvPr id="65555" name="文本框 31"/>
            <p:cNvSpPr txBox="1"/>
            <p:nvPr/>
          </p:nvSpPr>
          <p:spPr>
            <a:xfrm>
              <a:off x="10770" y="3533"/>
              <a:ext cx="1850" cy="482"/>
            </a:xfrm>
            <a:prstGeom prst="rect">
              <a:avLst/>
            </a:prstGeom>
            <a:noFill/>
            <a:ln w="9525">
              <a:noFill/>
            </a:ln>
          </p:spPr>
          <p:txBody>
            <a:bodyPr wrap="square" anchor="t">
              <a:spAutoFit/>
            </a:bodyPr>
            <a:p>
              <a:r>
                <a:rPr lang="zh-CN" altLang="zh-CN" sz="1400">
                  <a:latin typeface="Arial" panose="020B0604020202020204" pitchFamily="34" charset="0"/>
                  <a:ea typeface="宋体" panose="02010600030101010101" pitchFamily="2" charset="-122"/>
                </a:rPr>
                <a:t>空闲状态</a:t>
              </a:r>
              <a:endParaRPr lang="zh-CN" altLang="zh-CN" sz="1400">
                <a:latin typeface="Arial" panose="020B0604020202020204" pitchFamily="34" charset="0"/>
                <a:ea typeface="宋体" panose="02010600030101010101" pitchFamily="2" charset="-122"/>
              </a:endParaRPr>
            </a:p>
          </p:txBody>
        </p:sp>
        <p:sp>
          <p:nvSpPr>
            <p:cNvPr id="5" name="椭圆 4"/>
            <p:cNvSpPr/>
            <p:nvPr/>
          </p:nvSpPr>
          <p:spPr>
            <a:xfrm>
              <a:off x="7829" y="5897"/>
              <a:ext cx="2040" cy="653"/>
            </a:xfrm>
            <a:prstGeom prst="ellipse">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57357" name="文本框 23"/>
          <p:cNvSpPr txBox="1"/>
          <p:nvPr/>
        </p:nvSpPr>
        <p:spPr>
          <a:xfrm>
            <a:off x="4420381" y="3798318"/>
            <a:ext cx="2398499" cy="306593"/>
          </a:xfrm>
          <a:prstGeom prst="rect">
            <a:avLst/>
          </a:prstGeom>
          <a:noFill/>
          <a:ln w="9525">
            <a:noFill/>
          </a:ln>
        </p:spPr>
        <p:txBody>
          <a:bodyPr wrap="square" anchor="t">
            <a:spAutoFit/>
          </a:bodyPr>
          <a:p>
            <a:pPr algn="ctr"/>
            <a:r>
              <a:rPr lang="zh-CN" altLang="en-US" sz="1400">
                <a:solidFill>
                  <a:schemeClr val="bg1"/>
                </a:solidFill>
                <a:latin typeface="Arial" panose="020B0604020202020204" pitchFamily="34" charset="0"/>
                <a:ea typeface="宋体" panose="02010600030101010101" pitchFamily="2" charset="-122"/>
              </a:rPr>
              <a:t>沟通协调模块</a:t>
            </a:r>
            <a:endParaRPr lang="zh-CN" altLang="en-US" sz="1400">
              <a:solidFill>
                <a:schemeClr val="bg1"/>
              </a:solidFill>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hasCustomPrompt="1"/>
          </p:nvPr>
        </p:nvSpPr>
        <p:spPr>
          <a:xfrm>
            <a:off x="3251200" y="68263"/>
            <a:ext cx="2427288" cy="625475"/>
          </a:xfrm>
        </p:spPr>
        <p:txBody>
          <a:bodyPr wrap="square" lIns="90000" tIns="46800" rIns="90000" bIns="46800" anchor="ctr"/>
          <a:p>
            <a:pPr defTabSz="685800" fontAlgn="base">
              <a:buNone/>
            </a:pPr>
            <a:r>
              <a:rPr lang="zh-CN" altLang="en-US" sz="2400" b="1">
                <a:sym typeface="+mn-ea"/>
              </a:rPr>
              <a:t>沟通协调模块</a:t>
            </a:r>
            <a:endParaRPr lang="zh-CN" altLang="en-US" sz="2400" b="1" kern="1200" dirty="0">
              <a:latin typeface="+mj-lt"/>
              <a:ea typeface="+mj-ea"/>
              <a:cs typeface="+mj-cs"/>
            </a:endParaRPr>
          </a:p>
        </p:txBody>
      </p:sp>
      <p:sp>
        <p:nvSpPr>
          <p:cNvPr id="48131" name="内容占位符 2"/>
          <p:cNvSpPr>
            <a:spLocks noGrp="1"/>
          </p:cNvSpPr>
          <p:nvPr>
            <p:ph idx="1"/>
          </p:nvPr>
        </p:nvSpPr>
        <p:spPr>
          <a:xfrm>
            <a:off x="1460183" y="2748280"/>
            <a:ext cx="6580187" cy="2973388"/>
          </a:xfrm>
        </p:spPr>
        <p:txBody>
          <a:bodyPr lIns="90000" tIns="46800" rIns="90000" bIns="46800" anchor="t">
            <a:normAutofit lnSpcReduction="10000"/>
          </a:bodyPr>
          <a:p>
            <a:pPr defTabSz="685800">
              <a:lnSpc>
                <a:spcPct val="120000"/>
              </a:lnSpc>
            </a:pPr>
            <a:r>
              <a:rPr lang="zh-CN" sz="1800" kern="1200">
                <a:latin typeface="微软雅黑" panose="020B0503020204020204" charset="-122"/>
                <a:ea typeface="微软雅黑" panose="020B0503020204020204" charset="-122"/>
                <a:cs typeface="+mn-cs"/>
              </a:rPr>
              <a:t>求救者确认进行求救，客户端立即创建群沟通群组，开始群沟通事件，群号为急救事件ID。求救者确认救助事件完成，退出群沟通组。</a:t>
            </a:r>
            <a:endParaRPr lang="zh-CN" sz="1800" kern="1200">
              <a:latin typeface="微软雅黑" panose="020B0503020204020204" charset="-122"/>
              <a:ea typeface="微软雅黑" panose="020B0503020204020204" charset="-122"/>
              <a:cs typeface="+mn-cs"/>
            </a:endParaRPr>
          </a:p>
          <a:p>
            <a:pPr defTabSz="685800">
              <a:lnSpc>
                <a:spcPct val="120000"/>
              </a:lnSpc>
            </a:pPr>
            <a:endParaRPr lang="zh-CN" sz="1800" kern="1200">
              <a:latin typeface="微软雅黑" panose="020B0503020204020204" charset="-122"/>
              <a:ea typeface="微软雅黑" panose="020B0503020204020204" charset="-122"/>
              <a:cs typeface="+mn-cs"/>
            </a:endParaRPr>
          </a:p>
          <a:p>
            <a:pPr defTabSz="685800">
              <a:lnSpc>
                <a:spcPct val="120000"/>
              </a:lnSpc>
            </a:pPr>
            <a:r>
              <a:rPr lang="zh-CN" altLang="en-US" sz="1800" kern="1200" dirty="0">
                <a:latin typeface="微软雅黑" panose="020B0503020204020204" charset="-122"/>
                <a:ea typeface="微软雅黑" panose="020B0503020204020204" charset="-122"/>
                <a:cs typeface="+mn-cs"/>
              </a:rPr>
              <a:t>可使用文字或语音进行对话</a:t>
            </a:r>
            <a:endParaRPr lang="zh-CN" altLang="en-US" sz="1800" kern="1200" dirty="0">
              <a:latin typeface="微软雅黑" panose="020B0503020204020204" charset="-122"/>
              <a:ea typeface="微软雅黑" panose="020B0503020204020204" charset="-122"/>
              <a:cs typeface="+mn-cs"/>
            </a:endParaRPr>
          </a:p>
          <a:p>
            <a:pPr marL="0" indent="0" algn="l" defTabSz="685800">
              <a:lnSpc>
                <a:spcPct val="120000"/>
              </a:lnSpc>
              <a:buNone/>
            </a:pPr>
            <a:r>
              <a:rPr lang="zh-CN" altLang="en-US" sz="1800" kern="1200" dirty="0">
                <a:latin typeface="微软雅黑" panose="020B0503020204020204" charset="-122"/>
                <a:ea typeface="微软雅黑" panose="020B0503020204020204" charset="-122"/>
                <a:cs typeface="+mn-cs"/>
              </a:rPr>
              <a:t>（求救者（或第一反应人）可通过此系统告知患者的情况，和志       愿者进行协调，使急救工作达到更好的效果。）</a:t>
            </a:r>
            <a:endParaRPr lang="zh-CN" altLang="en-US" sz="1800" kern="1200" dirty="0">
              <a:latin typeface="微软雅黑" panose="020B0503020204020204" charset="-122"/>
              <a:ea typeface="微软雅黑" panose="020B0503020204020204" charset="-122"/>
              <a:cs typeface="+mn-cs"/>
            </a:endParaRPr>
          </a:p>
          <a:p>
            <a:pPr defTabSz="685800">
              <a:lnSpc>
                <a:spcPct val="120000"/>
              </a:lnSpc>
            </a:pPr>
            <a:endParaRPr lang="zh-CN" altLang="en-US" sz="1800" kern="1200">
              <a:solidFill>
                <a:srgbClr val="000000"/>
              </a:solidFill>
              <a:latin typeface="微软雅黑" panose="020B0503020204020204" charset="-122"/>
              <a:ea typeface="微软雅黑" panose="020B0503020204020204" charset="-122"/>
              <a:cs typeface="+mn-cs"/>
            </a:endParaRPr>
          </a:p>
        </p:txBody>
      </p:sp>
      <p:sp>
        <p:nvSpPr>
          <p:cNvPr id="48130" name="文本框 2"/>
          <p:cNvSpPr txBox="1"/>
          <p:nvPr/>
        </p:nvSpPr>
        <p:spPr>
          <a:xfrm>
            <a:off x="762000" y="1649730"/>
            <a:ext cx="5457825" cy="460375"/>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沟通协调模块实现功能</a:t>
            </a: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2"/>
          <p:cNvSpPr txBox="1"/>
          <p:nvPr/>
        </p:nvSpPr>
        <p:spPr>
          <a:xfrm>
            <a:off x="2422525" y="117475"/>
            <a:ext cx="3319463" cy="522288"/>
          </a:xfrm>
          <a:prstGeom prst="rect">
            <a:avLst/>
          </a:prstGeom>
          <a:noFill/>
          <a:ln w="9525">
            <a:noFill/>
          </a:ln>
        </p:spPr>
        <p:txBody>
          <a:bodyPr wrap="square" anchor="t">
            <a:spAutoFit/>
          </a:bodyPr>
          <a:p>
            <a:r>
              <a:rPr lang="zh-CN" altLang="en-US" sz="2400" b="1">
                <a:solidFill>
                  <a:schemeClr val="bg1"/>
                </a:solidFill>
                <a:latin typeface="Arial" panose="020B0604020202020204" pitchFamily="34" charset="0"/>
                <a:ea typeface="宋体" panose="02010600030101010101" pitchFamily="2" charset="-122"/>
              </a:rPr>
              <a:t>二</a:t>
            </a:r>
            <a:r>
              <a:rPr lang="zh-CN" altLang="en-US" sz="2800" b="1">
                <a:solidFill>
                  <a:schemeClr val="bg1"/>
                </a:solidFill>
                <a:latin typeface="Arial" panose="020B0604020202020204" pitchFamily="34" charset="0"/>
                <a:ea typeface="宋体" panose="02010600030101010101" pitchFamily="2" charset="-122"/>
              </a:rPr>
              <a:t>、      </a:t>
            </a:r>
            <a:r>
              <a:rPr lang="zh-CN" altLang="en-US" sz="2400" b="1">
                <a:solidFill>
                  <a:schemeClr val="bg1"/>
                </a:solidFill>
                <a:latin typeface="Arial" panose="020B0604020202020204" pitchFamily="34" charset="0"/>
                <a:ea typeface="宋体" panose="02010600030101010101" pitchFamily="2" charset="-122"/>
              </a:rPr>
              <a:t>其他版块</a:t>
            </a:r>
            <a:endParaRPr lang="zh-CN" altLang="en-US" sz="2400" b="1">
              <a:solidFill>
                <a:schemeClr val="bg1"/>
              </a:solidFill>
              <a:latin typeface="Arial" panose="020B0604020202020204" pitchFamily="34" charset="0"/>
              <a:ea typeface="宋体" panose="02010600030101010101" pitchFamily="2" charset="-122"/>
            </a:endParaRPr>
          </a:p>
        </p:txBody>
      </p:sp>
      <p:sp>
        <p:nvSpPr>
          <p:cNvPr id="9" name="任意多边形 8"/>
          <p:cNvSpPr/>
          <p:nvPr/>
        </p:nvSpPr>
        <p:spPr>
          <a:xfrm>
            <a:off x="1395413" y="1485900"/>
            <a:ext cx="2879725" cy="1357313"/>
          </a:xfrm>
          <a:custGeom>
            <a:avLst/>
            <a:gdLst>
              <a:gd name="connsiteX0" fmla="*/ 250686 w 1800665"/>
              <a:gd name="connsiteY0" fmla="*/ 0 h 1336430"/>
              <a:gd name="connsiteX1" fmla="*/ 1549979 w 1800665"/>
              <a:gd name="connsiteY1" fmla="*/ 0 h 1336430"/>
              <a:gd name="connsiteX2" fmla="*/ 1800665 w 1800665"/>
              <a:gd name="connsiteY2" fmla="*/ 250686 h 1336430"/>
              <a:gd name="connsiteX3" fmla="*/ 1800665 w 1800665"/>
              <a:gd name="connsiteY3" fmla="*/ 888797 h 1336430"/>
              <a:gd name="connsiteX4" fmla="*/ 1549979 w 1800665"/>
              <a:gd name="connsiteY4" fmla="*/ 1139483 h 1336430"/>
              <a:gd name="connsiteX5" fmla="*/ 1014561 w 1800665"/>
              <a:gd name="connsiteY5" fmla="*/ 1139483 h 1336430"/>
              <a:gd name="connsiteX6" fmla="*/ 900332 w 1800665"/>
              <a:gd name="connsiteY6" fmla="*/ 1336430 h 1336430"/>
              <a:gd name="connsiteX7" fmla="*/ 786103 w 1800665"/>
              <a:gd name="connsiteY7" fmla="*/ 1139483 h 1336430"/>
              <a:gd name="connsiteX8" fmla="*/ 250686 w 1800665"/>
              <a:gd name="connsiteY8" fmla="*/ 1139483 h 1336430"/>
              <a:gd name="connsiteX9" fmla="*/ 0 w 1800665"/>
              <a:gd name="connsiteY9" fmla="*/ 888797 h 1336430"/>
              <a:gd name="connsiteX10" fmla="*/ 0 w 1800665"/>
              <a:gd name="connsiteY10" fmla="*/ 250686 h 1336430"/>
              <a:gd name="connsiteX11" fmla="*/ 250686 w 1800665"/>
              <a:gd name="connsiteY11" fmla="*/ 0 h 1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0665" h="1336430">
                <a:moveTo>
                  <a:pt x="250686" y="0"/>
                </a:moveTo>
                <a:lnTo>
                  <a:pt x="1549979" y="0"/>
                </a:lnTo>
                <a:cubicBezTo>
                  <a:pt x="1688429" y="0"/>
                  <a:pt x="1800665" y="112236"/>
                  <a:pt x="1800665" y="250686"/>
                </a:cubicBezTo>
                <a:lnTo>
                  <a:pt x="1800665" y="888797"/>
                </a:lnTo>
                <a:cubicBezTo>
                  <a:pt x="1800665" y="1027247"/>
                  <a:pt x="1688429" y="1139483"/>
                  <a:pt x="1549979" y="1139483"/>
                </a:cubicBezTo>
                <a:lnTo>
                  <a:pt x="1014561" y="1139483"/>
                </a:lnTo>
                <a:lnTo>
                  <a:pt x="900332" y="1336430"/>
                </a:lnTo>
                <a:lnTo>
                  <a:pt x="786103" y="1139483"/>
                </a:lnTo>
                <a:lnTo>
                  <a:pt x="250686" y="1139483"/>
                </a:lnTo>
                <a:cubicBezTo>
                  <a:pt x="112236" y="1139483"/>
                  <a:pt x="0" y="1027247"/>
                  <a:pt x="0" y="888797"/>
                </a:cubicBezTo>
                <a:lnTo>
                  <a:pt x="0" y="250686"/>
                </a:lnTo>
                <a:cubicBezTo>
                  <a:pt x="0" y="112236"/>
                  <a:pt x="112236" y="0"/>
                  <a:pt x="250686" y="0"/>
                </a:cubicBezTo>
                <a:close/>
              </a:path>
            </a:pathLst>
          </a:cu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10" name="圆角矩形 9"/>
          <p:cNvSpPr/>
          <p:nvPr/>
        </p:nvSpPr>
        <p:spPr>
          <a:xfrm>
            <a:off x="1395413" y="2955925"/>
            <a:ext cx="2879725" cy="2887663"/>
          </a:xfrm>
          <a:prstGeom prst="roundRect">
            <a:avLst>
              <a:gd name="adj" fmla="val 18094"/>
            </a:avLst>
          </a:pr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11" name="任意多边形 10"/>
          <p:cNvSpPr/>
          <p:nvPr/>
        </p:nvSpPr>
        <p:spPr>
          <a:xfrm>
            <a:off x="5051425" y="1485900"/>
            <a:ext cx="2876550" cy="1357313"/>
          </a:xfrm>
          <a:custGeom>
            <a:avLst/>
            <a:gdLst>
              <a:gd name="connsiteX0" fmla="*/ 250686 w 1800665"/>
              <a:gd name="connsiteY0" fmla="*/ 0 h 1336430"/>
              <a:gd name="connsiteX1" fmla="*/ 1549979 w 1800665"/>
              <a:gd name="connsiteY1" fmla="*/ 0 h 1336430"/>
              <a:gd name="connsiteX2" fmla="*/ 1800665 w 1800665"/>
              <a:gd name="connsiteY2" fmla="*/ 250686 h 1336430"/>
              <a:gd name="connsiteX3" fmla="*/ 1800665 w 1800665"/>
              <a:gd name="connsiteY3" fmla="*/ 888797 h 1336430"/>
              <a:gd name="connsiteX4" fmla="*/ 1549979 w 1800665"/>
              <a:gd name="connsiteY4" fmla="*/ 1139483 h 1336430"/>
              <a:gd name="connsiteX5" fmla="*/ 1014561 w 1800665"/>
              <a:gd name="connsiteY5" fmla="*/ 1139483 h 1336430"/>
              <a:gd name="connsiteX6" fmla="*/ 900332 w 1800665"/>
              <a:gd name="connsiteY6" fmla="*/ 1336430 h 1336430"/>
              <a:gd name="connsiteX7" fmla="*/ 786103 w 1800665"/>
              <a:gd name="connsiteY7" fmla="*/ 1139483 h 1336430"/>
              <a:gd name="connsiteX8" fmla="*/ 250686 w 1800665"/>
              <a:gd name="connsiteY8" fmla="*/ 1139483 h 1336430"/>
              <a:gd name="connsiteX9" fmla="*/ 0 w 1800665"/>
              <a:gd name="connsiteY9" fmla="*/ 888797 h 1336430"/>
              <a:gd name="connsiteX10" fmla="*/ 0 w 1800665"/>
              <a:gd name="connsiteY10" fmla="*/ 250686 h 1336430"/>
              <a:gd name="connsiteX11" fmla="*/ 250686 w 1800665"/>
              <a:gd name="connsiteY11" fmla="*/ 0 h 13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0665" h="1336430">
                <a:moveTo>
                  <a:pt x="250686" y="0"/>
                </a:moveTo>
                <a:lnTo>
                  <a:pt x="1549979" y="0"/>
                </a:lnTo>
                <a:cubicBezTo>
                  <a:pt x="1688429" y="0"/>
                  <a:pt x="1800665" y="112236"/>
                  <a:pt x="1800665" y="250686"/>
                </a:cubicBezTo>
                <a:lnTo>
                  <a:pt x="1800665" y="888797"/>
                </a:lnTo>
                <a:cubicBezTo>
                  <a:pt x="1800665" y="1027247"/>
                  <a:pt x="1688429" y="1139483"/>
                  <a:pt x="1549979" y="1139483"/>
                </a:cubicBezTo>
                <a:lnTo>
                  <a:pt x="1014561" y="1139483"/>
                </a:lnTo>
                <a:lnTo>
                  <a:pt x="900332" y="1336430"/>
                </a:lnTo>
                <a:lnTo>
                  <a:pt x="786103" y="1139483"/>
                </a:lnTo>
                <a:lnTo>
                  <a:pt x="250686" y="1139483"/>
                </a:lnTo>
                <a:cubicBezTo>
                  <a:pt x="112236" y="1139483"/>
                  <a:pt x="0" y="1027247"/>
                  <a:pt x="0" y="888797"/>
                </a:cubicBezTo>
                <a:lnTo>
                  <a:pt x="0" y="250686"/>
                </a:lnTo>
                <a:cubicBezTo>
                  <a:pt x="0" y="112236"/>
                  <a:pt x="112236" y="0"/>
                  <a:pt x="250686" y="0"/>
                </a:cubicBezTo>
                <a:close/>
              </a:path>
            </a:pathLst>
          </a:cu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12" name="圆角矩形 11"/>
          <p:cNvSpPr/>
          <p:nvPr/>
        </p:nvSpPr>
        <p:spPr>
          <a:xfrm>
            <a:off x="5051425" y="2955925"/>
            <a:ext cx="2876550" cy="2887663"/>
          </a:xfrm>
          <a:prstGeom prst="roundRect">
            <a:avLst>
              <a:gd name="adj" fmla="val 18094"/>
            </a:avLst>
          </a:prstGeom>
          <a:gradFill>
            <a:gsLst>
              <a:gs pos="0">
                <a:srgbClr val="0F2437"/>
              </a:gs>
              <a:gs pos="100000">
                <a:srgbClr val="284D7A"/>
              </a:gs>
            </a:gsLst>
            <a:lin ang="1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p>
            <a:pPr algn="ctr" fontAlgn="base"/>
            <a:endParaRPr lang="zh-CN" altLang="en-US" sz="1350" strike="noStrike" noProof="1"/>
          </a:p>
        </p:txBody>
      </p:sp>
      <p:sp>
        <p:nvSpPr>
          <p:cNvPr id="71686" name="文本框 39"/>
          <p:cNvSpPr txBox="1"/>
          <p:nvPr/>
        </p:nvSpPr>
        <p:spPr>
          <a:xfrm>
            <a:off x="1481138" y="3306763"/>
            <a:ext cx="3260725" cy="2032000"/>
          </a:xfrm>
          <a:prstGeom prst="rect">
            <a:avLst/>
          </a:prstGeom>
          <a:noFill/>
          <a:ln w="9525">
            <a:noFill/>
          </a:ln>
        </p:spPr>
        <p:txBody>
          <a:bodyPr wrap="none" lIns="90000" tIns="46800" rIns="90000" bIns="46800" anchor="t"/>
          <a:p>
            <a:r>
              <a:rPr lang="en-US" altLang="zh-CN" sz="1200" b="1" dirty="0">
                <a:solidFill>
                  <a:schemeClr val="bg1"/>
                </a:solidFill>
                <a:latin typeface="Agency FB" pitchFamily="34" charset="0"/>
                <a:ea typeface="方正姚体" panose="02010601030101010101" pitchFamily="2" charset="-122"/>
              </a:rPr>
              <a:t>    </a:t>
            </a:r>
            <a:r>
              <a:rPr lang="en-US" altLang="zh-CN" b="1" dirty="0">
                <a:solidFill>
                  <a:schemeClr val="bg1"/>
                </a:solidFill>
                <a:latin typeface="Arial" panose="020B0604020202020204" pitchFamily="34" charset="0"/>
                <a:ea typeface="方正姚体" panose="02010601030101010101" pitchFamily="2" charset="-122"/>
              </a:rPr>
              <a:t>急救指南模块对心肺复</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苏、AED进行介绍，给使</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用者提供简单的指导。第</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一反应人在志愿者到达之</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前，也可以通过在此部分</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的学习，进行一些简单的</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心肺复苏操作。</a:t>
            </a:r>
            <a:endParaRPr lang="en-US" altLang="zh-CN" b="1" dirty="0">
              <a:solidFill>
                <a:schemeClr val="bg1"/>
              </a:solidFill>
              <a:latin typeface="Arial" panose="020B0604020202020204" pitchFamily="34" charset="0"/>
              <a:ea typeface="方正姚体" panose="02010601030101010101" pitchFamily="2" charset="-122"/>
            </a:endParaRPr>
          </a:p>
        </p:txBody>
      </p:sp>
      <p:sp>
        <p:nvSpPr>
          <p:cNvPr id="71687" name="文本框 41"/>
          <p:cNvSpPr txBox="1"/>
          <p:nvPr/>
        </p:nvSpPr>
        <p:spPr>
          <a:xfrm>
            <a:off x="5214938" y="3338513"/>
            <a:ext cx="2551112" cy="2122487"/>
          </a:xfrm>
          <a:prstGeom prst="rect">
            <a:avLst/>
          </a:prstGeom>
          <a:noFill/>
          <a:ln w="9525">
            <a:noFill/>
          </a:ln>
        </p:spPr>
        <p:txBody>
          <a:bodyPr wrap="none" lIns="90000" tIns="46800" rIns="90000" bIns="46800" anchor="t"/>
          <a:p>
            <a:r>
              <a:rPr lang="en-US" altLang="zh-CN" sz="1200" b="1" dirty="0">
                <a:solidFill>
                  <a:schemeClr val="bg1"/>
                </a:solidFill>
                <a:latin typeface="Agency FB" pitchFamily="34" charset="0"/>
                <a:ea typeface="方正姚体" panose="02010601030101010101" pitchFamily="2" charset="-122"/>
              </a:rPr>
              <a:t>    </a:t>
            </a:r>
            <a:r>
              <a:rPr lang="en-US" altLang="zh-CN" b="1" dirty="0">
                <a:solidFill>
                  <a:schemeClr val="bg1"/>
                </a:solidFill>
                <a:latin typeface="Arial" panose="020B0604020202020204" pitchFamily="34" charset="0"/>
                <a:ea typeface="方正姚体" panose="02010601030101010101" pitchFamily="2" charset="-122"/>
              </a:rPr>
              <a:t>在这部分里，患者可</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填写自己的信息和紧急</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联系人相关信息。如果</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为自己呼救，就把部分</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的信息打包给服务器，</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服务器进行信息筛选，</a:t>
            </a:r>
            <a:endParaRPr lang="en-US" altLang="zh-CN" b="1" dirty="0">
              <a:solidFill>
                <a:schemeClr val="bg1"/>
              </a:solidFill>
              <a:latin typeface="Arial" panose="020B0604020202020204" pitchFamily="34" charset="0"/>
              <a:ea typeface="方正姚体" panose="02010601030101010101" pitchFamily="2" charset="-122"/>
            </a:endParaRPr>
          </a:p>
          <a:p>
            <a:r>
              <a:rPr lang="en-US" altLang="zh-CN" b="1" dirty="0">
                <a:solidFill>
                  <a:schemeClr val="bg1"/>
                </a:solidFill>
                <a:latin typeface="Arial" panose="020B0604020202020204" pitchFamily="34" charset="0"/>
                <a:ea typeface="方正姚体" panose="02010601030101010101" pitchFamily="2" charset="-122"/>
              </a:rPr>
              <a:t>进行下一步动作。</a:t>
            </a:r>
            <a:endParaRPr lang="en-US" altLang="zh-CN" b="1" dirty="0">
              <a:solidFill>
                <a:schemeClr val="bg1"/>
              </a:solidFill>
              <a:latin typeface="Arial" panose="020B0604020202020204" pitchFamily="34" charset="0"/>
              <a:ea typeface="方正姚体" panose="02010601030101010101" pitchFamily="2" charset="-122"/>
            </a:endParaRPr>
          </a:p>
        </p:txBody>
      </p:sp>
      <p:pic>
        <p:nvPicPr>
          <p:cNvPr id="71688" name="图片 6"/>
          <p:cNvPicPr>
            <a:picLocks noChangeAspect="1"/>
          </p:cNvPicPr>
          <p:nvPr/>
        </p:nvPicPr>
        <p:blipFill>
          <a:blip r:embed="rId1"/>
          <a:stretch>
            <a:fillRect/>
          </a:stretch>
        </p:blipFill>
        <p:spPr>
          <a:xfrm>
            <a:off x="1641475" y="1682750"/>
            <a:ext cx="781050" cy="781050"/>
          </a:xfrm>
          <a:prstGeom prst="rect">
            <a:avLst/>
          </a:prstGeom>
          <a:noFill/>
          <a:ln w="9525">
            <a:noFill/>
          </a:ln>
        </p:spPr>
      </p:pic>
      <p:sp>
        <p:nvSpPr>
          <p:cNvPr id="71689" name="文本框 7"/>
          <p:cNvSpPr txBox="1"/>
          <p:nvPr/>
        </p:nvSpPr>
        <p:spPr>
          <a:xfrm>
            <a:off x="2686050" y="1890713"/>
            <a:ext cx="1355725" cy="398462"/>
          </a:xfrm>
          <a:prstGeom prst="rect">
            <a:avLst/>
          </a:prstGeom>
          <a:noFill/>
          <a:ln w="9525">
            <a:noFill/>
          </a:ln>
        </p:spPr>
        <p:txBody>
          <a:bodyPr wrap="square" anchor="t">
            <a:spAutoFit/>
          </a:bodyPr>
          <a:p>
            <a:r>
              <a:rPr lang="zh-CN" altLang="en-US" sz="2000" b="1">
                <a:solidFill>
                  <a:schemeClr val="bg1"/>
                </a:solidFill>
                <a:latin typeface="黑体" panose="02010609060101010101" charset="-122"/>
                <a:ea typeface="黑体" panose="02010609060101010101" charset="-122"/>
              </a:rPr>
              <a:t>急救手册</a:t>
            </a:r>
            <a:endParaRPr lang="zh-CN" altLang="en-US" sz="2000" b="1">
              <a:solidFill>
                <a:schemeClr val="bg1"/>
              </a:solidFill>
              <a:latin typeface="黑体" panose="02010609060101010101" charset="-122"/>
              <a:ea typeface="黑体" panose="02010609060101010101" charset="-122"/>
            </a:endParaRPr>
          </a:p>
        </p:txBody>
      </p:sp>
      <p:pic>
        <p:nvPicPr>
          <p:cNvPr id="71690" name="图片 21" descr="8bd11400e18434cac69ac1fb41e9b1be"/>
          <p:cNvPicPr>
            <a:picLocks noChangeAspect="1"/>
          </p:cNvPicPr>
          <p:nvPr/>
        </p:nvPicPr>
        <p:blipFill>
          <a:blip r:embed="rId2"/>
          <a:srcRect b="2953"/>
          <a:stretch>
            <a:fillRect/>
          </a:stretch>
        </p:blipFill>
        <p:spPr>
          <a:xfrm>
            <a:off x="5278438" y="1682750"/>
            <a:ext cx="812800" cy="814388"/>
          </a:xfrm>
          <a:prstGeom prst="rect">
            <a:avLst/>
          </a:prstGeom>
          <a:noFill/>
          <a:ln w="9525">
            <a:noFill/>
          </a:ln>
        </p:spPr>
      </p:pic>
      <p:sp>
        <p:nvSpPr>
          <p:cNvPr id="71691" name="文本框 12"/>
          <p:cNvSpPr txBox="1"/>
          <p:nvPr/>
        </p:nvSpPr>
        <p:spPr>
          <a:xfrm>
            <a:off x="6291263" y="1890713"/>
            <a:ext cx="1635125" cy="398462"/>
          </a:xfrm>
          <a:prstGeom prst="rect">
            <a:avLst/>
          </a:prstGeom>
          <a:noFill/>
          <a:ln w="9525">
            <a:noFill/>
          </a:ln>
        </p:spPr>
        <p:txBody>
          <a:bodyPr wrap="square" anchor="t">
            <a:spAutoFit/>
          </a:bodyPr>
          <a:p>
            <a:r>
              <a:rPr lang="zh-CN" altLang="en-US" sz="2000" b="1">
                <a:solidFill>
                  <a:schemeClr val="bg1"/>
                </a:solidFill>
                <a:latin typeface="黑体" panose="02010609060101010101" charset="-122"/>
                <a:ea typeface="黑体" panose="02010609060101010101" charset="-122"/>
              </a:rPr>
              <a:t>呼救者信息</a:t>
            </a:r>
            <a:endParaRPr lang="zh-CN" altLang="en-US" sz="2000" b="1">
              <a:solidFill>
                <a:schemeClr val="bg1"/>
              </a:solidFill>
              <a:latin typeface="黑体" panose="02010609060101010101" charset="-122"/>
              <a:ea typeface="黑体" panose="02010609060101010101" charset="-122"/>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1387475" y="3408363"/>
            <a:ext cx="2867025" cy="714375"/>
          </a:xfrm>
          <a:prstGeom prst="rect">
            <a:avLst/>
          </a:prstGeom>
          <a:noFill/>
        </p:spPr>
        <p:txBody>
          <a:bodyPr wrap="none" lIns="90000" tIns="46800" rIns="90000" bIns="46800" rtlCol="0">
            <a:normAutofit fontScale="90000"/>
          </a:bodyPr>
          <a:lstStyle/>
          <a:p>
            <a:r>
              <a:rPr lang="en-US" altLang="zh-CN"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05</a:t>
            </a:r>
            <a:endParaRPr lang="zh-CN" altLang="en-US"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73730" name="标题 1"/>
          <p:cNvSpPr>
            <a:spLocks noGrp="1"/>
          </p:cNvSpPr>
          <p:nvPr>
            <p:ph type="title" hasCustomPrompt="1"/>
          </p:nvPr>
        </p:nvSpPr>
        <p:spPr>
          <a:xfrm>
            <a:off x="4686300" y="4024313"/>
            <a:ext cx="3509963" cy="1243012"/>
          </a:xfrm>
        </p:spPr>
        <p:txBody>
          <a:bodyPr lIns="90000" tIns="46800" rIns="90000" bIns="46800" anchor="b"/>
          <a:p>
            <a:pPr defTabSz="685800">
              <a:buNone/>
            </a:pPr>
            <a:r>
              <a:rPr lang="zh-CN" altLang="en-US" sz="2800" b="1" kern="1200">
                <a:latin typeface="微软雅黑" panose="020B0503020204020204" charset="-122"/>
                <a:ea typeface="微软雅黑" panose="020B0503020204020204" charset="-122"/>
                <a:cs typeface="+mj-cs"/>
                <a:sym typeface="黑体" panose="02010609060101010101" charset="-122"/>
              </a:rPr>
              <a:t>管理员端解决方案</a:t>
            </a:r>
            <a:br>
              <a:rPr lang="zh-CN" altLang="en-US" sz="3600" b="1" kern="1200">
                <a:latin typeface="微软雅黑" panose="020B0503020204020204" charset="-122"/>
                <a:ea typeface="微软雅黑" panose="020B0503020204020204" charset="-122"/>
                <a:cs typeface="+mj-cs"/>
                <a:sym typeface="黑体" panose="02010609060101010101" charset="-122"/>
              </a:rPr>
            </a:br>
            <a:endParaRPr lang="zh-CN" altLang="en-US" sz="3600" b="1" kern="1200" dirty="0">
              <a:latin typeface="微软雅黑" panose="020B0503020204020204" charset="-122"/>
              <a:ea typeface="微软雅黑" panose="020B0503020204020204" charset="-122"/>
              <a:cs typeface="+mj-cs"/>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hasCustomPrompt="1"/>
          </p:nvPr>
        </p:nvSpPr>
        <p:spPr>
          <a:xfrm>
            <a:off x="2917825" y="68263"/>
            <a:ext cx="3154363" cy="625475"/>
          </a:xfrm>
        </p:spPr>
        <p:txBody>
          <a:bodyPr wrap="square" lIns="90000" tIns="46800" rIns="90000" bIns="46800" anchor="ctr"/>
          <a:p>
            <a:pPr defTabSz="685800" fontAlgn="base">
              <a:buNone/>
            </a:pPr>
            <a:r>
              <a:rPr lang="en-US" altLang="zh-CN" sz="2400" b="1" kern="1200" dirty="0">
                <a:latin typeface="+mj-lt"/>
                <a:ea typeface="+mj-ea"/>
                <a:cs typeface="+mj-cs"/>
              </a:rPr>
              <a:t> </a:t>
            </a:r>
            <a:r>
              <a:rPr lang="zh-CN" altLang="en-US" sz="2400" b="1" kern="1200" dirty="0">
                <a:latin typeface="+mj-lt"/>
                <a:ea typeface="+mj-ea"/>
                <a:cs typeface="+mj-cs"/>
              </a:rPr>
              <a:t>管理员</a:t>
            </a:r>
            <a:r>
              <a:rPr lang="en-US" altLang="zh-CN" sz="2400" b="1" kern="1200" dirty="0">
                <a:latin typeface="+mj-lt"/>
                <a:ea typeface="+mj-ea"/>
                <a:cs typeface="+mj-cs"/>
              </a:rPr>
              <a:t>PC</a:t>
            </a:r>
            <a:r>
              <a:rPr lang="zh-CN" altLang="en-US" sz="2400" b="1" kern="1200" dirty="0">
                <a:latin typeface="+mj-lt"/>
                <a:ea typeface="+mj-ea"/>
                <a:cs typeface="+mj-cs"/>
              </a:rPr>
              <a:t>端板块设计</a:t>
            </a:r>
            <a:endParaRPr lang="zh-CN" altLang="en-US" sz="2400" b="1" kern="1200" dirty="0">
              <a:latin typeface="+mj-lt"/>
              <a:ea typeface="+mj-ea"/>
              <a:cs typeface="+mj-cs"/>
            </a:endParaRPr>
          </a:p>
        </p:txBody>
      </p:sp>
      <p:sp>
        <p:nvSpPr>
          <p:cNvPr id="74773" name="文本框 100"/>
          <p:cNvSpPr txBox="1"/>
          <p:nvPr/>
        </p:nvSpPr>
        <p:spPr>
          <a:xfrm>
            <a:off x="6877050" y="4468178"/>
            <a:ext cx="2101850" cy="1814512"/>
          </a:xfrm>
          <a:prstGeom prst="rect">
            <a:avLst/>
          </a:prstGeom>
          <a:noFill/>
          <a:ln w="9525">
            <a:noFill/>
          </a:ln>
        </p:spPr>
        <p:txBody>
          <a:bodyPr wrap="square" anchor="t">
            <a:spAutoFit/>
          </a:bodyPr>
          <a:p>
            <a:pPr indent="266700"/>
            <a:r>
              <a:rPr lang="zh-CN" altLang="en-US" sz="1400">
                <a:solidFill>
                  <a:srgbClr val="808080"/>
                </a:solidFill>
                <a:latin typeface="宋体" panose="02010600030101010101" pitchFamily="2" charset="-122"/>
                <a:ea typeface="宋体" panose="02010600030101010101" pitchFamily="2" charset="-122"/>
              </a:rPr>
              <a:t>用户进入登录界面，输入用户名和密码，进行验证，验证成功，为管理员，则可进入信息管理界面审查认证志愿者和查询志愿者信息及急救事件信息。</a:t>
            </a:r>
            <a:endParaRPr lang="zh-CN" altLang="en-US" sz="1400" b="1">
              <a:solidFill>
                <a:srgbClr val="808080"/>
              </a:solidFill>
              <a:latin typeface="宋体" panose="02010600030101010101" pitchFamily="2" charset="-122"/>
              <a:ea typeface="宋体" panose="02010600030101010101" pitchFamily="2" charset="-122"/>
            </a:endParaRPr>
          </a:p>
          <a:p>
            <a:pPr indent="266700"/>
            <a:r>
              <a:rPr lang="zh-CN" altLang="en-US" sz="1400" b="1">
                <a:solidFill>
                  <a:srgbClr val="808080"/>
                </a:solidFill>
                <a:latin typeface="宋体" panose="02010600030101010101" pitchFamily="2" charset="-122"/>
                <a:ea typeface="宋体" panose="02010600030101010101" pitchFamily="2" charset="-122"/>
              </a:rPr>
              <a:t> </a:t>
            </a:r>
            <a:endParaRPr lang="zh-CN" altLang="en-US" sz="1400" b="1">
              <a:solidFill>
                <a:srgbClr val="808080"/>
              </a:solidFill>
              <a:latin typeface="宋体" panose="02010600030101010101" pitchFamily="2" charset="-122"/>
              <a:ea typeface="宋体" panose="02010600030101010101" pitchFamily="2" charset="-122"/>
            </a:endParaRPr>
          </a:p>
        </p:txBody>
      </p:sp>
      <p:sp>
        <p:nvSpPr>
          <p:cNvPr id="31" name="文本框 30"/>
          <p:cNvSpPr txBox="1"/>
          <p:nvPr/>
        </p:nvSpPr>
        <p:spPr>
          <a:xfrm>
            <a:off x="4777740" y="4521518"/>
            <a:ext cx="1944688" cy="1546225"/>
          </a:xfrm>
          <a:prstGeom prst="rect">
            <a:avLst/>
          </a:prstGeom>
          <a:noFill/>
          <a:ln w="9525">
            <a:noFill/>
          </a:ln>
        </p:spPr>
        <p:txBody>
          <a:bodyPr wrap="square">
            <a:spAutoFit/>
          </a:bodyPr>
          <a:p>
            <a:r>
              <a:rPr lang="en-US" altLang="zh-CN" sz="1400" noProof="1">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1400" noProof="1">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显示（查询）志愿者相关信息，基本账户信息和培训信息（志愿者、培训日期）</a:t>
            </a:r>
            <a:r>
              <a:rPr lang="en-US" altLang="zh-CN" sz="1400" noProof="1">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1400" noProof="1">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查询志愿者按时间最近的培训来排序</a:t>
            </a:r>
            <a:r>
              <a:rPr lang="en-US" altLang="zh-CN" sz="1400" noProof="1">
                <a:solidFill>
                  <a:schemeClr val="tx1">
                    <a:lumMod val="50000"/>
                    <a:lumOff val="50000"/>
                  </a:schemeClr>
                </a:solidFill>
                <a:latin typeface="Calibri" panose="020F0502020204030204" charset="0"/>
                <a:ea typeface="宋体" panose="02010600030101010101" pitchFamily="2" charset="-122"/>
                <a:cs typeface="Calibri" panose="020F0502020204030204" charset="0"/>
              </a:rPr>
              <a:t>]</a:t>
            </a:r>
            <a:endParaRPr lang="en-US" altLang="zh-CN" sz="1400" b="1" noProof="1">
              <a:solidFill>
                <a:schemeClr val="tx1">
                  <a:lumMod val="50000"/>
                  <a:lumOff val="50000"/>
                </a:schemeClr>
              </a:solidFill>
              <a:latin typeface="Calibri" panose="020F0502020204030204" charset="0"/>
              <a:ea typeface="宋体" panose="02010600030101010101" pitchFamily="2" charset="-122"/>
              <a:cs typeface="Calibri" panose="020F0502020204030204" charset="0"/>
            </a:endParaRPr>
          </a:p>
          <a:p>
            <a:r>
              <a:rPr lang="en-US" altLang="zh-CN" sz="1050" b="1" noProof="1">
                <a:latin typeface="宋体" panose="02010600030101010101" pitchFamily="2" charset="-122"/>
                <a:ea typeface="宋体" panose="02010600030101010101" pitchFamily="2" charset="-122"/>
                <a:cs typeface="宋体" panose="02010600030101010101" pitchFamily="2" charset="-122"/>
              </a:rPr>
              <a:t> </a:t>
            </a:r>
            <a:endParaRPr lang="zh-CN" altLang="en-US" noProof="1"/>
          </a:p>
        </p:txBody>
      </p:sp>
      <p:sp>
        <p:nvSpPr>
          <p:cNvPr id="74775" name="文本框 31"/>
          <p:cNvSpPr txBox="1"/>
          <p:nvPr/>
        </p:nvSpPr>
        <p:spPr>
          <a:xfrm>
            <a:off x="2626995" y="4494848"/>
            <a:ext cx="1828800" cy="1814830"/>
          </a:xfrm>
          <a:prstGeom prst="rect">
            <a:avLst/>
          </a:prstGeom>
          <a:noFill/>
          <a:ln w="9525">
            <a:noFill/>
          </a:ln>
        </p:spPr>
        <p:txBody>
          <a:bodyPr wrap="square" anchor="t">
            <a:spAutoFit/>
          </a:bodyPr>
          <a:p>
            <a:r>
              <a:rPr lang="en-US" altLang="zh-CN" sz="1400">
                <a:solidFill>
                  <a:srgbClr val="808080"/>
                </a:solidFill>
                <a:latin typeface="宋体" panose="02010600030101010101" pitchFamily="2" charset="-122"/>
                <a:ea typeface="宋体" panose="02010600030101010101" pitchFamily="2" charset="-122"/>
              </a:rPr>
              <a:t>  </a:t>
            </a:r>
            <a:r>
              <a:rPr lang="zh-CN" altLang="en-US" sz="1400">
                <a:solidFill>
                  <a:srgbClr val="808080"/>
                </a:solidFill>
                <a:latin typeface="宋体" panose="02010600030101010101" pitchFamily="2" charset="-122"/>
                <a:ea typeface="宋体" panose="02010600030101010101" pitchFamily="2" charset="-122"/>
              </a:rPr>
              <a:t>显示（查询）急救事件</a:t>
            </a:r>
            <a:r>
              <a:rPr lang="en-US" altLang="zh-CN" sz="1400">
                <a:solidFill>
                  <a:srgbClr val="808080"/>
                </a:solidFill>
                <a:latin typeface="宋体" panose="02010600030101010101" pitchFamily="2" charset="-122"/>
                <a:ea typeface="宋体" panose="02010600030101010101" pitchFamily="2" charset="-122"/>
              </a:rPr>
              <a:t>[</a:t>
            </a:r>
            <a:r>
              <a:rPr lang="zh-CN" altLang="en-US" sz="1400">
                <a:solidFill>
                  <a:srgbClr val="808080"/>
                </a:solidFill>
                <a:latin typeface="宋体" panose="02010600030101010101" pitchFamily="2" charset="-122"/>
                <a:ea typeface="宋体" panose="02010600030101010101" pitchFamily="2" charset="-122"/>
              </a:rPr>
              <a:t>按时间排序，最近的优先</a:t>
            </a:r>
            <a:r>
              <a:rPr lang="en-US" altLang="zh-CN" sz="1400">
                <a:solidFill>
                  <a:srgbClr val="808080"/>
                </a:solidFill>
                <a:latin typeface="Calibri" panose="020F0502020204030204" charset="0"/>
                <a:ea typeface="宋体" panose="02010600030101010101" pitchFamily="2" charset="-122"/>
              </a:rPr>
              <a:t>]</a:t>
            </a:r>
            <a:endParaRPr lang="en-US" altLang="zh-CN" sz="1400">
              <a:solidFill>
                <a:srgbClr val="808080"/>
              </a:solidFill>
              <a:latin typeface="Calibri" panose="020F0502020204030204" charset="0"/>
              <a:ea typeface="宋体" panose="02010600030101010101" pitchFamily="2" charset="-122"/>
            </a:endParaRPr>
          </a:p>
          <a:p>
            <a:r>
              <a:rPr lang="zh-CN" altLang="en-US" sz="1400">
                <a:solidFill>
                  <a:srgbClr val="808080"/>
                </a:solidFill>
                <a:latin typeface="Calibri" panose="020F0502020204030204" charset="0"/>
                <a:ea typeface="宋体" panose="02010600030101010101" pitchFamily="2" charset="-122"/>
              </a:rPr>
              <a:t>（</a:t>
            </a:r>
            <a:r>
              <a:rPr lang="en-US" altLang="zh-CN" sz="1400">
                <a:solidFill>
                  <a:srgbClr val="808080"/>
                </a:solidFill>
                <a:latin typeface="Calibri" panose="020F0502020204030204" charset="0"/>
                <a:ea typeface="宋体" panose="02010600030101010101" pitchFamily="2" charset="-122"/>
              </a:rPr>
              <a:t>点击沟通协调的具体内容，跳转到沟通协调记录界面，语音沟通，点击下载语音，读取</a:t>
            </a:r>
            <a:r>
              <a:rPr lang="zh-CN" altLang="en-US" sz="1400">
                <a:solidFill>
                  <a:srgbClr val="808080"/>
                </a:solidFill>
                <a:latin typeface="Calibri" panose="020F0502020204030204" charset="0"/>
                <a:ea typeface="宋体" panose="02010600030101010101" pitchFamily="2" charset="-122"/>
              </a:rPr>
              <a:t>）</a:t>
            </a:r>
            <a:endParaRPr lang="zh-CN" altLang="en-US" sz="1400">
              <a:solidFill>
                <a:srgbClr val="808080"/>
              </a:solidFill>
              <a:latin typeface="Calibri" panose="020F0502020204030204" charset="0"/>
              <a:ea typeface="宋体" panose="02010600030101010101" pitchFamily="2" charset="-122"/>
            </a:endParaRPr>
          </a:p>
        </p:txBody>
      </p:sp>
      <p:sp>
        <p:nvSpPr>
          <p:cNvPr id="39966" name="文本框 22"/>
          <p:cNvSpPr txBox="1"/>
          <p:nvPr/>
        </p:nvSpPr>
        <p:spPr>
          <a:xfrm>
            <a:off x="7082155" y="3451225"/>
            <a:ext cx="1638935" cy="275590"/>
          </a:xfrm>
          <a:prstGeom prst="rect">
            <a:avLst/>
          </a:prstGeom>
          <a:noFill/>
          <a:ln w="9525">
            <a:noFill/>
          </a:ln>
        </p:spPr>
        <p:txBody>
          <a:bodyPr wrap="square" anchor="t">
            <a:spAutoFit/>
          </a:bodyPr>
          <a:p>
            <a:pPr algn="ctr"/>
            <a:r>
              <a:rPr lang="zh-CN" altLang="en-US" sz="1200">
                <a:solidFill>
                  <a:srgbClr val="595959"/>
                </a:solidFill>
                <a:latin typeface="Arial" panose="020B0604020202020204" pitchFamily="34" charset="0"/>
                <a:ea typeface="宋体" panose="02010600030101010101" pitchFamily="2" charset="-122"/>
              </a:rPr>
              <a:t>登录模块</a:t>
            </a:r>
            <a:endParaRPr lang="zh-CN" altLang="en-US" sz="1200">
              <a:solidFill>
                <a:srgbClr val="595959"/>
              </a:solidFill>
              <a:latin typeface="Arial" panose="020B0604020202020204" pitchFamily="34" charset="0"/>
              <a:ea typeface="宋体" panose="02010600030101010101" pitchFamily="2" charset="-122"/>
            </a:endParaRPr>
          </a:p>
        </p:txBody>
      </p:sp>
      <p:grpSp>
        <p:nvGrpSpPr>
          <p:cNvPr id="14" name="组合 13"/>
          <p:cNvGrpSpPr/>
          <p:nvPr/>
        </p:nvGrpSpPr>
        <p:grpSpPr>
          <a:xfrm>
            <a:off x="325755" y="1277620"/>
            <a:ext cx="8573770" cy="3038475"/>
            <a:chOff x="320" y="1031"/>
            <a:chExt cx="13502" cy="4785"/>
          </a:xfrm>
        </p:grpSpPr>
        <p:cxnSp>
          <p:nvCxnSpPr>
            <p:cNvPr id="3" name="直接连接符 2"/>
            <p:cNvCxnSpPr/>
            <p:nvPr/>
          </p:nvCxnSpPr>
          <p:spPr>
            <a:xfrm>
              <a:off x="320" y="1765"/>
              <a:ext cx="13221" cy="29"/>
            </a:xfrm>
            <a:prstGeom prst="line">
              <a:avLst/>
            </a:prstGeom>
          </p:spPr>
          <p:style>
            <a:lnRef idx="1">
              <a:schemeClr val="accent2"/>
            </a:lnRef>
            <a:fillRef idx="0">
              <a:schemeClr val="accent2"/>
            </a:fillRef>
            <a:effectRef idx="0">
              <a:schemeClr val="accent2"/>
            </a:effectRef>
            <a:fontRef idx="minor">
              <a:schemeClr val="tx1"/>
            </a:fontRef>
          </p:style>
        </p:cxnSp>
        <p:sp>
          <p:nvSpPr>
            <p:cNvPr id="39940" name="文本框 3"/>
            <p:cNvSpPr txBox="1"/>
            <p:nvPr/>
          </p:nvSpPr>
          <p:spPr>
            <a:xfrm>
              <a:off x="5205" y="1031"/>
              <a:ext cx="4164" cy="580"/>
            </a:xfrm>
            <a:prstGeom prst="rect">
              <a:avLst/>
            </a:prstGeom>
            <a:noFill/>
            <a:ln w="9525">
              <a:noFill/>
            </a:ln>
          </p:spPr>
          <p:txBody>
            <a:bodyPr wrap="square" anchor="t">
              <a:spAutoFit/>
            </a:bodyPr>
            <a:p>
              <a:pPr algn="ctr"/>
              <a:r>
                <a:rPr lang="zh-CN" altLang="en-US" b="1">
                  <a:latin typeface="Arial" panose="020B0604020202020204" pitchFamily="34" charset="0"/>
                  <a:ea typeface="宋体" panose="02010600030101010101" pitchFamily="2" charset="-122"/>
                </a:rPr>
                <a:t>管理员</a:t>
              </a:r>
              <a:r>
                <a:rPr lang="en-US" altLang="zh-CN" b="1">
                  <a:latin typeface="Arial" panose="020B0604020202020204" pitchFamily="34" charset="0"/>
                  <a:ea typeface="宋体" panose="02010600030101010101" pitchFamily="2" charset="-122"/>
                </a:rPr>
                <a:t>PC</a:t>
              </a:r>
              <a:r>
                <a:rPr lang="zh-CN" altLang="en-US" b="1">
                  <a:latin typeface="Arial" panose="020B0604020202020204" pitchFamily="34" charset="0"/>
                  <a:ea typeface="宋体" panose="02010600030101010101" pitchFamily="2" charset="-122"/>
                </a:rPr>
                <a:t>端</a:t>
              </a:r>
              <a:r>
                <a:rPr lang="zh-CN" altLang="en-US" b="1">
                  <a:latin typeface="Arial" panose="020B0604020202020204" pitchFamily="34" charset="0"/>
                  <a:ea typeface="宋体" panose="02010600030101010101" pitchFamily="2" charset="-122"/>
                </a:rPr>
                <a:t>四个板块</a:t>
              </a:r>
              <a:endParaRPr lang="zh-CN" altLang="en-US" b="1">
                <a:latin typeface="Arial" panose="020B0604020202020204" pitchFamily="34" charset="0"/>
                <a:ea typeface="宋体" panose="02010600030101010101" pitchFamily="2" charset="-122"/>
              </a:endParaRPr>
            </a:p>
          </p:txBody>
        </p:sp>
        <p:sp>
          <p:nvSpPr>
            <p:cNvPr id="12" name="等腰三角形 11"/>
            <p:cNvSpPr/>
            <p:nvPr/>
          </p:nvSpPr>
          <p:spPr>
            <a:xfrm rot="10800000">
              <a:off x="8498" y="1909"/>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42" name="文本框 12"/>
            <p:cNvSpPr txBox="1"/>
            <p:nvPr/>
          </p:nvSpPr>
          <p:spPr>
            <a:xfrm>
              <a:off x="1027" y="2136"/>
              <a:ext cx="3972"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审查认证</a:t>
              </a:r>
              <a:endParaRPr lang="zh-CN" altLang="en-US" sz="1400">
                <a:latin typeface="Arial" panose="020B0604020202020204" pitchFamily="34" charset="0"/>
                <a:ea typeface="宋体" panose="02010600030101010101" pitchFamily="2" charset="-122"/>
              </a:endParaRPr>
            </a:p>
          </p:txBody>
        </p:sp>
        <p:sp>
          <p:nvSpPr>
            <p:cNvPr id="5" name="椭圆 4"/>
            <p:cNvSpPr/>
            <p:nvPr/>
          </p:nvSpPr>
          <p:spPr>
            <a:xfrm>
              <a:off x="320" y="2754"/>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等腰三角形 7"/>
            <p:cNvSpPr/>
            <p:nvPr/>
          </p:nvSpPr>
          <p:spPr>
            <a:xfrm rot="10800000">
              <a:off x="1738" y="1909"/>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39949" name="组合 15"/>
            <p:cNvGrpSpPr/>
            <p:nvPr/>
          </p:nvGrpSpPr>
          <p:grpSpPr>
            <a:xfrm rot="0">
              <a:off x="3826" y="1909"/>
              <a:ext cx="4025" cy="3907"/>
              <a:chOff x="3593" y="3587"/>
              <a:chExt cx="4025" cy="3907"/>
            </a:xfrm>
          </p:grpSpPr>
          <p:sp>
            <p:nvSpPr>
              <p:cNvPr id="39950" name="文本框 13"/>
              <p:cNvSpPr txBox="1"/>
              <p:nvPr/>
            </p:nvSpPr>
            <p:spPr>
              <a:xfrm>
                <a:off x="4351" y="3814"/>
                <a:ext cx="3267"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急救事件</a:t>
                </a:r>
                <a:endParaRPr lang="zh-CN" altLang="en-US" sz="1400">
                  <a:latin typeface="Arial" panose="020B0604020202020204" pitchFamily="34" charset="0"/>
                  <a:ea typeface="宋体" panose="02010600030101010101" pitchFamily="2" charset="-122"/>
                </a:endParaRPr>
              </a:p>
            </p:txBody>
          </p:sp>
          <p:grpSp>
            <p:nvGrpSpPr>
              <p:cNvPr id="39951" name="组合 13"/>
              <p:cNvGrpSpPr/>
              <p:nvPr/>
            </p:nvGrpSpPr>
            <p:grpSpPr>
              <a:xfrm>
                <a:off x="3593" y="3587"/>
                <a:ext cx="3062" cy="3907"/>
                <a:chOff x="4134" y="3587"/>
                <a:chExt cx="3062" cy="3907"/>
              </a:xfrm>
            </p:grpSpPr>
            <p:sp>
              <p:nvSpPr>
                <p:cNvPr id="6" name="椭圆 5"/>
                <p:cNvSpPr/>
                <p:nvPr/>
              </p:nvSpPr>
              <p:spPr>
                <a:xfrm>
                  <a:off x="4134"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等腰三角形 10"/>
                <p:cNvSpPr/>
                <p:nvPr/>
              </p:nvSpPr>
              <p:spPr>
                <a:xfrm rot="10800000">
                  <a:off x="5513" y="3587"/>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39954" name="图片 19" descr="5441121619c1eaa5fffa6f4e18160d3e"/>
                <p:cNvPicPr>
                  <a:picLocks noChangeAspect="1"/>
                </p:cNvPicPr>
                <p:nvPr/>
              </p:nvPicPr>
              <p:blipFill>
                <a:blip r:embed="rId1"/>
                <a:stretch>
                  <a:fillRect/>
                </a:stretch>
              </p:blipFill>
              <p:spPr>
                <a:xfrm>
                  <a:off x="5013" y="4752"/>
                  <a:ext cx="1226" cy="1226"/>
                </a:xfrm>
                <a:prstGeom prst="rect">
                  <a:avLst/>
                </a:prstGeom>
                <a:noFill/>
                <a:ln w="9525">
                  <a:noFill/>
                </a:ln>
              </p:spPr>
            </p:pic>
            <p:sp>
              <p:nvSpPr>
                <p:cNvPr id="39955" name="文本框 20"/>
                <p:cNvSpPr txBox="1"/>
                <p:nvPr/>
              </p:nvSpPr>
              <p:spPr>
                <a:xfrm>
                  <a:off x="4712" y="5996"/>
                  <a:ext cx="1907" cy="1137"/>
                </a:xfrm>
                <a:prstGeom prst="rect">
                  <a:avLst/>
                </a:prstGeom>
                <a:noFill/>
                <a:ln w="9525">
                  <a:noFill/>
                </a:ln>
              </p:spPr>
              <p:txBody>
                <a:bodyPr wrap="square" anchor="t">
                  <a:spAutoFit/>
                </a:bodyPr>
                <a:p>
                  <a:pPr algn="ctr">
                    <a:spcBef>
                      <a:spcPts val="300"/>
                    </a:spcBef>
                  </a:pPr>
                  <a:r>
                    <a:rPr lang="zh-CN" altLang="en-US" sz="1200">
                      <a:solidFill>
                        <a:srgbClr val="595959"/>
                      </a:solidFill>
                      <a:sym typeface="+mn-ea"/>
                    </a:rPr>
                    <a:t>急救事件管理</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聊天记录管理</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endParaRPr lang="zh-CN" altLang="en-US" sz="1200">
                    <a:solidFill>
                      <a:srgbClr val="595959"/>
                    </a:solidFill>
                    <a:latin typeface="Arial" panose="020B0604020202020204" pitchFamily="34" charset="0"/>
                    <a:ea typeface="宋体" panose="02010600030101010101" pitchFamily="2" charset="-122"/>
                  </a:endParaRPr>
                </a:p>
              </p:txBody>
            </p:sp>
          </p:grpSp>
        </p:grpSp>
        <p:grpSp>
          <p:nvGrpSpPr>
            <p:cNvPr id="39956" name="组合 16"/>
            <p:cNvGrpSpPr/>
            <p:nvPr/>
          </p:nvGrpSpPr>
          <p:grpSpPr>
            <a:xfrm rot="0">
              <a:off x="7332" y="2136"/>
              <a:ext cx="3544" cy="3680"/>
              <a:chOff x="8033" y="3814"/>
              <a:chExt cx="3544" cy="3680"/>
            </a:xfrm>
          </p:grpSpPr>
          <p:sp>
            <p:nvSpPr>
              <p:cNvPr id="7" name="椭圆 6"/>
              <p:cNvSpPr/>
              <p:nvPr/>
            </p:nvSpPr>
            <p:spPr>
              <a:xfrm>
                <a:off x="8033"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58" name="文本框 14"/>
              <p:cNvSpPr txBox="1"/>
              <p:nvPr/>
            </p:nvSpPr>
            <p:spPr>
              <a:xfrm>
                <a:off x="8671" y="3814"/>
                <a:ext cx="2906"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志愿者信息</a:t>
                </a:r>
                <a:endParaRPr lang="zh-CN" altLang="en-US" sz="1400">
                  <a:latin typeface="Arial" panose="020B0604020202020204" pitchFamily="34" charset="0"/>
                  <a:ea typeface="宋体" panose="02010600030101010101" pitchFamily="2" charset="-122"/>
                </a:endParaRPr>
              </a:p>
            </p:txBody>
          </p:sp>
          <p:pic>
            <p:nvPicPr>
              <p:cNvPr id="39959" name="图片 21" descr="8bd11400e18434cac69ac1fb41e9b1be"/>
              <p:cNvPicPr>
                <a:picLocks noChangeAspect="1"/>
              </p:cNvPicPr>
              <p:nvPr/>
            </p:nvPicPr>
            <p:blipFill>
              <a:blip r:embed="rId2"/>
              <a:srcRect b="2953"/>
              <a:stretch>
                <a:fillRect/>
              </a:stretch>
            </p:blipFill>
            <p:spPr>
              <a:xfrm>
                <a:off x="8924" y="4674"/>
                <a:ext cx="1280" cy="1282"/>
              </a:xfrm>
              <a:prstGeom prst="rect">
                <a:avLst/>
              </a:prstGeom>
              <a:noFill/>
              <a:ln w="9525">
                <a:noFill/>
              </a:ln>
            </p:spPr>
          </p:pic>
          <p:sp>
            <p:nvSpPr>
              <p:cNvPr id="39960" name="文本框 22"/>
              <p:cNvSpPr txBox="1"/>
              <p:nvPr/>
            </p:nvSpPr>
            <p:spPr>
              <a:xfrm>
                <a:off x="8274" y="5704"/>
                <a:ext cx="2581" cy="786"/>
              </a:xfrm>
              <a:prstGeom prst="rect">
                <a:avLst/>
              </a:prstGeom>
              <a:noFill/>
              <a:ln w="9525">
                <a:noFill/>
              </a:ln>
            </p:spPr>
            <p:txBody>
              <a:bodyPr wrap="square" anchor="t">
                <a:spAutoFit/>
              </a:bodyPr>
              <a:p>
                <a:pPr algn="ctr">
                  <a:spcBef>
                    <a:spcPts val="300"/>
                  </a:spcBef>
                </a:pP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志愿者信息管理</a:t>
                </a:r>
                <a:endParaRPr lang="zh-CN" altLang="en-US" sz="1200">
                  <a:solidFill>
                    <a:srgbClr val="595959"/>
                  </a:solidFill>
                  <a:latin typeface="Arial" panose="020B0604020202020204" pitchFamily="34" charset="0"/>
                  <a:ea typeface="宋体" panose="02010600030101010101" pitchFamily="2" charset="-122"/>
                </a:endParaRPr>
              </a:p>
            </p:txBody>
          </p:sp>
        </p:grpSp>
        <p:grpSp>
          <p:nvGrpSpPr>
            <p:cNvPr id="39961" name="组合 17"/>
            <p:cNvGrpSpPr/>
            <p:nvPr/>
          </p:nvGrpSpPr>
          <p:grpSpPr>
            <a:xfrm rot="0">
              <a:off x="10760" y="1909"/>
              <a:ext cx="3062" cy="3907"/>
              <a:chOff x="11114" y="3587"/>
              <a:chExt cx="3062" cy="3907"/>
            </a:xfrm>
          </p:grpSpPr>
          <p:sp>
            <p:nvSpPr>
              <p:cNvPr id="9" name="等腰三角形 8"/>
              <p:cNvSpPr/>
              <p:nvPr/>
            </p:nvSpPr>
            <p:spPr>
              <a:xfrm rot="10800000">
                <a:off x="12532" y="3587"/>
                <a:ext cx="227" cy="22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9963" name="文本框 14"/>
              <p:cNvSpPr txBox="1"/>
              <p:nvPr/>
            </p:nvSpPr>
            <p:spPr>
              <a:xfrm>
                <a:off x="12173" y="3814"/>
                <a:ext cx="1811" cy="483"/>
              </a:xfrm>
              <a:prstGeom prst="rect">
                <a:avLst/>
              </a:prstGeom>
              <a:noFill/>
              <a:ln w="9525">
                <a:noFill/>
              </a:ln>
            </p:spPr>
            <p:txBody>
              <a:bodyPr wrap="square" anchor="t">
                <a:spAutoFit/>
              </a:bodyPr>
              <a:p>
                <a:r>
                  <a:rPr lang="zh-CN" altLang="en-US" sz="1400">
                    <a:latin typeface="Arial" panose="020B0604020202020204" pitchFamily="34" charset="0"/>
                    <a:ea typeface="宋体" panose="02010600030101010101" pitchFamily="2" charset="-122"/>
                  </a:rPr>
                  <a:t>登录</a:t>
                </a:r>
                <a:endParaRPr lang="zh-CN" altLang="en-US" sz="1400">
                  <a:latin typeface="Arial" panose="020B0604020202020204" pitchFamily="34" charset="0"/>
                  <a:ea typeface="宋体" panose="02010600030101010101" pitchFamily="2" charset="-122"/>
                </a:endParaRPr>
              </a:p>
            </p:txBody>
          </p:sp>
          <p:sp>
            <p:nvSpPr>
              <p:cNvPr id="13" name="椭圆 12"/>
              <p:cNvSpPr/>
              <p:nvPr/>
            </p:nvSpPr>
            <p:spPr>
              <a:xfrm>
                <a:off x="11114" y="4432"/>
                <a:ext cx="3062" cy="3062"/>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2" name="图片 1" descr="b5c5f8a3b15baec749eacc94c0a57361"/>
            <p:cNvPicPr>
              <a:picLocks noChangeAspect="1"/>
            </p:cNvPicPr>
            <p:nvPr/>
          </p:nvPicPr>
          <p:blipFill>
            <a:blip r:embed="rId3"/>
            <a:stretch>
              <a:fillRect/>
            </a:stretch>
          </p:blipFill>
          <p:spPr>
            <a:xfrm>
              <a:off x="1219" y="3055"/>
              <a:ext cx="1263" cy="1263"/>
            </a:xfrm>
            <a:prstGeom prst="rect">
              <a:avLst/>
            </a:prstGeom>
          </p:spPr>
        </p:pic>
        <p:pic>
          <p:nvPicPr>
            <p:cNvPr id="4" name="图片 28" descr="c9645960f46e288bbc374e653e4a86a7"/>
            <p:cNvPicPr>
              <a:picLocks noChangeAspect="1"/>
            </p:cNvPicPr>
            <p:nvPr/>
          </p:nvPicPr>
          <p:blipFill>
            <a:blip r:embed="rId4"/>
            <a:stretch>
              <a:fillRect/>
            </a:stretch>
          </p:blipFill>
          <p:spPr>
            <a:xfrm>
              <a:off x="11845" y="3055"/>
              <a:ext cx="893" cy="1203"/>
            </a:xfrm>
            <a:prstGeom prst="rect">
              <a:avLst/>
            </a:prstGeom>
            <a:noFill/>
            <a:ln w="9525">
              <a:noFill/>
            </a:ln>
          </p:spPr>
        </p:pic>
        <p:sp>
          <p:nvSpPr>
            <p:cNvPr id="10" name="文本框 15"/>
            <p:cNvSpPr txBox="1"/>
            <p:nvPr/>
          </p:nvSpPr>
          <p:spPr>
            <a:xfrm>
              <a:off x="464" y="4454"/>
              <a:ext cx="2775" cy="786"/>
            </a:xfrm>
            <a:prstGeom prst="rect">
              <a:avLst/>
            </a:prstGeom>
            <a:noFill/>
            <a:ln w="9525">
              <a:noFill/>
            </a:ln>
          </p:spPr>
          <p:txBody>
            <a:bodyPr wrap="square" anchor="t">
              <a:spAutoFit/>
            </a:bodyPr>
            <a:p>
              <a:pPr algn="ctr">
                <a:spcBef>
                  <a:spcPts val="600"/>
                </a:spcBef>
              </a:pPr>
              <a:r>
                <a:rPr lang="zh-CN" altLang="en-US" sz="1200">
                  <a:solidFill>
                    <a:srgbClr val="595959"/>
                  </a:solidFill>
                  <a:latin typeface="Arial" panose="020B0604020202020204" pitchFamily="34" charset="0"/>
                  <a:ea typeface="宋体" panose="02010600030101010101" pitchFamily="2" charset="-122"/>
                </a:rPr>
                <a:t>审查志愿者</a:t>
              </a:r>
              <a:endParaRPr lang="zh-CN" altLang="en-US" sz="1200">
                <a:solidFill>
                  <a:srgbClr val="595959"/>
                </a:solidFill>
                <a:latin typeface="Arial" panose="020B0604020202020204" pitchFamily="34" charset="0"/>
                <a:ea typeface="宋体" panose="02010600030101010101" pitchFamily="2" charset="-122"/>
              </a:endParaRPr>
            </a:p>
            <a:p>
              <a:pPr algn="ctr">
                <a:spcBef>
                  <a:spcPts val="300"/>
                </a:spcBef>
              </a:pPr>
              <a:r>
                <a:rPr lang="zh-CN" altLang="en-US" sz="1200">
                  <a:solidFill>
                    <a:srgbClr val="595959"/>
                  </a:solidFill>
                  <a:latin typeface="Arial" panose="020B0604020202020204" pitchFamily="34" charset="0"/>
                  <a:ea typeface="宋体" panose="02010600030101010101" pitchFamily="2" charset="-122"/>
                </a:rPr>
                <a:t>查询（待认证）志愿者</a:t>
              </a:r>
              <a:endParaRPr lang="zh-CN" altLang="en-US" sz="1200">
                <a:solidFill>
                  <a:srgbClr val="595959"/>
                </a:solidFill>
                <a:latin typeface="Arial" panose="020B0604020202020204" pitchFamily="34" charset="0"/>
                <a:ea typeface="宋体" panose="02010600030101010101" pitchFamily="2" charset="-122"/>
              </a:endParaRPr>
            </a:p>
          </p:txBody>
        </p:sp>
      </p:grpSp>
      <p:sp>
        <p:nvSpPr>
          <p:cNvPr id="100" name="文本框 99"/>
          <p:cNvSpPr txBox="1"/>
          <p:nvPr/>
        </p:nvSpPr>
        <p:spPr>
          <a:xfrm>
            <a:off x="400685" y="4468495"/>
            <a:ext cx="2005965" cy="1599565"/>
          </a:xfrm>
          <a:prstGeom prst="rect">
            <a:avLst/>
          </a:prstGeom>
          <a:noFill/>
          <a:ln w="9525">
            <a:noFill/>
          </a:ln>
        </p:spPr>
        <p:txBody>
          <a:bodyPr wrap="square">
            <a:spAutoFit/>
          </a:bodyPr>
          <a:p>
            <a:r>
              <a:rPr lang="zh-CN" altLang="en-US" sz="140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显示（查询）需认证的志愿者，可进行审查工作，审查通过，认证成功标识被标识，即志愿者存入志愿者库。获得登陆培训系统和上传志愿者位置信息的权限。</a:t>
            </a:r>
            <a:endParaRPr lang="zh-CN" altLang="en-US" sz="140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hasCustomPrompt="1"/>
          </p:nvPr>
        </p:nvSpPr>
        <p:spPr>
          <a:xfrm>
            <a:off x="561975" y="1106488"/>
            <a:ext cx="4462463" cy="1325563"/>
          </a:xfrm>
        </p:spPr>
        <p:txBody>
          <a:bodyPr lIns="90000" tIns="46800" rIns="90000" bIns="46800">
            <a:normAutofit/>
          </a:bodyPr>
          <a:lstStyle/>
          <a:p>
            <a:pPr fontAlgn="auto"/>
            <a:r>
              <a:rPr lang="en-US" altLang="zh-CN" sz="4950" b="1" strike="noStrike" noProof="1" dirty="0">
                <a:solidFill>
                  <a:schemeClr val="tx1">
                    <a:lumMod val="75000"/>
                    <a:lumOff val="25000"/>
                  </a:schemeClr>
                </a:solidFill>
                <a:effectLst>
                  <a:outerShdw blurRad="50800" dist="254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THANK   YOU</a:t>
            </a:r>
            <a:endParaRPr lang="zh-CN" altLang="en-US" b="1" strike="noStrike" noProof="1" dirty="0">
              <a:solidFill>
                <a:schemeClr val="tx1">
                  <a:lumMod val="75000"/>
                  <a:lumOff val="25000"/>
                </a:schemeClr>
              </a:solidFill>
              <a:effectLst>
                <a:outerShdw blurRad="50800" dist="254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5"/>
          <p:cNvSpPr txBox="1"/>
          <p:nvPr/>
        </p:nvSpPr>
        <p:spPr>
          <a:xfrm>
            <a:off x="3187700" y="166688"/>
            <a:ext cx="2768600" cy="581025"/>
          </a:xfrm>
          <a:prstGeom prst="rect">
            <a:avLst/>
          </a:prstGeom>
          <a:noFill/>
          <a:ln w="9525">
            <a:noFill/>
          </a:ln>
        </p:spPr>
        <p:txBody>
          <a:bodyPr wrap="none" lIns="90000" tIns="46800" rIns="90000" bIns="46800" anchor="t"/>
          <a:p>
            <a:pPr algn="ctr"/>
            <a:r>
              <a:rPr lang="zh-CN" altLang="zh-CN" sz="2400" b="1" dirty="0">
                <a:solidFill>
                  <a:schemeClr val="bg1"/>
                </a:solidFill>
                <a:latin typeface="方正姚体" panose="02010601030101010101" pitchFamily="2" charset="-122"/>
                <a:ea typeface="宋体" panose="02010600030101010101" pitchFamily="2" charset="-122"/>
              </a:rPr>
              <a:t>背景介绍</a:t>
            </a:r>
            <a:endParaRPr lang="zh-CN" altLang="zh-CN" sz="2400" b="1" dirty="0">
              <a:solidFill>
                <a:schemeClr val="bg1"/>
              </a:solidFill>
              <a:latin typeface="方正姚体" panose="02010601030101010101" pitchFamily="2" charset="-122"/>
              <a:ea typeface="宋体" panose="02010600030101010101" pitchFamily="2" charset="-122"/>
            </a:endParaRPr>
          </a:p>
        </p:txBody>
      </p:sp>
      <p:pic>
        <p:nvPicPr>
          <p:cNvPr id="28674" name="图片 1" descr="109e2c3c37b5ab9a94421d5fbfcfd6eb"/>
          <p:cNvPicPr>
            <a:picLocks noChangeAspect="1"/>
          </p:cNvPicPr>
          <p:nvPr/>
        </p:nvPicPr>
        <p:blipFill>
          <a:blip r:embed="rId1"/>
          <a:stretch>
            <a:fillRect/>
          </a:stretch>
        </p:blipFill>
        <p:spPr>
          <a:xfrm>
            <a:off x="650875" y="2541588"/>
            <a:ext cx="3371850" cy="2936875"/>
          </a:xfrm>
          <a:prstGeom prst="rect">
            <a:avLst/>
          </a:prstGeom>
          <a:noFill/>
          <a:ln w="9525">
            <a:noFill/>
          </a:ln>
        </p:spPr>
      </p:pic>
      <p:pic>
        <p:nvPicPr>
          <p:cNvPr id="28675" name="图片 2" descr="P19487848aafb440db85ced775187f452"/>
          <p:cNvPicPr>
            <a:picLocks noChangeAspect="1"/>
          </p:cNvPicPr>
          <p:nvPr/>
        </p:nvPicPr>
        <p:blipFill>
          <a:blip r:embed="rId2"/>
          <a:srcRect l="11285" r="11266"/>
          <a:stretch>
            <a:fillRect/>
          </a:stretch>
        </p:blipFill>
        <p:spPr>
          <a:xfrm>
            <a:off x="4733925" y="2590800"/>
            <a:ext cx="3795713" cy="2838450"/>
          </a:xfrm>
          <a:prstGeom prst="rect">
            <a:avLst/>
          </a:prstGeom>
          <a:noFill/>
          <a:ln w="9525">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1387475" y="3408363"/>
            <a:ext cx="2867025" cy="714375"/>
          </a:xfrm>
          <a:prstGeom prst="rect">
            <a:avLst/>
          </a:prstGeom>
          <a:noFill/>
        </p:spPr>
        <p:txBody>
          <a:bodyPr wrap="none" lIns="90000" tIns="46800" rIns="90000" bIns="46800" rtlCol="0">
            <a:normAutofit fontScale="90000"/>
          </a:bodyPr>
          <a:lstStyle/>
          <a:p>
            <a:r>
              <a:rPr lang="en-US" altLang="zh-CN"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02</a:t>
            </a:r>
            <a:endParaRPr lang="zh-CN" altLang="en-US"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30722" name="标题 1"/>
          <p:cNvSpPr>
            <a:spLocks noGrp="1"/>
          </p:cNvSpPr>
          <p:nvPr>
            <p:ph type="title" hasCustomPrompt="1"/>
          </p:nvPr>
        </p:nvSpPr>
        <p:spPr>
          <a:xfrm>
            <a:off x="3751263" y="4041775"/>
            <a:ext cx="5702300" cy="719138"/>
          </a:xfrm>
        </p:spPr>
        <p:txBody>
          <a:bodyPr lIns="90000" tIns="46800" rIns="90000" bIns="46800" anchor="b"/>
          <a:p>
            <a:pPr defTabSz="685800">
              <a:buNone/>
            </a:pPr>
            <a:r>
              <a:rPr lang="en-US" altLang="zh-CN" sz="2800" b="1" kern="1200" dirty="0">
                <a:latin typeface="微软雅黑" panose="020B0503020204020204" charset="-122"/>
                <a:ea typeface="微软雅黑" panose="020B0503020204020204" charset="-122"/>
                <a:cs typeface="+mj-cs"/>
              </a:rPr>
              <a:t>心脏骤停急救服务系统总体设计</a:t>
            </a:r>
            <a:endParaRPr lang="zh-CN" altLang="en-US" sz="2800" b="1" kern="1200" dirty="0">
              <a:latin typeface="微软雅黑" panose="020B0503020204020204" charset="-122"/>
              <a:ea typeface="微软雅黑" panose="020B0503020204020204" charset="-122"/>
              <a:cs typeface="+mj-cs"/>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hasCustomPrompt="1"/>
          </p:nvPr>
        </p:nvSpPr>
        <p:spPr>
          <a:xfrm>
            <a:off x="1993900" y="68263"/>
            <a:ext cx="4141788" cy="625475"/>
          </a:xfrm>
        </p:spPr>
        <p:txBody>
          <a:bodyPr wrap="square" lIns="90000" tIns="46800" rIns="90000" bIns="46800" anchor="ctr"/>
          <a:p>
            <a:pPr defTabSz="685800" fontAlgn="base">
              <a:buNone/>
            </a:pPr>
            <a:r>
              <a:rPr lang="en-US" altLang="zh-CN" sz="2000" b="1" kern="1200" dirty="0">
                <a:latin typeface="+mj-lt"/>
                <a:ea typeface="+mj-ea"/>
                <a:cs typeface="+mj-cs"/>
              </a:rPr>
              <a:t> </a:t>
            </a:r>
            <a:r>
              <a:rPr lang="zh-CN" altLang="en-US" sz="2000" b="1" kern="1200" dirty="0">
                <a:latin typeface="+mj-lt"/>
                <a:ea typeface="+mj-ea"/>
                <a:cs typeface="+mj-cs"/>
              </a:rPr>
              <a:t>心脏骤停急救服务系统总体设计</a:t>
            </a:r>
            <a:endParaRPr lang="zh-CN" altLang="en-US" sz="2000" b="1" kern="1200" dirty="0">
              <a:latin typeface="+mj-lt"/>
              <a:ea typeface="+mj-ea"/>
              <a:cs typeface="+mj-cs"/>
            </a:endParaRPr>
          </a:p>
        </p:txBody>
      </p:sp>
      <p:sp>
        <p:nvSpPr>
          <p:cNvPr id="31746" name="文本框 2"/>
          <p:cNvSpPr txBox="1"/>
          <p:nvPr>
            <p:custDataLst>
              <p:tags r:id="rId1"/>
            </p:custDataLst>
          </p:nvPr>
        </p:nvSpPr>
        <p:spPr>
          <a:xfrm>
            <a:off x="1073150" y="4598988"/>
            <a:ext cx="1654175" cy="400050"/>
          </a:xfrm>
          <a:prstGeom prst="rect">
            <a:avLst/>
          </a:prstGeom>
          <a:noFill/>
          <a:ln w="9525">
            <a:noFill/>
          </a:ln>
        </p:spPr>
        <p:txBody>
          <a:bodyPr wrap="square" anchor="ctr"/>
          <a:p>
            <a:pPr algn="ctr"/>
            <a:r>
              <a:rPr lang="zh-CN" altLang="en-US" sz="2000" b="1" dirty="0">
                <a:latin typeface="Arial" panose="020B0604020202020204" pitchFamily="34" charset="0"/>
                <a:ea typeface="宋体" panose="02010600030101010101" pitchFamily="2" charset="-122"/>
              </a:rPr>
              <a:t>管理员</a:t>
            </a:r>
            <a:r>
              <a:rPr lang="en-US" altLang="zh-CN" sz="2000" b="1" dirty="0">
                <a:latin typeface="Arial" panose="020B0604020202020204" pitchFamily="34" charset="0"/>
                <a:ea typeface="宋体" panose="02010600030101010101" pitchFamily="2" charset="-122"/>
              </a:rPr>
              <a:t>PC</a:t>
            </a:r>
            <a:r>
              <a:rPr lang="zh-CN" altLang="en-US" sz="2000" b="1" dirty="0">
                <a:latin typeface="Arial" panose="020B0604020202020204" pitchFamily="34" charset="0"/>
                <a:ea typeface="宋体" panose="02010600030101010101" pitchFamily="2" charset="-122"/>
              </a:rPr>
              <a:t>端</a:t>
            </a:r>
            <a:endParaRPr lang="zh-CN" altLang="en-US" sz="2000" b="1" dirty="0">
              <a:latin typeface="Arial" panose="020B0604020202020204" pitchFamily="34" charset="0"/>
              <a:ea typeface="宋体" panose="02010600030101010101" pitchFamily="2" charset="-122"/>
            </a:endParaRPr>
          </a:p>
        </p:txBody>
      </p:sp>
      <p:sp>
        <p:nvSpPr>
          <p:cNvPr id="31747" name="文本框 4"/>
          <p:cNvSpPr txBox="1"/>
          <p:nvPr>
            <p:custDataLst>
              <p:tags r:id="rId2"/>
            </p:custDataLst>
          </p:nvPr>
        </p:nvSpPr>
        <p:spPr>
          <a:xfrm>
            <a:off x="6135688" y="4673600"/>
            <a:ext cx="1654175" cy="247650"/>
          </a:xfrm>
          <a:prstGeom prst="rect">
            <a:avLst/>
          </a:prstGeom>
          <a:noFill/>
          <a:ln w="9525">
            <a:noFill/>
          </a:ln>
        </p:spPr>
        <p:txBody>
          <a:bodyPr wrap="square" anchor="ctr"/>
          <a:p>
            <a:pPr algn="ctr"/>
            <a:r>
              <a:rPr lang="zh-CN" altLang="en-US" sz="2000" b="1" dirty="0">
                <a:latin typeface="Arial" panose="020B0604020202020204" pitchFamily="34" charset="0"/>
                <a:ea typeface="宋体" panose="02010600030101010101" pitchFamily="2" charset="-122"/>
              </a:rPr>
              <a:t>呼救者</a:t>
            </a:r>
            <a:r>
              <a:rPr lang="en-US" altLang="zh-CN" sz="2000" b="1" dirty="0">
                <a:latin typeface="Arial" panose="020B0604020202020204" pitchFamily="34" charset="0"/>
                <a:ea typeface="宋体" panose="02010600030101010101" pitchFamily="2" charset="-122"/>
              </a:rPr>
              <a:t>APP</a:t>
            </a:r>
            <a:endParaRPr lang="en-US" altLang="zh-CN" sz="2000" b="1" dirty="0">
              <a:latin typeface="Arial" panose="020B0604020202020204" pitchFamily="34" charset="0"/>
              <a:ea typeface="宋体" panose="02010600030101010101" pitchFamily="2" charset="-122"/>
            </a:endParaRPr>
          </a:p>
        </p:txBody>
      </p:sp>
      <p:grpSp>
        <p:nvGrpSpPr>
          <p:cNvPr id="31748" name="组合 14"/>
          <p:cNvGrpSpPr/>
          <p:nvPr/>
        </p:nvGrpSpPr>
        <p:grpSpPr>
          <a:xfrm>
            <a:off x="5154613" y="4386263"/>
            <a:ext cx="979487" cy="979487"/>
            <a:chOff x="8088" y="6917"/>
            <a:chExt cx="1544" cy="1542"/>
          </a:xfrm>
        </p:grpSpPr>
        <p:sp>
          <p:nvSpPr>
            <p:cNvPr id="8" name="泪滴形 7"/>
            <p:cNvSpPr/>
            <p:nvPr>
              <p:custDataLst>
                <p:tags r:id="rId3"/>
              </p:custDataLst>
            </p:nvPr>
          </p:nvSpPr>
          <p:spPr>
            <a:xfrm rot="16200000">
              <a:off x="8086" y="6913"/>
              <a:ext cx="1542" cy="154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fontAlgn="base"/>
              <a:endParaRPr lang="zh-CN" altLang="en-US" sz="1350" strike="noStrike" noProof="1"/>
            </a:p>
          </p:txBody>
        </p:sp>
        <p:sp>
          <p:nvSpPr>
            <p:cNvPr id="10" name="文本框 9"/>
            <p:cNvSpPr txBox="1"/>
            <p:nvPr>
              <p:custDataLst>
                <p:tags r:id="rId4"/>
              </p:custDataLst>
            </p:nvPr>
          </p:nvSpPr>
          <p:spPr>
            <a:xfrm>
              <a:off x="8279" y="6959"/>
              <a:ext cx="1160" cy="1212"/>
            </a:xfrm>
            <a:prstGeom prst="rect">
              <a:avLst/>
            </a:prstGeom>
            <a:noFill/>
          </p:spPr>
          <p:txBody>
            <a:bodyPr wrap="square" rtlCol="0" anchor="ctr" anchorCtr="0">
              <a:normAutofit/>
            </a:bodyPr>
            <a:lstStyle/>
            <a:p>
              <a:pPr algn="ctr"/>
              <a:r>
                <a:rPr lang="en-US" altLang="zh-CN" sz="4050" noProof="1" dirty="0">
                  <a:solidFill>
                    <a:schemeClr val="bg1"/>
                  </a:solidFill>
                  <a:latin typeface="Arial" panose="020B0604020202020204" pitchFamily="34" charset="0"/>
                  <a:ea typeface="宋体" panose="02010600030101010101" pitchFamily="2" charset="-122"/>
                  <a:cs typeface="+mn-cs"/>
                </a:rPr>
                <a:t>B</a:t>
              </a:r>
              <a:endParaRPr lang="zh-CN" altLang="en-US" sz="4050" noProof="1" dirty="0">
                <a:solidFill>
                  <a:schemeClr val="bg1"/>
                </a:solidFill>
              </a:endParaRPr>
            </a:p>
          </p:txBody>
        </p:sp>
      </p:grpSp>
      <p:grpSp>
        <p:nvGrpSpPr>
          <p:cNvPr id="31751" name="组合 13"/>
          <p:cNvGrpSpPr/>
          <p:nvPr/>
        </p:nvGrpSpPr>
        <p:grpSpPr>
          <a:xfrm>
            <a:off x="2727325" y="4384675"/>
            <a:ext cx="979488" cy="979488"/>
            <a:chOff x="4958" y="6753"/>
            <a:chExt cx="1542" cy="1542"/>
          </a:xfrm>
        </p:grpSpPr>
        <p:sp>
          <p:nvSpPr>
            <p:cNvPr id="9" name="泪滴形 8"/>
            <p:cNvSpPr/>
            <p:nvPr>
              <p:custDataLst>
                <p:tags r:id="rId5"/>
              </p:custDataLst>
            </p:nvPr>
          </p:nvSpPr>
          <p:spPr>
            <a:xfrm>
              <a:off x="4957" y="6752"/>
              <a:ext cx="1542" cy="15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fontAlgn="base"/>
              <a:endParaRPr lang="zh-CN" altLang="en-US" sz="1350" strike="noStrike" noProof="1"/>
            </a:p>
          </p:txBody>
        </p:sp>
        <p:sp>
          <p:nvSpPr>
            <p:cNvPr id="11" name="文本框 10"/>
            <p:cNvSpPr txBox="1"/>
            <p:nvPr>
              <p:custDataLst>
                <p:tags r:id="rId6"/>
              </p:custDataLst>
            </p:nvPr>
          </p:nvSpPr>
          <p:spPr>
            <a:xfrm>
              <a:off x="5147" y="6917"/>
              <a:ext cx="1162" cy="1212"/>
            </a:xfrm>
            <a:prstGeom prst="rect">
              <a:avLst/>
            </a:prstGeom>
            <a:noFill/>
          </p:spPr>
          <p:txBody>
            <a:bodyPr wrap="square" rtlCol="0" anchor="ctr" anchorCtr="0">
              <a:normAutofit/>
            </a:bodyPr>
            <a:lstStyle/>
            <a:p>
              <a:pPr algn="ctr"/>
              <a:r>
                <a:rPr lang="en-US" altLang="zh-CN" sz="4050" noProof="1" dirty="0">
                  <a:solidFill>
                    <a:schemeClr val="bg1"/>
                  </a:solidFill>
                  <a:latin typeface="Arial" panose="020B0604020202020204" pitchFamily="34" charset="0"/>
                  <a:ea typeface="宋体" panose="02010600030101010101" pitchFamily="2" charset="-122"/>
                  <a:cs typeface="+mn-cs"/>
                </a:rPr>
                <a:t>C</a:t>
              </a:r>
              <a:endParaRPr lang="zh-CN" altLang="en-US" sz="4050" noProof="1" dirty="0">
                <a:solidFill>
                  <a:schemeClr val="bg1"/>
                </a:solidFill>
              </a:endParaRPr>
            </a:p>
          </p:txBody>
        </p:sp>
      </p:grpSp>
      <p:sp>
        <p:nvSpPr>
          <p:cNvPr id="12" name="泪滴形 11"/>
          <p:cNvSpPr/>
          <p:nvPr>
            <p:custDataLst>
              <p:tags r:id="rId7"/>
            </p:custDataLst>
          </p:nvPr>
        </p:nvSpPr>
        <p:spPr>
          <a:xfrm rot="8036263">
            <a:off x="3971925" y="2262188"/>
            <a:ext cx="979488" cy="979488"/>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fontAlgn="base"/>
            <a:endParaRPr lang="zh-CN" altLang="en-US" sz="1350" strike="noStrike" noProof="1"/>
          </a:p>
        </p:txBody>
      </p:sp>
      <p:sp>
        <p:nvSpPr>
          <p:cNvPr id="13" name="文本框 12"/>
          <p:cNvSpPr txBox="1"/>
          <p:nvPr>
            <p:custDataLst>
              <p:tags r:id="rId8"/>
            </p:custDataLst>
          </p:nvPr>
        </p:nvSpPr>
        <p:spPr>
          <a:xfrm>
            <a:off x="4092575" y="2366963"/>
            <a:ext cx="738188" cy="769938"/>
          </a:xfrm>
          <a:prstGeom prst="rect">
            <a:avLst/>
          </a:prstGeom>
          <a:noFill/>
        </p:spPr>
        <p:txBody>
          <a:bodyPr wrap="square" rtlCol="0" anchor="ctr" anchorCtr="0">
            <a:normAutofit/>
          </a:bodyPr>
          <a:lstStyle/>
          <a:p>
            <a:pPr algn="ctr"/>
            <a:r>
              <a:rPr lang="en-US" altLang="zh-CN" sz="4050" noProof="1" dirty="0">
                <a:solidFill>
                  <a:schemeClr val="bg1"/>
                </a:solidFill>
                <a:latin typeface="Arial" panose="020B0604020202020204" pitchFamily="34" charset="0"/>
                <a:ea typeface="宋体" panose="02010600030101010101" pitchFamily="2" charset="-122"/>
                <a:cs typeface="+mn-cs"/>
              </a:rPr>
              <a:t>A</a:t>
            </a:r>
            <a:endParaRPr lang="zh-CN" altLang="en-US" sz="4050" noProof="1" dirty="0">
              <a:solidFill>
                <a:schemeClr val="bg1"/>
              </a:solidFill>
            </a:endParaRPr>
          </a:p>
        </p:txBody>
      </p:sp>
      <p:sp>
        <p:nvSpPr>
          <p:cNvPr id="31756" name="文本框 13"/>
          <p:cNvSpPr txBox="1"/>
          <p:nvPr>
            <p:custDataLst>
              <p:tags r:id="rId9"/>
            </p:custDataLst>
          </p:nvPr>
        </p:nvSpPr>
        <p:spPr>
          <a:xfrm>
            <a:off x="4953000" y="2551113"/>
            <a:ext cx="1654175" cy="400050"/>
          </a:xfrm>
          <a:prstGeom prst="rect">
            <a:avLst/>
          </a:prstGeom>
          <a:noFill/>
          <a:ln w="9525">
            <a:noFill/>
          </a:ln>
        </p:spPr>
        <p:txBody>
          <a:bodyPr wrap="square" anchor="ctr"/>
          <a:p>
            <a:pPr algn="ctr"/>
            <a:r>
              <a:rPr lang="zh-CN" altLang="en-US" sz="2000" b="1" dirty="0">
                <a:latin typeface="Arial" panose="020B0604020202020204" pitchFamily="34" charset="0"/>
                <a:ea typeface="宋体" panose="02010600030101010101" pitchFamily="2" charset="-122"/>
              </a:rPr>
              <a:t>志愿者</a:t>
            </a:r>
            <a:r>
              <a:rPr lang="en-US" altLang="zh-CN" sz="2000" b="1" dirty="0">
                <a:latin typeface="Arial" panose="020B0604020202020204" pitchFamily="34" charset="0"/>
                <a:ea typeface="宋体" panose="02010600030101010101" pitchFamily="2" charset="-122"/>
              </a:rPr>
              <a:t>APP</a:t>
            </a:r>
            <a:endParaRPr lang="en-US" altLang="zh-CN" sz="2000" b="1" dirty="0">
              <a:latin typeface="Arial" panose="020B0604020202020204" pitchFamily="34" charset="0"/>
              <a:ea typeface="宋体" panose="02010600030101010101" pitchFamily="2" charset="-122"/>
            </a:endParaRPr>
          </a:p>
        </p:txBody>
      </p:sp>
      <p:grpSp>
        <p:nvGrpSpPr>
          <p:cNvPr id="31757" name="组合 5"/>
          <p:cNvGrpSpPr/>
          <p:nvPr/>
        </p:nvGrpSpPr>
        <p:grpSpPr>
          <a:xfrm>
            <a:off x="3970338" y="3660775"/>
            <a:ext cx="982662" cy="928688"/>
            <a:chOff x="6501" y="5968"/>
            <a:chExt cx="1547" cy="1463"/>
          </a:xfrm>
        </p:grpSpPr>
        <p:sp>
          <p:nvSpPr>
            <p:cNvPr id="7" name="椭圆 6"/>
            <p:cNvSpPr/>
            <p:nvPr>
              <p:custDataLst>
                <p:tags r:id="rId10"/>
              </p:custDataLst>
            </p:nvPr>
          </p:nvSpPr>
          <p:spPr>
            <a:xfrm>
              <a:off x="6501" y="5968"/>
              <a:ext cx="1547" cy="14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fontAlgn="base"/>
              <a:endParaRPr lang="zh-CN" altLang="en-US" sz="1350" strike="noStrike" noProof="1"/>
            </a:p>
          </p:txBody>
        </p:sp>
        <p:sp>
          <p:nvSpPr>
            <p:cNvPr id="31759" name="文本框 4"/>
            <p:cNvSpPr txBox="1"/>
            <p:nvPr/>
          </p:nvSpPr>
          <p:spPr>
            <a:xfrm>
              <a:off x="6562" y="6192"/>
              <a:ext cx="1424" cy="1016"/>
            </a:xfrm>
            <a:prstGeom prst="rect">
              <a:avLst/>
            </a:prstGeom>
            <a:noFill/>
            <a:ln w="9525">
              <a:noFill/>
            </a:ln>
          </p:spPr>
          <p:txBody>
            <a:bodyPr wrap="square" anchor="t">
              <a:spAutoFit/>
            </a:bodyPr>
            <a:p>
              <a:pPr algn="ctr"/>
              <a:r>
                <a:rPr lang="zh-CN" altLang="en-US">
                  <a:latin typeface="Arial" panose="020B0604020202020204" pitchFamily="34" charset="0"/>
                  <a:ea typeface="宋体" panose="02010600030101010101" pitchFamily="2" charset="-122"/>
                </a:rPr>
                <a:t>服</a:t>
              </a:r>
              <a:endParaRPr lang="zh-CN" altLang="en-US">
                <a:latin typeface="Arial" panose="020B0604020202020204" pitchFamily="34" charset="0"/>
                <a:ea typeface="宋体" panose="02010600030101010101" pitchFamily="2" charset="-122"/>
              </a:endParaRPr>
            </a:p>
            <a:p>
              <a:pPr algn="ctr"/>
              <a:r>
                <a:rPr lang="zh-CN" altLang="en-US">
                  <a:latin typeface="Arial" panose="020B0604020202020204" pitchFamily="34" charset="0"/>
                  <a:ea typeface="宋体" panose="02010600030101010101" pitchFamily="2" charset="-122"/>
                </a:rPr>
                <a:t>务器</a:t>
              </a:r>
              <a:endParaRPr lang="zh-CN" altLang="en-US">
                <a:latin typeface="Arial" panose="020B0604020202020204" pitchFamily="34" charset="0"/>
                <a:ea typeface="宋体" panose="02010600030101010101" pitchFamily="2" charset="-122"/>
              </a:endParaRPr>
            </a:p>
          </p:txBody>
        </p:sp>
      </p:gr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hasCustomPrompt="1"/>
          </p:nvPr>
        </p:nvSpPr>
        <p:spPr>
          <a:xfrm>
            <a:off x="3209925" y="68263"/>
            <a:ext cx="2722563" cy="625475"/>
          </a:xfrm>
        </p:spPr>
        <p:txBody>
          <a:bodyPr wrap="square" lIns="90000" tIns="46800" rIns="90000" bIns="46800" anchor="ctr"/>
          <a:p>
            <a:pPr defTabSz="685800" fontAlgn="base">
              <a:buNone/>
            </a:pPr>
            <a:r>
              <a:rPr lang="zh-CN" altLang="en-US" sz="2400" b="1" kern="1200" dirty="0">
                <a:latin typeface="+mj-lt"/>
                <a:ea typeface="+mj-ea"/>
                <a:cs typeface="+mj-cs"/>
              </a:rPr>
              <a:t>急救系统流程设计</a:t>
            </a:r>
            <a:endParaRPr lang="zh-CN" altLang="en-US" sz="2400" b="1" kern="1200" dirty="0">
              <a:latin typeface="+mj-lt"/>
              <a:ea typeface="+mj-ea"/>
              <a:cs typeface="+mj-cs"/>
            </a:endParaRPr>
          </a:p>
        </p:txBody>
      </p:sp>
      <p:sp>
        <p:nvSpPr>
          <p:cNvPr id="33794" name="文本框 100"/>
          <p:cNvSpPr txBox="1"/>
          <p:nvPr/>
        </p:nvSpPr>
        <p:spPr>
          <a:xfrm>
            <a:off x="773113" y="1533525"/>
            <a:ext cx="7596187" cy="3969385"/>
          </a:xfrm>
          <a:prstGeom prst="rect">
            <a:avLst/>
          </a:prstGeom>
          <a:noFill/>
          <a:ln w="9525">
            <a:noFill/>
          </a:ln>
        </p:spPr>
        <p:txBody>
          <a:bodyPr wrap="square" anchor="t">
            <a:spAutoFit/>
          </a:bodyPr>
          <a:p>
            <a:pPr indent="266700" algn="just"/>
            <a:endParaRPr lang="zh-CN" altLang="en-US" b="1">
              <a:latin typeface="宋体" panose="02010600030101010101" pitchFamily="2" charset="-122"/>
              <a:ea typeface="宋体" panose="02010600030101010101" pitchFamily="2" charset="-122"/>
            </a:endParaRPr>
          </a:p>
          <a:p>
            <a:pPr indent="266700" algn="just"/>
            <a:endParaRPr lang="zh-CN" altLang="en-US">
              <a:latin typeface="宋体" panose="02010600030101010101" pitchFamily="2" charset="-122"/>
              <a:ea typeface="宋体" panose="02010600030101010101" pitchFamily="2" charset="-122"/>
            </a:endParaRPr>
          </a:p>
          <a:p>
            <a:pPr indent="266700" algn="just"/>
            <a:endParaRPr lang="zh-CN" altLang="en-US">
              <a:latin typeface="宋体" panose="02010600030101010101" pitchFamily="2" charset="-122"/>
              <a:ea typeface="宋体" panose="02010600030101010101" pitchFamily="2" charset="-122"/>
            </a:endParaRPr>
          </a:p>
          <a:p>
            <a:pPr indent="266700" algn="just"/>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）被认证的志愿者使用志愿者</a:t>
            </a:r>
            <a:r>
              <a:rPr lang="en-US" altLang="zh-CN">
                <a:latin typeface="宋体" panose="02010600030101010101" pitchFamily="2" charset="-122"/>
                <a:ea typeface="宋体" panose="02010600030101010101" pitchFamily="2" charset="-122"/>
              </a:rPr>
              <a:t>APP</a:t>
            </a:r>
            <a:r>
              <a:rPr lang="zh-CN" altLang="en-US">
                <a:latin typeface="宋体" panose="02010600030101010101" pitchFamily="2" charset="-122"/>
                <a:ea typeface="宋体" panose="02010600030101010101" pitchFamily="2" charset="-122"/>
              </a:rPr>
              <a:t>打开接单模式，后台实时上传自己的位置给服务器。</a:t>
            </a:r>
            <a:endParaRPr lang="zh-CN" altLang="en-US">
              <a:latin typeface="宋体" panose="02010600030101010101" pitchFamily="2" charset="-122"/>
              <a:ea typeface="宋体" panose="02010600030101010101" pitchFamily="2" charset="-122"/>
            </a:endParaRPr>
          </a:p>
          <a:p>
            <a:pPr indent="266700" algn="just"/>
            <a:endParaRPr lang="zh-CN" altLang="en-US">
              <a:latin typeface="宋体" panose="02010600030101010101" pitchFamily="2" charset="-122"/>
              <a:ea typeface="宋体" panose="02010600030101010101" pitchFamily="2" charset="-122"/>
            </a:endParaRPr>
          </a:p>
          <a:p>
            <a:pPr indent="266700" algn="just"/>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）呼救者使用呼救者</a:t>
            </a:r>
            <a:r>
              <a:rPr lang="en-US" altLang="zh-CN">
                <a:latin typeface="宋体" panose="02010600030101010101" pitchFamily="2" charset="-122"/>
                <a:ea typeface="宋体" panose="02010600030101010101" pitchFamily="2" charset="-122"/>
              </a:rPr>
              <a:t>APP</a:t>
            </a:r>
            <a:r>
              <a:rPr lang="zh-CN" altLang="en-US">
                <a:latin typeface="宋体" panose="02010600030101010101" pitchFamily="2" charset="-122"/>
                <a:ea typeface="宋体" panose="02010600030101010101" pitchFamily="2" charset="-122"/>
              </a:rPr>
              <a:t>进行呼救，上传自己位置信息，根据志愿者实时上传的位置信息，检索呼救者附近的志愿者，传递急救信息给这些志愿者。</a:t>
            </a:r>
            <a:endParaRPr lang="zh-CN" altLang="en-US">
              <a:latin typeface="宋体" panose="02010600030101010101" pitchFamily="2" charset="-122"/>
              <a:ea typeface="宋体" panose="02010600030101010101" pitchFamily="2" charset="-122"/>
            </a:endParaRPr>
          </a:p>
          <a:p>
            <a:pPr indent="266700" algn="just"/>
            <a:endParaRPr lang="zh-CN" altLang="en-US">
              <a:latin typeface="宋体" panose="02010600030101010101" pitchFamily="2" charset="-122"/>
              <a:ea typeface="宋体" panose="02010600030101010101" pitchFamily="2" charset="-122"/>
            </a:endParaRPr>
          </a:p>
          <a:p>
            <a:pPr indent="266700" algn="just"/>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）志愿者通过志愿者</a:t>
            </a:r>
            <a:r>
              <a:rPr lang="en-US" altLang="zh-CN">
                <a:latin typeface="宋体" panose="02010600030101010101" pitchFamily="2" charset="-122"/>
                <a:ea typeface="宋体" panose="02010600030101010101" pitchFamily="2" charset="-122"/>
              </a:rPr>
              <a:t>APP</a:t>
            </a:r>
            <a:r>
              <a:rPr lang="zh-CN" altLang="en-US">
                <a:latin typeface="宋体" panose="02010600030101010101" pitchFamily="2" charset="-122"/>
                <a:ea typeface="宋体" panose="02010600030101010101" pitchFamily="2" charset="-122"/>
              </a:rPr>
              <a:t>接受急救工作，根据急救信息赶去呼救者位置，多个志愿者通过APP协调各自的急救工作。</a:t>
            </a:r>
            <a:endParaRPr lang="zh-CN" altLang="en-US">
              <a:latin typeface="宋体" panose="02010600030101010101" pitchFamily="2" charset="-122"/>
              <a:ea typeface="宋体" panose="02010600030101010101" pitchFamily="2" charset="-122"/>
            </a:endParaRPr>
          </a:p>
          <a:p>
            <a:pPr indent="266700" algn="just"/>
            <a:endParaRPr lang="zh-CN" altLang="en-US">
              <a:latin typeface="宋体" panose="02010600030101010101" pitchFamily="2" charset="-122"/>
              <a:ea typeface="宋体" panose="02010600030101010101" pitchFamily="2" charset="-122"/>
            </a:endParaRPr>
          </a:p>
          <a:p>
            <a:pPr indent="266700" algn="just"/>
            <a:r>
              <a:rPr lang="en-US" altLang="zh-CN">
                <a:latin typeface="宋体" panose="02010600030101010101" pitchFamily="2" charset="-122"/>
                <a:ea typeface="宋体" panose="02010600030101010101" pitchFamily="2" charset="-122"/>
              </a:rPr>
              <a:t>4</a:t>
            </a:r>
            <a:r>
              <a:rPr lang="zh-CN" altLang="en-US">
                <a:latin typeface="宋体" panose="02010600030101010101" pitchFamily="2" charset="-122"/>
                <a:ea typeface="宋体" panose="02010600030101010101" pitchFamily="2" charset="-122"/>
              </a:rPr>
              <a:t>）管理员</a:t>
            </a:r>
            <a:r>
              <a:rPr lang="en-US" altLang="zh-CN">
                <a:latin typeface="宋体" panose="02010600030101010101" pitchFamily="2" charset="-122"/>
                <a:ea typeface="宋体" panose="02010600030101010101" pitchFamily="2" charset="-122"/>
              </a:rPr>
              <a:t>PC</a:t>
            </a:r>
            <a:r>
              <a:rPr lang="zh-CN" altLang="en-US">
                <a:latin typeface="宋体" panose="02010600030101010101" pitchFamily="2" charset="-122"/>
                <a:ea typeface="宋体" panose="02010600030101010101" pitchFamily="2" charset="-122"/>
              </a:rPr>
              <a:t>端可查看急救事件信息、志愿者信息等。</a:t>
            </a:r>
            <a:endParaRPr lang="zh-CN" altLang="en-US">
              <a:latin typeface="Arial" panose="020B0604020202020204" pitchFamily="34" charset="0"/>
              <a:ea typeface="宋体" panose="02010600030101010101" pitchFamily="2" charset="-122"/>
            </a:endParaRPr>
          </a:p>
        </p:txBody>
      </p:sp>
      <p:sp>
        <p:nvSpPr>
          <p:cNvPr id="33795" name="文本框 4"/>
          <p:cNvSpPr txBox="1"/>
          <p:nvPr/>
        </p:nvSpPr>
        <p:spPr>
          <a:xfrm>
            <a:off x="1069975" y="1690688"/>
            <a:ext cx="2224088" cy="398462"/>
          </a:xfrm>
          <a:prstGeom prst="rect">
            <a:avLst/>
          </a:prstGeom>
          <a:noFill/>
          <a:ln w="9525">
            <a:noFill/>
          </a:ln>
        </p:spPr>
        <p:txBody>
          <a:bodyPr wrap="none" anchor="t">
            <a:spAutoFit/>
          </a:bodyPr>
          <a:p>
            <a:r>
              <a:rPr lang="zh-CN" altLang="en-US" sz="2000" b="1">
                <a:latin typeface="宋体" panose="02010600030101010101" pitchFamily="2" charset="-122"/>
                <a:ea typeface="宋体" panose="02010600030101010101" pitchFamily="2" charset="-122"/>
              </a:rPr>
              <a:t>系统的工作流程：</a:t>
            </a:r>
            <a:endParaRPr lang="zh-CN" altLang="en-US" sz="200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1387475" y="3408363"/>
            <a:ext cx="2867025" cy="714375"/>
          </a:xfrm>
          <a:prstGeom prst="rect">
            <a:avLst/>
          </a:prstGeom>
          <a:noFill/>
        </p:spPr>
        <p:txBody>
          <a:bodyPr wrap="none" lIns="90000" tIns="46800" rIns="90000" bIns="46800" rtlCol="0">
            <a:normAutofit fontScale="90000"/>
          </a:bodyPr>
          <a:lstStyle/>
          <a:p>
            <a:r>
              <a:rPr lang="en-US" altLang="zh-CN"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03</a:t>
            </a:r>
            <a:endParaRPr lang="zh-CN" altLang="en-US" sz="4050" b="1" noProof="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35842" name="标题 1"/>
          <p:cNvSpPr>
            <a:spLocks noGrp="1"/>
          </p:cNvSpPr>
          <p:nvPr>
            <p:ph type="title" hasCustomPrompt="1"/>
          </p:nvPr>
        </p:nvSpPr>
        <p:spPr>
          <a:xfrm>
            <a:off x="4391025" y="4122738"/>
            <a:ext cx="4070350" cy="1247775"/>
          </a:xfrm>
        </p:spPr>
        <p:txBody>
          <a:bodyPr lIns="90000" tIns="46800" rIns="90000" bIns="46800" anchor="b"/>
          <a:p>
            <a:pPr defTabSz="685800">
              <a:buNone/>
            </a:pPr>
            <a:r>
              <a:rPr lang="en-US" altLang="zh-CN" sz="2800" b="1" kern="1200" dirty="0">
                <a:latin typeface="微软雅黑" panose="020B0503020204020204" charset="-122"/>
                <a:ea typeface="微软雅黑" panose="020B0503020204020204" charset="-122"/>
                <a:cs typeface="+mj-cs"/>
              </a:rPr>
              <a:t>志愿者APP解决方案</a:t>
            </a:r>
            <a:br>
              <a:rPr lang="en-US" altLang="zh-CN" sz="3600" b="1" kern="1200" dirty="0">
                <a:latin typeface="Kartika" panose="02020503030404060203" pitchFamily="18" charset="0"/>
                <a:ea typeface="方正姚体" panose="02010601030101010101" pitchFamily="2" charset="-122"/>
                <a:cs typeface="+mj-cs"/>
              </a:rPr>
            </a:br>
            <a:endParaRPr lang="zh-CN" altLang="en-US" sz="3600" b="1" kern="1200" dirty="0">
              <a:latin typeface="微软雅黑" panose="020B0503020204020204" charset="-122"/>
              <a:ea typeface="微软雅黑" panose="020B0503020204020204" charset="-122"/>
              <a:cs typeface="+mj-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组合 6"/>
          <p:cNvGrpSpPr/>
          <p:nvPr/>
        </p:nvGrpSpPr>
        <p:grpSpPr>
          <a:xfrm>
            <a:off x="1357313" y="2501900"/>
            <a:ext cx="2593975" cy="1408113"/>
            <a:chOff x="1736939" y="2896935"/>
            <a:chExt cx="2594361" cy="1407746"/>
          </a:xfrm>
        </p:grpSpPr>
        <p:grpSp>
          <p:nvGrpSpPr>
            <p:cNvPr id="36866" name="组合 1"/>
            <p:cNvGrpSpPr/>
            <p:nvPr/>
          </p:nvGrpSpPr>
          <p:grpSpPr>
            <a:xfrm>
              <a:off x="1736939" y="2896935"/>
              <a:ext cx="1120736" cy="1120736"/>
              <a:chOff x="1736939" y="2896935"/>
              <a:chExt cx="1120736" cy="1120736"/>
            </a:xfrm>
          </p:grpSpPr>
          <p:sp>
            <p:nvSpPr>
              <p:cNvPr id="11" name="任意多边形 10"/>
              <p:cNvSpPr/>
              <p:nvPr>
                <p:custDataLst>
                  <p:tags r:id="rId1"/>
                </p:custDataLst>
              </p:nvPr>
            </p:nvSpPr>
            <p:spPr>
              <a:xfrm>
                <a:off x="1736939" y="2896935"/>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fontAlgn="base"/>
                <a:r>
                  <a:rPr lang="en-US" altLang="zh-CN" sz="3200" b="1" strike="noStrike" noProof="1" dirty="0" smtClean="0">
                    <a:solidFill>
                      <a:schemeClr val="bg1"/>
                    </a:solidFill>
                  </a:rPr>
                  <a:t>1</a:t>
                </a:r>
                <a:endParaRPr lang="zh-CN" altLang="en-US" sz="3200" b="1" strike="noStrike" noProof="1" dirty="0">
                  <a:solidFill>
                    <a:schemeClr val="bg1"/>
                  </a:solidFill>
                </a:endParaRPr>
              </a:p>
            </p:txBody>
          </p:sp>
          <p:cxnSp>
            <p:nvCxnSpPr>
              <p:cNvPr id="3" name="直接连接符 2"/>
              <p:cNvCxnSpPr/>
              <p:nvPr>
                <p:custDataLst>
                  <p:tags r:id="rId2"/>
                </p:custDataLst>
              </p:nvPr>
            </p:nvCxnSpPr>
            <p:spPr>
              <a:xfrm flipV="1">
                <a:off x="2017123" y="2896935"/>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3"/>
                </p:custDataLst>
              </p:nvPr>
            </p:nvCxnSpPr>
            <p:spPr>
              <a:xfrm flipV="1">
                <a:off x="2297307" y="3737487"/>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rot="16200000" flipV="1">
                <a:off x="2585111" y="3169499"/>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rot="16200000" flipV="1">
                <a:off x="1744559" y="3464923"/>
                <a:ext cx="264944" cy="280184"/>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36872" name="文本框 11"/>
            <p:cNvSpPr txBox="1"/>
            <p:nvPr>
              <p:custDataLst>
                <p:tags r:id="rId6"/>
              </p:custDataLst>
            </p:nvPr>
          </p:nvSpPr>
          <p:spPr>
            <a:xfrm>
              <a:off x="3122376" y="3215059"/>
              <a:ext cx="1208924" cy="1089622"/>
            </a:xfrm>
            <a:prstGeom prst="rect">
              <a:avLst/>
            </a:prstGeom>
            <a:noFill/>
            <a:ln w="9525">
              <a:noFill/>
            </a:ln>
          </p:spPr>
          <p:txBody>
            <a:bodyPr wrap="square" anchor="t"/>
            <a:p>
              <a:pPr>
                <a:lnSpc>
                  <a:spcPct val="120000"/>
                </a:lnSpc>
              </a:pPr>
              <a:r>
                <a:rPr lang="zh-CN" altLang="en-US" b="1" dirty="0">
                  <a:latin typeface="Arial" panose="020B0604020202020204" pitchFamily="34" charset="0"/>
                  <a:ea typeface="宋体" panose="02010600030101010101" pitchFamily="2" charset="-122"/>
                </a:rPr>
                <a:t>培训模式</a:t>
              </a:r>
              <a:endParaRPr lang="zh-CN" altLang="en-US" b="1" dirty="0">
                <a:latin typeface="Arial" panose="020B0604020202020204" pitchFamily="34" charset="0"/>
                <a:ea typeface="宋体" panose="02010600030101010101" pitchFamily="2" charset="-122"/>
              </a:endParaRPr>
            </a:p>
          </p:txBody>
        </p:sp>
      </p:grpSp>
      <p:sp>
        <p:nvSpPr>
          <p:cNvPr id="36873" name="TextBox 26"/>
          <p:cNvSpPr txBox="1"/>
          <p:nvPr>
            <p:custDataLst>
              <p:tags r:id="rId7"/>
            </p:custDataLst>
          </p:nvPr>
        </p:nvSpPr>
        <p:spPr>
          <a:xfrm>
            <a:off x="1766888" y="120650"/>
            <a:ext cx="5905500" cy="461963"/>
          </a:xfrm>
          <a:prstGeom prst="rect">
            <a:avLst/>
          </a:prstGeom>
          <a:noFill/>
          <a:ln w="9525">
            <a:noFill/>
          </a:ln>
        </p:spPr>
        <p:txBody>
          <a:bodyPr wrap="square" anchor="t"/>
          <a:p>
            <a:pPr algn="ctr"/>
            <a:r>
              <a:rPr lang="zh-CN" altLang="zh-CN" sz="2400" b="1" dirty="0">
                <a:solidFill>
                  <a:schemeClr val="bg1"/>
                </a:solidFill>
                <a:latin typeface="Arial" panose="020B0604020202020204" pitchFamily="34" charset="0"/>
                <a:ea typeface="黑体" panose="02010609060101010101" charset="-122"/>
              </a:rPr>
              <a:t>模式设计</a:t>
            </a:r>
            <a:endParaRPr lang="zh-CN" altLang="zh-CN" sz="2400" b="1" dirty="0">
              <a:solidFill>
                <a:schemeClr val="bg1"/>
              </a:solidFill>
              <a:latin typeface="Arial" panose="020B0604020202020204" pitchFamily="34" charset="0"/>
              <a:ea typeface="黑体" panose="02010609060101010101" charset="-122"/>
            </a:endParaRPr>
          </a:p>
        </p:txBody>
      </p:sp>
      <p:grpSp>
        <p:nvGrpSpPr>
          <p:cNvPr id="36874" name="组合 7"/>
          <p:cNvGrpSpPr/>
          <p:nvPr/>
        </p:nvGrpSpPr>
        <p:grpSpPr>
          <a:xfrm>
            <a:off x="1357313" y="3894138"/>
            <a:ext cx="2593975" cy="1370012"/>
            <a:chOff x="1736939" y="3123348"/>
            <a:chExt cx="2594361" cy="1370282"/>
          </a:xfrm>
        </p:grpSpPr>
        <p:sp>
          <p:nvSpPr>
            <p:cNvPr id="17" name="任意多边形 16"/>
            <p:cNvSpPr/>
            <p:nvPr>
              <p:custDataLst>
                <p:tags r:id="rId8"/>
              </p:custDataLst>
            </p:nvPr>
          </p:nvSpPr>
          <p:spPr>
            <a:xfrm>
              <a:off x="1736939" y="3123348"/>
              <a:ext cx="1120736" cy="1120736"/>
            </a:xfrm>
            <a:custGeom>
              <a:avLst/>
              <a:gdLst>
                <a:gd name="connsiteX0" fmla="*/ 560368 w 1120736"/>
                <a:gd name="connsiteY0" fmla="*/ 0 h 1120736"/>
                <a:gd name="connsiteX1" fmla="*/ 1120736 w 1120736"/>
                <a:gd name="connsiteY1" fmla="*/ 560368 h 1120736"/>
                <a:gd name="connsiteX2" fmla="*/ 560368 w 1120736"/>
                <a:gd name="connsiteY2" fmla="*/ 1120736 h 1120736"/>
                <a:gd name="connsiteX3" fmla="*/ 0 w 1120736"/>
                <a:gd name="connsiteY3" fmla="*/ 560368 h 1120736"/>
              </a:gdLst>
              <a:ahLst/>
              <a:cxnLst>
                <a:cxn ang="0">
                  <a:pos x="connsiteX0" y="connsiteY0"/>
                </a:cxn>
                <a:cxn ang="0">
                  <a:pos x="connsiteX1" y="connsiteY1"/>
                </a:cxn>
                <a:cxn ang="0">
                  <a:pos x="connsiteX2" y="connsiteY2"/>
                </a:cxn>
                <a:cxn ang="0">
                  <a:pos x="connsiteX3" y="connsiteY3"/>
                </a:cxn>
              </a:cxnLst>
              <a:rect l="l" t="t" r="r" b="b"/>
              <a:pathLst>
                <a:path w="1120736" h="1120736">
                  <a:moveTo>
                    <a:pt x="560368" y="0"/>
                  </a:moveTo>
                  <a:lnTo>
                    <a:pt x="1120736" y="560368"/>
                  </a:lnTo>
                  <a:lnTo>
                    <a:pt x="560368" y="1120736"/>
                  </a:lnTo>
                  <a:lnTo>
                    <a:pt x="0" y="560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fontAlgn="base"/>
              <a:r>
                <a:rPr lang="en-US" altLang="zh-CN" sz="3200" b="1" strike="noStrike" noProof="1" dirty="0" smtClean="0">
                  <a:solidFill>
                    <a:schemeClr val="bg1"/>
                  </a:solidFill>
                </a:rPr>
                <a:t>2</a:t>
              </a:r>
              <a:endParaRPr lang="zh-CN" altLang="en-US" sz="3200" b="1" strike="noStrike" noProof="1" dirty="0">
                <a:solidFill>
                  <a:schemeClr val="bg1"/>
                </a:solidFill>
              </a:endParaRPr>
            </a:p>
          </p:txBody>
        </p:sp>
        <p:cxnSp>
          <p:nvCxnSpPr>
            <p:cNvPr id="18" name="直接连接符 17"/>
            <p:cNvCxnSpPr/>
            <p:nvPr>
              <p:custDataLst>
                <p:tags r:id="rId9"/>
              </p:custDataLst>
            </p:nvPr>
          </p:nvCxnSpPr>
          <p:spPr>
            <a:xfrm flipV="1">
              <a:off x="2017123" y="3123348"/>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0"/>
              </p:custDataLst>
            </p:nvPr>
          </p:nvCxnSpPr>
          <p:spPr>
            <a:xfrm flipV="1">
              <a:off x="2297307" y="3963900"/>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1"/>
              </p:custDataLst>
            </p:nvPr>
          </p:nvCxnSpPr>
          <p:spPr>
            <a:xfrm rot="16200000" flipV="1">
              <a:off x="2585111" y="3395912"/>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2"/>
              </p:custDataLst>
            </p:nvPr>
          </p:nvCxnSpPr>
          <p:spPr>
            <a:xfrm rot="16200000" flipV="1">
              <a:off x="1744559" y="3691336"/>
              <a:ext cx="264944" cy="280184"/>
            </a:xfrm>
            <a:prstGeom prst="line">
              <a:avLst/>
            </a:prstGeom>
            <a:ln w="28575">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6880" name="文本框 15"/>
            <p:cNvSpPr txBox="1"/>
            <p:nvPr>
              <p:custDataLst>
                <p:tags r:id="rId13"/>
              </p:custDataLst>
            </p:nvPr>
          </p:nvSpPr>
          <p:spPr>
            <a:xfrm>
              <a:off x="3122376" y="3404008"/>
              <a:ext cx="1208924" cy="1089622"/>
            </a:xfrm>
            <a:prstGeom prst="rect">
              <a:avLst/>
            </a:prstGeom>
            <a:noFill/>
            <a:ln w="9525">
              <a:noFill/>
            </a:ln>
          </p:spPr>
          <p:txBody>
            <a:bodyPr wrap="square" anchor="t"/>
            <a:p>
              <a:pPr>
                <a:lnSpc>
                  <a:spcPct val="120000"/>
                </a:lnSpc>
              </a:pPr>
              <a:r>
                <a:rPr lang="zh-CN" altLang="en-US" b="1" dirty="0">
                  <a:latin typeface="Arial" panose="020B0604020202020204" pitchFamily="34" charset="0"/>
                  <a:ea typeface="宋体" panose="02010600030101010101" pitchFamily="2" charset="-122"/>
                </a:rPr>
                <a:t>救助模式</a:t>
              </a:r>
              <a:endParaRPr lang="zh-CN" altLang="en-US" b="1" dirty="0">
                <a:latin typeface="Arial" panose="020B0604020202020204" pitchFamily="34" charset="0"/>
                <a:ea typeface="宋体" panose="02010600030101010101" pitchFamily="2" charset="-122"/>
              </a:endParaRPr>
            </a:p>
          </p:txBody>
        </p:sp>
      </p:grpSp>
      <p:sp>
        <p:nvSpPr>
          <p:cNvPr id="36881" name="文本框 6"/>
          <p:cNvSpPr txBox="1"/>
          <p:nvPr/>
        </p:nvSpPr>
        <p:spPr>
          <a:xfrm>
            <a:off x="4081463" y="2647950"/>
            <a:ext cx="3711575" cy="828675"/>
          </a:xfrm>
          <a:prstGeom prst="rect">
            <a:avLst/>
          </a:prstGeom>
          <a:noFill/>
          <a:ln w="9525">
            <a:noFill/>
          </a:ln>
        </p:spPr>
        <p:txBody>
          <a:bodyPr wrap="square" anchor="t">
            <a:spAutoFit/>
          </a:bodyPr>
          <a:p>
            <a:r>
              <a:rPr lang="zh-CN" altLang="en-US" sz="1600">
                <a:solidFill>
                  <a:srgbClr val="808080"/>
                </a:solidFill>
                <a:latin typeface="Arial" panose="020B0604020202020204" pitchFamily="34" charset="0"/>
                <a:ea typeface="宋体" panose="02010600030101010101" pitchFamily="2" charset="-122"/>
              </a:rPr>
              <a:t>辅助培训机构进行培训，并提交培训记录给本文的系统，供救助时选择具有稳定水平的志愿者。</a:t>
            </a:r>
            <a:endParaRPr lang="zh-CN" altLang="en-US" sz="1600">
              <a:solidFill>
                <a:srgbClr val="808080"/>
              </a:solidFill>
              <a:latin typeface="Arial" panose="020B0604020202020204" pitchFamily="34" charset="0"/>
              <a:ea typeface="宋体" panose="02010600030101010101" pitchFamily="2" charset="-122"/>
            </a:endParaRPr>
          </a:p>
        </p:txBody>
      </p:sp>
      <p:sp>
        <p:nvSpPr>
          <p:cNvPr id="36882" name="文本框 7"/>
          <p:cNvSpPr txBox="1"/>
          <p:nvPr/>
        </p:nvSpPr>
        <p:spPr>
          <a:xfrm>
            <a:off x="4081463" y="4040188"/>
            <a:ext cx="3711575" cy="830262"/>
          </a:xfrm>
          <a:prstGeom prst="rect">
            <a:avLst/>
          </a:prstGeom>
          <a:noFill/>
          <a:ln w="9525">
            <a:noFill/>
          </a:ln>
        </p:spPr>
        <p:txBody>
          <a:bodyPr wrap="square" anchor="t">
            <a:spAutoFit/>
          </a:bodyPr>
          <a:p>
            <a:r>
              <a:rPr lang="zh-CN" altLang="en-US" sz="1600">
                <a:solidFill>
                  <a:srgbClr val="808080"/>
                </a:solidFill>
                <a:latin typeface="Arial" panose="020B0604020202020204" pitchFamily="34" charset="0"/>
                <a:ea typeface="宋体" panose="02010600030101010101" pitchFamily="2" charset="-122"/>
              </a:rPr>
              <a:t>帮助志愿者与呼救者进行快速联系，为志愿者快速制定拿取AED设备和到达呼救者位置的路线，赶往现场进行救护。</a:t>
            </a:r>
            <a:endParaRPr lang="zh-CN" altLang="en-US" sz="1600">
              <a:solidFill>
                <a:srgbClr val="808080"/>
              </a:solidFill>
              <a:latin typeface="Arial" panose="020B0604020202020204" pitchFamily="34" charset="0"/>
              <a:ea typeface="宋体" panose="02010600030101010101" pitchFamily="2" charset="-122"/>
            </a:endParaRPr>
          </a:p>
        </p:txBody>
      </p:sp>
    </p:spTree>
    <p:custDataLst>
      <p:tags r:id="rId14"/>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4382"/>
</p:tagLst>
</file>

<file path=ppt/tags/tag10.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11.xml><?xml version="1.0" encoding="utf-8"?>
<p:tagLst xmlns:p="http://schemas.openxmlformats.org/presentationml/2006/main">
  <p:tag name="KSO_WM_TAG_VERSION" val="1.0"/>
  <p:tag name="KSO_WM_TEMPLATE_CATEGORY" val="diagram"/>
  <p:tag name="KSO_WM_TEMPLATE_INDEX" val="431"/>
  <p:tag name="KSO_WM_UNIT_TYPE" val="m_i"/>
  <p:tag name="KSO_WM_UNIT_INDEX" val="1_1"/>
  <p:tag name="KSO_WM_UNIT_ID" val="25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diagram"/>
  <p:tag name="KSO_WM_TEMPLATE_INDEX" val="431"/>
  <p:tag name="KSO_WM_UNIT_TYPE" val="m_i"/>
  <p:tag name="KSO_WM_UNIT_INDEX" val="1_1"/>
  <p:tag name="KSO_WM_UNIT_ID" val="25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3.xml><?xml version="1.0" encoding="utf-8"?>
<p:tagLst xmlns:p="http://schemas.openxmlformats.org/presentationml/2006/main">
  <p:tag name="KSO_WM_TAG_VERSION" val="1.0"/>
  <p:tag name="KSO_WM_TEMPLATE_CATEGORY" val="diagram"/>
  <p:tag name="KSO_WM_TEMPLATE_INDEX" val="431"/>
  <p:tag name="KSO_WM_UNIT_TYPE" val="m_i"/>
  <p:tag name="KSO_WM_UNIT_INDEX" val="1_1"/>
  <p:tag name="KSO_WM_UNIT_ID" val="25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4.xml><?xml version="1.0" encoding="utf-8"?>
<p:tagLst xmlns:p="http://schemas.openxmlformats.org/presentationml/2006/main">
  <p:tag name="KSO_WM_TAG_VERSION" val="1.0"/>
  <p:tag name="KSO_WM_TEMPLATE_CATEGORY" val="diagram"/>
  <p:tag name="KSO_WM_TEMPLATE_INDEX" val="431"/>
  <p:tag name="KSO_WM_UNIT_TYPE" val="m_i"/>
  <p:tag name="KSO_WM_UNIT_INDEX" val="1_1"/>
  <p:tag name="KSO_WM_UNIT_ID" val="25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diagram"/>
  <p:tag name="KSO_WM_TEMPLATE_INDEX" val="431"/>
  <p:tag name="KSO_WM_UNIT_TYPE" val="m_i"/>
  <p:tag name="KSO_WM_UNIT_INDEX" val="1_1"/>
  <p:tag name="KSO_WM_UNIT_ID" val="25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6.xml><?xml version="1.0" encoding="utf-8"?>
<p:tagLst xmlns:p="http://schemas.openxmlformats.org/presentationml/2006/main">
  <p:tag name="KSO_WM_TEMPLATE_CATEGORY" val="basetag"/>
  <p:tag name="KSO_WM_TEMPLATE_INDEX" val="20164382"/>
  <p:tag name="KSO_WM_TAG_VERSION" val="1.0"/>
  <p:tag name="KSO_WM_SLIDE_ID" val="basetag20164382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4382"/>
  <p:tag name="KSO_WM_TAG_VERSION" val="1.0"/>
  <p:tag name="KSO_WM_SLIDE_ID" val="basetag20164382_7"/>
  <p:tag name="KSO_WM_SLIDE_INDEX" val="7"/>
  <p:tag name="KSO_WM_SLIDE_ITEM_CNT" val="0"/>
  <p:tag name="KSO_WM_SLIDE_TYPE" val="sectionTitle"/>
  <p:tag name="KSO_WM_BEAUTIFY_FLAG" val="#wm#"/>
</p:tagLst>
</file>

<file path=ppt/tags/tag18.xml><?xml version="1.0" encoding="utf-8"?>
<p:tagLst xmlns:p="http://schemas.openxmlformats.org/presentationml/2006/main">
  <p:tag name="KSO_WM_TEMPLATE_CATEGORY" val="basetag"/>
  <p:tag name="KSO_WM_TEMPLATE_INDEX" val="20164382"/>
  <p:tag name="KSO_WM_TAG_VERSION" val="1.0"/>
  <p:tag name="KSO_WM_SLIDE_ID" val="basetag20164382_5"/>
  <p:tag name="KSO_WM_SLIDE_INDEX" val="5"/>
  <p:tag name="KSO_WM_SLIDE_ITEM_CNT" val="0"/>
  <p:tag name="KSO_WM_SLIDE_TYPE" val="text"/>
  <p:tag name="KSO_WM_BEAUTIFY_FLAG" val="#wm#"/>
</p:tagLst>
</file>

<file path=ppt/tags/tag19.xml><?xml version="1.0" encoding="utf-8"?>
<p:tagLst xmlns:p="http://schemas.openxmlformats.org/presentationml/2006/main">
  <p:tag name="KSO_WM_TEMPLATE_CATEGORY" val="basetag"/>
  <p:tag name="KSO_WM_TEMPLATE_INDEX" val="20164382"/>
  <p:tag name="KSO_WM_TAG_VERSION" val="1.0"/>
  <p:tag name="KSO_WM_SLIDE_ID" val="basetag20164382_7"/>
  <p:tag name="KSO_WM_SLIDE_INDEX" val="7"/>
  <p:tag name="KSO_WM_SLIDE_ITEM_CNT" val="0"/>
  <p:tag name="KSO_WM_SLIDE_TYPE" val="sectionTitl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4382"/>
</p:tagLst>
</file>

<file path=ppt/tags/tag20.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h_a"/>
  <p:tag name="KSO_WM_UNIT_INDEX" val="1_3_1"/>
  <p:tag name="KSO_WM_UNIT_ID" val="diagram20161677_3*q_h_a*1_3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q1-1"/>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h_a"/>
  <p:tag name="KSO_WM_UNIT_INDEX" val="1_2_1"/>
  <p:tag name="KSO_WM_UNIT_ID" val="diagram20161677_3*q_h_a*1_2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q1-1"/>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2"/>
  <p:tag name="KSO_WM_UNIT_ID" val="diagram20161677_3*q_i*1_2"/>
  <p:tag name="KSO_WM_UNIT_CLEAR" val="1"/>
  <p:tag name="KSO_WM_UNIT_LAYERLEVEL" val="1_1"/>
  <p:tag name="KSO_WM_DIAGRAM_GROUP_CODE" val="q1-1"/>
  <p:tag name="KSO_WM_UNIT_FILL_FORE_SCHEMECOLOR_INDEX" val="7"/>
  <p:tag name="KSO_WM_UNIT_FILL_TYPE" val="1"/>
  <p:tag name="KSO_WM_UNIT_TEXT_FILL_FORE_SCHEMECOLOR_INDEX" val="2"/>
  <p:tag name="KSO_WM_UNIT_TEXT_FILL_TYPE" val="1"/>
  <p:tag name="KSO_WM_UNIT_USESOURCEFORMAT_APPLY" val="0"/>
</p:tagLst>
</file>

<file path=ppt/tags/tag23.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4"/>
  <p:tag name="KSO_WM_UNIT_ID" val="diagram20161677_3*q_i*1_4"/>
  <p:tag name="KSO_WM_UNIT_CLEAR" val="1"/>
  <p:tag name="KSO_WM_UNIT_LAYERLEVEL" val="1_1"/>
  <p:tag name="KSO_WM_DIAGRAM_GROUP_CODE" val="q1-1"/>
  <p:tag name="KSO_WM_UNIT_TEXT_FILL_FORE_SCHEMECOLOR_INDEX" val="14"/>
  <p:tag name="KSO_WM_UNIT_TEXT_FILL_TYPE" val="1"/>
  <p:tag name="KSO_WM_UNIT_USESOURCEFORMAT_APPLY" val="0"/>
</p:tagLst>
</file>

<file path=ppt/tags/tag24.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3"/>
  <p:tag name="KSO_WM_UNIT_ID" val="diagram20161677_3*q_i*1_3"/>
  <p:tag name="KSO_WM_UNIT_CLEAR" val="1"/>
  <p:tag name="KSO_WM_UNIT_LAYERLEVEL" val="1_1"/>
  <p:tag name="KSO_WM_DIAGRAM_GROUP_CODE" val="q1-1"/>
  <p:tag name="KSO_WM_UNIT_FILL_FORE_SCHEMECOLOR_INDEX" val="5"/>
  <p:tag name="KSO_WM_UNIT_FILL_TYPE" val="1"/>
  <p:tag name="KSO_WM_UNIT_TEXT_FILL_FORE_SCHEMECOLOR_INDEX" val="2"/>
  <p:tag name="KSO_WM_UNIT_TEXT_FILL_TYPE" val="1"/>
  <p:tag name="KSO_WM_UNIT_USESOURCEFORMAT_APPLY" val="0"/>
</p:tagLst>
</file>

<file path=ppt/tags/tag25.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5"/>
  <p:tag name="KSO_WM_UNIT_ID" val="diagram20161677_3*q_i*1_5"/>
  <p:tag name="KSO_WM_UNIT_CLEAR" val="1"/>
  <p:tag name="KSO_WM_UNIT_LAYERLEVEL" val="1_1"/>
  <p:tag name="KSO_WM_DIAGRAM_GROUP_CODE" val="q1-1"/>
  <p:tag name="KSO_WM_UNIT_TEXT_FILL_FORE_SCHEMECOLOR_INDEX" val="14"/>
  <p:tag name="KSO_WM_UNIT_TEXT_FILL_TYPE" val="1"/>
  <p:tag name="KSO_WM_UNIT_USESOURCEFORMAT_APPLY" val="0"/>
</p:tagLst>
</file>

<file path=ppt/tags/tag26.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6"/>
  <p:tag name="KSO_WM_UNIT_ID" val="diagram20161677_3*q_i*1_6"/>
  <p:tag name="KSO_WM_UNIT_CLEAR" val="1"/>
  <p:tag name="KSO_WM_UNIT_LAYERLEVEL" val="1_1"/>
  <p:tag name="KSO_WM_DIAGRAM_GROUP_CODE" val="q1-1"/>
  <p:tag name="KSO_WM_UNIT_FILL_FORE_SCHEMECOLOR_INDEX" val="6"/>
  <p:tag name="KSO_WM_UNIT_FILL_TYPE" val="1"/>
  <p:tag name="KSO_WM_UNIT_TEXT_FILL_FORE_SCHEMECOLOR_INDEX" val="2"/>
  <p:tag name="KSO_WM_UNIT_TEXT_FILL_TYPE" val="1"/>
  <p:tag name="KSO_WM_UNIT_USESOURCEFORMAT_APPLY" val="0"/>
</p:tagLst>
</file>

<file path=ppt/tags/tag27.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7"/>
  <p:tag name="KSO_WM_UNIT_ID" val="diagram20161677_3*q_i*1_7"/>
  <p:tag name="KSO_WM_UNIT_CLEAR" val="1"/>
  <p:tag name="KSO_WM_UNIT_LAYERLEVEL" val="1_1"/>
  <p:tag name="KSO_WM_DIAGRAM_GROUP_CODE" val="q1-1"/>
  <p:tag name="KSO_WM_UNIT_TEXT_FILL_FORE_SCHEMECOLOR_INDEX" val="14"/>
  <p:tag name="KSO_WM_UNIT_TEXT_FILL_TYPE" val="1"/>
  <p:tag name="KSO_WM_UNIT_USESOURCEFORMAT_APPLY" val="0"/>
</p:tagLst>
</file>

<file path=ppt/tags/tag28.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h_a"/>
  <p:tag name="KSO_WM_UNIT_INDEX" val="1_1_1"/>
  <p:tag name="KSO_WM_UNIT_ID" val="diagram20161677_3*q_h_a*1_1_1"/>
  <p:tag name="KSO_WM_UNIT_CLEAR" val="1"/>
  <p:tag name="KSO_WM_UNIT_LAYERLEVEL" val="1_1_1"/>
  <p:tag name="KSO_WM_UNIT_VALUE" val="7"/>
  <p:tag name="KSO_WM_UNIT_HIGHLIGHT" val="0"/>
  <p:tag name="KSO_WM_UNIT_COMPATIBLE" val="0"/>
  <p:tag name="KSO_WM_UNIT_PRESET_TEXT_INDEX" val="3"/>
  <p:tag name="KSO_WM_UNIT_PRESET_TEXT_LEN" val="5"/>
  <p:tag name="KSO_WM_DIAGRAM_GROUP_CODE" val="q1-1"/>
  <p:tag name="KSO_WM_UNIT_TEXT_FILL_FORE_SCHEMECOLOR_INDEX" val="13"/>
  <p:tag name="KSO_WM_UNIT_TEXT_FILL_TYPE" val="1"/>
  <p:tag name="KSO_WM_UNIT_USESOURCEFORMAT_APPLY" val="0"/>
</p:tagLst>
</file>

<file path=ppt/tags/tag29.xml><?xml version="1.0" encoding="utf-8"?>
<p:tagLst xmlns:p="http://schemas.openxmlformats.org/presentationml/2006/main">
  <p:tag name="KSO_WM_TAG_VERSION" val="1.0"/>
  <p:tag name="KSO_WM_BEAUTIFY_FLAG" val="#wm#"/>
  <p:tag name="KSO_WM_TEMPLATE_CATEGORY" val="diagram"/>
  <p:tag name="KSO_WM_TEMPLATE_INDEX" val="20161677"/>
  <p:tag name="KSO_WM_UNIT_TYPE" val="q_i"/>
  <p:tag name="KSO_WM_UNIT_INDEX" val="1_1"/>
  <p:tag name="KSO_WM_UNIT_ID" val="diagram20161677_3*q_i*1_1"/>
  <p:tag name="KSO_WM_UNIT_CLEAR" val="1"/>
  <p:tag name="KSO_WM_UNIT_LAYERLEVEL" val="1_1"/>
  <p:tag name="KSO_WM_DIAGRAM_GROUP_CODE" val="q1-1"/>
  <p:tag name="KSO_WM_UNIT_FILL_FORE_SCHEMECOLOR_INDEX" val="16"/>
  <p:tag name="KSO_WM_UNIT_FILL_TYPE" val="1"/>
  <p:tag name="KSO_WM_UNIT_TEXT_FILL_FORE_SCHEMECOLOR_INDEX" val="2"/>
  <p:tag name="KSO_WM_UNIT_TEXT_FILL_TYPE" val="1"/>
  <p:tag name="KSO_WM_UNIT_USESOURCEFORMAT_APPLY" val="0"/>
</p:tagLst>
</file>

<file path=ppt/tags/tag3.xml><?xml version="1.0" encoding="utf-8"?>
<p:tagLst xmlns:p="http://schemas.openxmlformats.org/presentationml/2006/main">
  <p:tag name="KSO_WM_TEMPLATE_CATEGORY" val="basetag"/>
  <p:tag name="KSO_WM_TEMPLATE_INDEX" val="20164382"/>
  <p:tag name="KSO_WM_TAG_VERSION" val="1.0"/>
  <p:tag name="KSO_WM_TEMPLATE_THUMBS_INDEX" val="1、2、5、6、7、10、13、15、17、23、26、28、34、41"/>
  <p:tag name="KSO_WM_BEAUTIFY_FLAG" val="#wm#"/>
</p:tagLst>
</file>

<file path=ppt/tags/tag30.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4382"/>
  <p:tag name="KSO_WM_TAG_VERSION" val="1.0"/>
  <p:tag name="KSO_WM_SLIDE_ID" val="basetag20164382_7"/>
  <p:tag name="KSO_WM_SLIDE_INDEX" val="7"/>
  <p:tag name="KSO_WM_SLIDE_ITEM_CNT" val="0"/>
  <p:tag name="KSO_WM_SLIDE_TYPE" val="sectionTitle"/>
  <p:tag name="KSO_WM_BEAUTIFY_FLAG" val="#wm#"/>
</p:tagLst>
</file>

<file path=ppt/tags/tag33.xml><?xml version="1.0" encoding="utf-8"?>
<p:tagLst xmlns:p="http://schemas.openxmlformats.org/presentationml/2006/main">
  <p:tag name="KSO_WM_TAG_VERSION" val="1.0"/>
  <p:tag name="KSO_WM_TEMPLATE_CATEGORY" val="diagram"/>
  <p:tag name="KSO_WM_TEMPLATE_INDEX" val="431"/>
  <p:tag name="KSO_WM_UNIT_TYPE" val="m_i"/>
  <p:tag name="KSO_WM_UNIT_INDEX" val="1_1"/>
  <p:tag name="KSO_WM_UNIT_ID" val="25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34.xml><?xml version="1.0" encoding="utf-8"?>
<p:tagLst xmlns:p="http://schemas.openxmlformats.org/presentationml/2006/main">
  <p:tag name="KSO_WM_TAG_VERSION" val="1.0"/>
  <p:tag name="KSO_WM_TEMPLATE_CATEGORY" val="diagram"/>
  <p:tag name="KSO_WM_TEMPLATE_INDEX" val="431"/>
  <p:tag name="KSO_WM_UNIT_TYPE" val="m_i"/>
  <p:tag name="KSO_WM_UNIT_INDEX" val="1_2"/>
  <p:tag name="KSO_WM_UNIT_ID" val="258*m_i*1_2"/>
  <p:tag name="KSO_WM_UNIT_CLEAR" val="1"/>
  <p:tag name="KSO_WM_UNIT_LAYERLEVEL" val="1_1"/>
  <p:tag name="KSO_WM_BEAUTIFY_FLAG" val="#wm#"/>
  <p:tag name="KSO_WM_DIAGRAM_GROUP_CODE" val="m1-1"/>
  <p:tag name="KSO_WM_UNIT_LINE_FORE_SCHEMECOLOR_INDEX" val="5"/>
  <p:tag name="KSO_WM_UNIT_LINE_FILL_TYPE" val="2"/>
  <p:tag name="KSO_WM_UNIT_USESOURCEFORMAT_APPLY" val="0"/>
</p:tagLst>
</file>

<file path=ppt/tags/tag35.xml><?xml version="1.0" encoding="utf-8"?>
<p:tagLst xmlns:p="http://schemas.openxmlformats.org/presentationml/2006/main">
  <p:tag name="KSO_WM_TAG_VERSION" val="1.0"/>
  <p:tag name="KSO_WM_TEMPLATE_CATEGORY" val="diagram"/>
  <p:tag name="KSO_WM_TEMPLATE_INDEX" val="431"/>
  <p:tag name="KSO_WM_UNIT_TYPE" val="m_i"/>
  <p:tag name="KSO_WM_UNIT_INDEX" val="1_3"/>
  <p:tag name="KSO_WM_UNIT_ID" val="258*m_i*1_3"/>
  <p:tag name="KSO_WM_UNIT_CLEAR" val="1"/>
  <p:tag name="KSO_WM_UNIT_LAYERLEVEL" val="1_1"/>
  <p:tag name="KSO_WM_BEAUTIFY_FLAG" val="#wm#"/>
  <p:tag name="KSO_WM_DIAGRAM_GROUP_CODE" val="m1-1"/>
  <p:tag name="KSO_WM_UNIT_LINE_FORE_SCHEMECOLOR_INDEX" val="5"/>
  <p:tag name="KSO_WM_UNIT_LINE_FILL_TYPE" val="2"/>
  <p:tag name="KSO_WM_UNIT_USESOURCEFORMAT_APPLY" val="0"/>
</p:tagLst>
</file>

<file path=ppt/tags/tag36.xml><?xml version="1.0" encoding="utf-8"?>
<p:tagLst xmlns:p="http://schemas.openxmlformats.org/presentationml/2006/main">
  <p:tag name="KSO_WM_TAG_VERSION" val="1.0"/>
  <p:tag name="KSO_WM_TEMPLATE_CATEGORY" val="diagram"/>
  <p:tag name="KSO_WM_TEMPLATE_INDEX" val="431"/>
  <p:tag name="KSO_WM_UNIT_TYPE" val="m_i"/>
  <p:tag name="KSO_WM_UNIT_INDEX" val="1_4"/>
  <p:tag name="KSO_WM_UNIT_ID" val="258*m_i*1_4"/>
  <p:tag name="KSO_WM_UNIT_CLEAR" val="1"/>
  <p:tag name="KSO_WM_UNIT_LAYERLEVEL" val="1_1"/>
  <p:tag name="KSO_WM_BEAUTIFY_FLAG" val="#wm#"/>
  <p:tag name="KSO_WM_DIAGRAM_GROUP_CODE" val="m1-1"/>
  <p:tag name="KSO_WM_UNIT_LINE_FORE_SCHEMECOLOR_INDEX" val="5"/>
  <p:tag name="KSO_WM_UNIT_LINE_FILL_TYPE" val="2"/>
  <p:tag name="KSO_WM_UNIT_USESOURCEFORMAT_APPLY" val="0"/>
</p:tagLst>
</file>

<file path=ppt/tags/tag37.xml><?xml version="1.0" encoding="utf-8"?>
<p:tagLst xmlns:p="http://schemas.openxmlformats.org/presentationml/2006/main">
  <p:tag name="KSO_WM_TAG_VERSION" val="1.0"/>
  <p:tag name="KSO_WM_TEMPLATE_CATEGORY" val="diagram"/>
  <p:tag name="KSO_WM_TEMPLATE_INDEX" val="431"/>
  <p:tag name="KSO_WM_UNIT_TYPE" val="m_i"/>
  <p:tag name="KSO_WM_UNIT_INDEX" val="1_5"/>
  <p:tag name="KSO_WM_UNIT_ID" val="258*m_i*1_5"/>
  <p:tag name="KSO_WM_UNIT_CLEAR" val="1"/>
  <p:tag name="KSO_WM_UNIT_LAYERLEVEL" val="1_1"/>
  <p:tag name="KSO_WM_BEAUTIFY_FLAG" val="#wm#"/>
  <p:tag name="KSO_WM_DIAGRAM_GROUP_CODE" val="m1-1"/>
  <p:tag name="KSO_WM_UNIT_LINE_FORE_SCHEMECOLOR_INDEX" val="5"/>
  <p:tag name="KSO_WM_UNIT_LINE_FILL_TYPE" val="2"/>
  <p:tag name="KSO_WM_UNIT_USESOURCEFORMAT_APPLY" val="0"/>
</p:tagLst>
</file>

<file path=ppt/tags/tag38.xml><?xml version="1.0" encoding="utf-8"?>
<p:tagLst xmlns:p="http://schemas.openxmlformats.org/presentationml/2006/main">
  <p:tag name="KSO_WM_TAG_VERSION" val="1.0"/>
  <p:tag name="KSO_WM_TEMPLATE_CATEGORY" val="diagram"/>
  <p:tag name="KSO_WM_TEMPLATE_INDEX" val="431"/>
  <p:tag name="KSO_WM_UNIT_TYPE" val="m_h_f"/>
  <p:tag name="KSO_WM_UNIT_INDEX" val="1_1_1"/>
  <p:tag name="KSO_WM_UNIT_ID" val="258*m_h_f*1_1_1"/>
  <p:tag name="KSO_WM_UNIT_CLEAR" val="1"/>
  <p:tag name="KSO_WM_UNIT_LAYERLEVEL" val="1_1_1"/>
  <p:tag name="KSO_WM_UNIT_VALUE" val="57"/>
  <p:tag name="KSO_WM_UNIT_HIGHLIGHT" val="0"/>
  <p:tag name="KSO_WM_UNIT_COMPATIBLE" val="0"/>
  <p:tag name="KSO_WM_UNIT_PRESET_TEXT" val="LOREM IPSUM DOLOR SIT AMET, CONSECTETUR ADIPISICING ELIT, SED DO EIUSMOD TEMPOR INCIDIDUNT"/>
  <p:tag name="KSO_WM_BEAUTIFY_FLAG" val="#wm#"/>
  <p:tag name="KSO_WM_DIAGRAM_GROUP_CODE" val="m1-1"/>
  <p:tag name="KSO_WM_UNIT_TEXT_FILL_FORE_SCHEMECOLOR_INDEX" val="13"/>
  <p:tag name="KSO_WM_UNIT_TEXT_FILL_TYPE" val="1"/>
  <p:tag name="KSO_WM_UNIT_USESOURCEFORMAT_APPLY" val="0"/>
</p:tagLst>
</file>

<file path=ppt/tags/tag39.xml><?xml version="1.0" encoding="utf-8"?>
<p:tagLst xmlns:p="http://schemas.openxmlformats.org/presentationml/2006/main">
  <p:tag name="KSO_WM_UNIT_RELATE_UNITID" val="258*m*1"/>
  <p:tag name="KSO_WM_TAG_VERSION" val="1.0"/>
  <p:tag name="KSO_WM_TEMPLATE_CATEGORY" val="diagram"/>
  <p:tag name="KSO_WM_TEMPLATE_INDEX" val="431"/>
  <p:tag name="KSO_WM_UNIT_TYPE" val="a"/>
  <p:tag name="KSO_WM_UNIT_INDEX" val="1"/>
  <p:tag name="KSO_WM_UNIT_ID" val="258*a*1"/>
  <p:tag name="KSO_WM_UNIT_CLEAR" val="1"/>
  <p:tag name="KSO_WM_UNIT_LAYERLEVEL" val="1"/>
  <p:tag name="KSO_WM_UNIT_ISCONTENTSTITLE" val="1"/>
  <p:tag name="KSO_WM_UNIT_VALUE" val="22"/>
  <p:tag name="KSO_WM_UNIT_HIGHLIGHT" val="0"/>
  <p:tag name="KSO_WM_UNIT_COMPATIBLE" val="0"/>
  <p:tag name="KSO_WM_UNIT_PRESET_TEXT_INDEX" val="3"/>
  <p:tag name="KSO_WM_UNIT_PRESET_TEXT_LEN" val="17"/>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4382"/>
</p:tagLst>
</file>

<file path=ppt/tags/tag40.xml><?xml version="1.0" encoding="utf-8"?>
<p:tagLst xmlns:p="http://schemas.openxmlformats.org/presentationml/2006/main">
  <p:tag name="KSO_WM_TAG_VERSION" val="1.0"/>
  <p:tag name="KSO_WM_TEMPLATE_CATEGORY" val="diagram"/>
  <p:tag name="KSO_WM_TEMPLATE_INDEX" val="431"/>
  <p:tag name="KSO_WM_UNIT_TYPE" val="m_i"/>
  <p:tag name="KSO_WM_UNIT_INDEX" val="1_6"/>
  <p:tag name="KSO_WM_UNIT_ID" val="258*m_i*1_6"/>
  <p:tag name="KSO_WM_UNIT_CLEAR" val="1"/>
  <p:tag name="KSO_WM_UNIT_LAYERLEVEL" val="1_1"/>
  <p:tag name="KSO_WM_BEAUTIFY_FLAG" val="#wm#"/>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41.xml><?xml version="1.0" encoding="utf-8"?>
<p:tagLst xmlns:p="http://schemas.openxmlformats.org/presentationml/2006/main">
  <p:tag name="KSO_WM_TAG_VERSION" val="1.0"/>
  <p:tag name="KSO_WM_TEMPLATE_CATEGORY" val="diagram"/>
  <p:tag name="KSO_WM_TEMPLATE_INDEX" val="431"/>
  <p:tag name="KSO_WM_UNIT_TYPE" val="m_i"/>
  <p:tag name="KSO_WM_UNIT_INDEX" val="1_7"/>
  <p:tag name="KSO_WM_UNIT_ID" val="258*m_i*1_7"/>
  <p:tag name="KSO_WM_UNIT_CLEAR" val="1"/>
  <p:tag name="KSO_WM_UNIT_LAYERLEVEL" val="1_1"/>
  <p:tag name="KSO_WM_BEAUTIFY_FLAG" val="#wm#"/>
  <p:tag name="KSO_WM_DIAGRAM_GROUP_CODE" val="m1-1"/>
  <p:tag name="KSO_WM_UNIT_LINE_FORE_SCHEMECOLOR_INDEX" val="6"/>
  <p:tag name="KSO_WM_UNIT_LINE_FILL_TYPE" val="2"/>
  <p:tag name="KSO_WM_UNIT_USESOURCEFORMAT_APPLY" val="0"/>
</p:tagLst>
</file>

<file path=ppt/tags/tag42.xml><?xml version="1.0" encoding="utf-8"?>
<p:tagLst xmlns:p="http://schemas.openxmlformats.org/presentationml/2006/main">
  <p:tag name="KSO_WM_TAG_VERSION" val="1.0"/>
  <p:tag name="KSO_WM_TEMPLATE_CATEGORY" val="diagram"/>
  <p:tag name="KSO_WM_TEMPLATE_INDEX" val="431"/>
  <p:tag name="KSO_WM_UNIT_TYPE" val="m_i"/>
  <p:tag name="KSO_WM_UNIT_INDEX" val="1_8"/>
  <p:tag name="KSO_WM_UNIT_ID" val="258*m_i*1_8"/>
  <p:tag name="KSO_WM_UNIT_CLEAR" val="1"/>
  <p:tag name="KSO_WM_UNIT_LAYERLEVEL" val="1_1"/>
  <p:tag name="KSO_WM_BEAUTIFY_FLAG" val="#wm#"/>
  <p:tag name="KSO_WM_DIAGRAM_GROUP_CODE" val="m1-1"/>
  <p:tag name="KSO_WM_UNIT_LINE_FORE_SCHEMECOLOR_INDEX" val="6"/>
  <p:tag name="KSO_WM_UNIT_LINE_FILL_TYPE" val="2"/>
  <p:tag name="KSO_WM_UNIT_USESOURCEFORMAT_APPLY" val="0"/>
</p:tagLst>
</file>

<file path=ppt/tags/tag43.xml><?xml version="1.0" encoding="utf-8"?>
<p:tagLst xmlns:p="http://schemas.openxmlformats.org/presentationml/2006/main">
  <p:tag name="KSO_WM_TAG_VERSION" val="1.0"/>
  <p:tag name="KSO_WM_TEMPLATE_CATEGORY" val="diagram"/>
  <p:tag name="KSO_WM_TEMPLATE_INDEX" val="431"/>
  <p:tag name="KSO_WM_UNIT_TYPE" val="m_i"/>
  <p:tag name="KSO_WM_UNIT_INDEX" val="1_9"/>
  <p:tag name="KSO_WM_UNIT_ID" val="258*m_i*1_9"/>
  <p:tag name="KSO_WM_UNIT_CLEAR" val="1"/>
  <p:tag name="KSO_WM_UNIT_LAYERLEVEL" val="1_1"/>
  <p:tag name="KSO_WM_BEAUTIFY_FLAG" val="#wm#"/>
  <p:tag name="KSO_WM_DIAGRAM_GROUP_CODE" val="m1-1"/>
  <p:tag name="KSO_WM_UNIT_LINE_FORE_SCHEMECOLOR_INDEX" val="6"/>
  <p:tag name="KSO_WM_UNIT_LINE_FILL_TYPE" val="2"/>
  <p:tag name="KSO_WM_UNIT_USESOURCEFORMAT_APPLY" val="0"/>
</p:tagLst>
</file>

<file path=ppt/tags/tag44.xml><?xml version="1.0" encoding="utf-8"?>
<p:tagLst xmlns:p="http://schemas.openxmlformats.org/presentationml/2006/main">
  <p:tag name="KSO_WM_TAG_VERSION" val="1.0"/>
  <p:tag name="KSO_WM_TEMPLATE_CATEGORY" val="diagram"/>
  <p:tag name="KSO_WM_TEMPLATE_INDEX" val="431"/>
  <p:tag name="KSO_WM_UNIT_TYPE" val="m_i"/>
  <p:tag name="KSO_WM_UNIT_INDEX" val="1_10"/>
  <p:tag name="KSO_WM_UNIT_ID" val="258*m_i*1_10"/>
  <p:tag name="KSO_WM_UNIT_CLEAR" val="1"/>
  <p:tag name="KSO_WM_UNIT_LAYERLEVEL" val="1_1"/>
  <p:tag name="KSO_WM_BEAUTIFY_FLAG" val="#wm#"/>
  <p:tag name="KSO_WM_DIAGRAM_GROUP_CODE" val="m1-1"/>
  <p:tag name="KSO_WM_UNIT_LINE_FORE_SCHEMECOLOR_INDEX" val="6"/>
  <p:tag name="KSO_WM_UNIT_LINE_FILL_TYPE" val="2"/>
  <p:tag name="KSO_WM_UNIT_USESOURCEFORMAT_APPLY" val="0"/>
</p:tagLst>
</file>

<file path=ppt/tags/tag45.xml><?xml version="1.0" encoding="utf-8"?>
<p:tagLst xmlns:p="http://schemas.openxmlformats.org/presentationml/2006/main">
  <p:tag name="KSO_WM_TAG_VERSION" val="1.0"/>
  <p:tag name="KSO_WM_TEMPLATE_CATEGORY" val="diagram"/>
  <p:tag name="KSO_WM_TEMPLATE_INDEX" val="431"/>
  <p:tag name="KSO_WM_UNIT_TYPE" val="m_h_f"/>
  <p:tag name="KSO_WM_UNIT_INDEX" val="1_2_1"/>
  <p:tag name="KSO_WM_UNIT_ID" val="258*m_h_f*1_2_1"/>
  <p:tag name="KSO_WM_UNIT_CLEAR" val="1"/>
  <p:tag name="KSO_WM_UNIT_LAYERLEVEL" val="1_1_1"/>
  <p:tag name="KSO_WM_UNIT_VALUE" val="57"/>
  <p:tag name="KSO_WM_UNIT_HIGHLIGHT" val="0"/>
  <p:tag name="KSO_WM_UNIT_COMPATIBLE" val="0"/>
  <p:tag name="KSO_WM_UNIT_PRESET_TEXT" val="LOREM IPSUM DOLOR SIT AMET, CONSECTETUR ADIPISICING ELIT, SED DO EIUSMOD TEMPOR INCIDIDUNT"/>
  <p:tag name="KSO_WM_BEAUTIFY_FLAG" val="#wm#"/>
  <p:tag name="KSO_WM_DIAGRAM_GROUP_CODE" val="m1-1"/>
  <p:tag name="KSO_WM_UNIT_TEXT_FILL_FORE_SCHEMECOLOR_INDEX" val="13"/>
  <p:tag name="KSO_WM_UNIT_TEXT_FILL_TYPE" val="1"/>
  <p:tag name="KSO_WM_UNIT_USESOURCEFORMAT_APPLY" val="0"/>
</p:tagLst>
</file>

<file path=ppt/tags/tag46.xml><?xml version="1.0" encoding="utf-8"?>
<p:tagLst xmlns:p="http://schemas.openxmlformats.org/presentationml/2006/main">
  <p:tag name="KSO_WM_SLIDE_ID" val="diagram431_3"/>
  <p:tag name="KSO_WM_SLIDE_INDEX" val="3"/>
  <p:tag name="KSO_WM_SLIDE_ITEM_CNT" val="3"/>
  <p:tag name="KSO_WM_SLIDE_LAYOUT" val="m_a"/>
  <p:tag name="KSO_WM_SLIDE_LAYOUT_CNT" val="1_1"/>
  <p:tag name="KSO_WM_SLIDE_TYPE" val="contents"/>
  <p:tag name="KSO_WM_BEAUTIFY_FLAG" val="#wm#"/>
  <p:tag name="KSO_WM_TEMPLATE_CATEGORY" val="diagram"/>
  <p:tag name="KSO_WM_TEMPLATE_INDEX" val="431"/>
  <p:tag name="KSO_WM_DIAGRAM_GROUP_CODE" val="m1-1"/>
  <p:tag name="KSO_WM_TAG_VERSION" val="1.0"/>
</p:tagLst>
</file>

<file path=ppt/tags/tag47.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xml><?xml version="1.0" encoding="utf-8"?>
<p:tagLst xmlns:p="http://schemas.openxmlformats.org/presentationml/2006/main">
  <p:tag name="KSO_WM_TAG_VERSION" val="1.0"/>
  <p:tag name="KSO_WM_TEMPLATE_CATEGORY" val="basetag"/>
  <p:tag name="KSO_WM_TEMPLATE_INDEX" val="20164382"/>
</p:tagLst>
</file>

<file path=ppt/tags/tag50.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4382"/>
  <p:tag name="KSO_WM_TAG_VERSION" val="1.0"/>
  <p:tag name="KSO_WM_SLIDE_ID" val="basetag20164382_7"/>
  <p:tag name="KSO_WM_SLIDE_INDEX" val="7"/>
  <p:tag name="KSO_WM_SLIDE_ITEM_CNT" val="0"/>
  <p:tag name="KSO_WM_SLIDE_TYPE" val="sectionTitle"/>
  <p:tag name="KSO_WM_BEAUTIFY_FLAG" val="#wm#"/>
</p:tagLst>
</file>

<file path=ppt/tags/tag6.xml><?xml version="1.0" encoding="utf-8"?>
<p:tagLst xmlns:p="http://schemas.openxmlformats.org/presentationml/2006/main">
  <p:tag name="KSO_WM_TEMPLATE_CATEGORY" val="basetag"/>
  <p:tag name="KSO_WM_TEMPLATE_INDEX" val="20164382"/>
  <p:tag name="KSO_WM_TAG_VERSION" val="1.0"/>
  <p:tag name="KSO_WM_TEMPLATE_THUMBS_INDEX" val="1、2、5、6、7、10、13、15、17、23、26、28、34、41"/>
  <p:tag name="KSO_WM_BEAUTIFY_FLAG" val="#wm#"/>
</p:tagLst>
</file>

<file path=ppt/tags/tag60.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8.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7.xml><?xml version="1.0" encoding="utf-8"?>
<p:tagLst xmlns:p="http://schemas.openxmlformats.org/presentationml/2006/main">
  <p:tag name="KSO_WM_TAG_VERSION" val="1.0"/>
  <p:tag name="KSO_WM_TEMPLATE_CATEGORY" val="basetag"/>
  <p:tag name="KSO_WM_TEMPLATE_INDEX" val="20164382"/>
</p:tagLst>
</file>

<file path=ppt/tags/tag70.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71.xml><?xml version="1.0" encoding="utf-8"?>
<p:tagLst xmlns:p="http://schemas.openxmlformats.org/presentationml/2006/main">
  <p:tag name="KSO_WM_TEMPLATE_CATEGORY" val="basetag"/>
  <p:tag name="KSO_WM_TEMPLATE_INDEX" val="20164382"/>
  <p:tag name="KSO_WM_TAG_VERSION" val="1.0"/>
  <p:tag name="KSO_WM_SLIDE_ID" val="basetag20164382_7"/>
  <p:tag name="KSO_WM_SLIDE_INDEX" val="7"/>
  <p:tag name="KSO_WM_SLIDE_ITEM_CNT" val="0"/>
  <p:tag name="KSO_WM_SLIDE_TYPE" val="sectionTitle"/>
  <p:tag name="KSO_WM_BEAUTIFY_FLAG" val="#wm#"/>
</p:tagLst>
</file>

<file path=ppt/tags/tag72.xml><?xml version="1.0" encoding="utf-8"?>
<p:tagLst xmlns:p="http://schemas.openxmlformats.org/presentationml/2006/main">
  <p:tag name="KSO_WM_TEMPLATE_CATEGORY" val="basetag"/>
  <p:tag name="KSO_WM_TEMPLATE_INDEX" val="20164382"/>
  <p:tag name="KSO_WM_TAG_VERSION" val="1.0"/>
  <p:tag name="KSO_WM_SLIDE_ID" val="basetag20164382_2"/>
  <p:tag name="KSO_WM_SLIDE_INDEX" val="2"/>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4382"/>
  <p:tag name="KSO_WM_TAG_VERSION" val="1.0"/>
  <p:tag name="KSO_WM_SLIDE_ID" val="basetag20164382_41"/>
  <p:tag name="KSO_WM_SLIDE_INDEX" val="41"/>
  <p:tag name="KSO_WM_SLIDE_ITEM_CNT" val="0"/>
  <p:tag name="KSO_WM_SLIDE_TYPE" val="endPage"/>
  <p:tag name="KSO_WM_BEAUTIFY_FLAG" val="#wm#"/>
</p:tagLst>
</file>

<file path=ppt/tags/tag8.xml><?xml version="1.0" encoding="utf-8"?>
<p:tagLst xmlns:p="http://schemas.openxmlformats.org/presentationml/2006/main">
  <p:tag name="KSO_WM_TAG_VERSION" val="1.0"/>
  <p:tag name="KSO_WM_TEMPLATE_CATEGORY" val="basetag"/>
  <p:tag name="KSO_WM_TEMPLATE_INDEX" val="20164382"/>
</p:tagLst>
</file>

<file path=ppt/tags/tag9.xml><?xml version="1.0" encoding="utf-8"?>
<p:tagLst xmlns:p="http://schemas.openxmlformats.org/presentationml/2006/main">
  <p:tag name="KSO_WM_TEMPLATE_CATEGORY" val="basetag"/>
  <p:tag name="KSO_WM_TEMPLATE_INDEX" val="20164382"/>
  <p:tag name="KSO_WM_TAG_VERSION" val="1.0"/>
  <p:tag name="KSO_WM_TEMPLATE_THUMBS_INDEX" val="1、2、5、6、7、10、13、15、17、23、26、28、34、41"/>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3313</Words>
  <Application>WPS 演示</Application>
  <PresentationFormat/>
  <Paragraphs>520</Paragraphs>
  <Slides>36</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36</vt:i4>
      </vt:variant>
    </vt:vector>
  </HeadingPairs>
  <TitlesOfParts>
    <vt:vector size="52" baseType="lpstr">
      <vt:lpstr>Arial</vt:lpstr>
      <vt:lpstr>宋体</vt:lpstr>
      <vt:lpstr>Wingdings</vt:lpstr>
      <vt:lpstr>Calibri</vt:lpstr>
      <vt:lpstr>微软雅黑</vt:lpstr>
      <vt:lpstr>Kartika</vt:lpstr>
      <vt:lpstr>方正姚体</vt:lpstr>
      <vt:lpstr>黑体</vt:lpstr>
      <vt:lpstr>Arial Unicode MS</vt:lpstr>
      <vt:lpstr>Agency FB</vt:lpstr>
      <vt:lpstr>Segoe Print</vt:lpstr>
      <vt:lpstr>华文中宋</vt:lpstr>
      <vt:lpstr>幼圆</vt:lpstr>
      <vt:lpstr>1_Office 主题</vt:lpstr>
      <vt:lpstr>4_Office 主题</vt:lpstr>
      <vt:lpstr>2_Office 主题</vt:lpstr>
      <vt:lpstr>PowerPoint 演示文稿</vt:lpstr>
      <vt:lpstr>PowerPoint 演示文稿</vt:lpstr>
      <vt:lpstr>背景介绍</vt:lpstr>
      <vt:lpstr>PowerPoint 演示文稿</vt:lpstr>
      <vt:lpstr>心脏骤停急救服务系统总体设计</vt:lpstr>
      <vt:lpstr> 心脏骤停急救服务系统总体设计</vt:lpstr>
      <vt:lpstr>急救系统流程设计</vt:lpstr>
      <vt:lpstr>志愿者APP解决方案 </vt:lpstr>
      <vt:lpstr>PowerPoint 演示文稿</vt:lpstr>
      <vt:lpstr>一、          培训模式</vt:lpstr>
      <vt:lpstr> 二、           救助模式</vt:lpstr>
      <vt:lpstr>1 .           志愿者地图</vt:lpstr>
      <vt:lpstr>志愿者地图模块</vt:lpstr>
      <vt:lpstr>志愿者地图</vt:lpstr>
      <vt:lpstr>接单模块</vt:lpstr>
      <vt:lpstr>志愿者地图</vt:lpstr>
      <vt:lpstr> 志愿者定位模块</vt:lpstr>
      <vt:lpstr>志愿者地图</vt:lpstr>
      <vt:lpstr> 志愿者定位模块</vt:lpstr>
      <vt:lpstr>2.     急救手册、志愿者信息</vt:lpstr>
      <vt:lpstr>3.                  设置</vt:lpstr>
      <vt:lpstr>呼救者APP解决方案 </vt:lpstr>
      <vt:lpstr>呼救者APP板块设计</vt:lpstr>
      <vt:lpstr> 紧急救援</vt:lpstr>
      <vt:lpstr>呼救者地图模块</vt:lpstr>
      <vt:lpstr> 紧急救援</vt:lpstr>
      <vt:lpstr> 呼救模块</vt:lpstr>
      <vt:lpstr>紧急救援</vt:lpstr>
      <vt:lpstr>检索模块</vt:lpstr>
      <vt:lpstr>PowerPoint 演示文稿</vt:lpstr>
      <vt:lpstr>紧急救援</vt:lpstr>
      <vt:lpstr>沟通协调模块</vt:lpstr>
      <vt:lpstr>PowerPoint 演示文稿</vt:lpstr>
      <vt:lpstr>管理员端解决方案 </vt:lpstr>
      <vt:lpstr> 管理员PC端板块设计</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焦小朤</cp:lastModifiedBy>
  <cp:revision>22</cp:revision>
  <dcterms:created xsi:type="dcterms:W3CDTF">2018-03-22T14:11:00Z</dcterms:created>
  <dcterms:modified xsi:type="dcterms:W3CDTF">2018-03-29T08:03:18Z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