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kkitt ExtraBold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kkitt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01T16:55:11.511">
    <p:pos x="6000" y="0"/>
    <p:text>-Microsoft Office User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利用CNN进行文本分类的时候，首先要将原始文本进行预处理，主要还是分词、去除停用词等，然后对预处理后的文本进行向量化利用word2vec，我利用的shiword2vec中的skip-gram模型，将搜狗数据集表示为了200维的词向量形式;转化为词向量后就可以将每一句话转化为一个矩阵的形式，这样就跟利用CNN处理图像分类很相似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https://towardsdatascience.com/how-to-do-text-classification-using-tensorflow-word-embeddings-and-cnn-edae13b3e575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b="1" i="0" sz="72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b="1" i="0" sz="72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b="1" i="0" sz="32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b="1" i="0" sz="32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4DED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https://github.com/jyueling/601Project" TargetMode="External"/><Relationship Id="rId5" Type="http://schemas.openxmlformats.org/officeDocument/2006/relationships/hyperlink" Target="https://trello.com/b/3dmbWQol/automatic-paper-summar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ctrTitle"/>
          </p:nvPr>
        </p:nvSpPr>
        <p:spPr>
          <a:xfrm>
            <a:off x="2187448" y="2118023"/>
            <a:ext cx="10004552" cy="1323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Georgia"/>
              <a:buNone/>
            </a:pPr>
            <a:r>
              <a:rPr b="1" i="0" lang="en-US" sz="66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Automatic Paper Summary</a:t>
            </a:r>
            <a:endParaRPr b="1" i="0" sz="66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876300" y="1485900"/>
            <a:ext cx="7233920" cy="772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1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8077199" y="5376327"/>
            <a:ext cx="381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Yueling Jiang</a:t>
            </a:r>
            <a:endParaRPr sz="24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Yuying  Wang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Yuxuan  Liu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76300" y="4470400"/>
            <a:ext cx="84878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https://github.com/jyueling/601Project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Trello: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https://trello.com/b/3dmbWQol/automatic-paper-summary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01548" y="30897"/>
            <a:ext cx="10058400" cy="122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Minimum Viable Product(MVP)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234" y="1139370"/>
            <a:ext cx="9957764" cy="539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031748" y="31800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20"/>
              <a:buFont typeface="Georgia"/>
              <a:buNone/>
            </a:pPr>
            <a:br>
              <a:rPr b="1" i="0" lang="en-US" sz="4320" u="none" cap="none" strike="noStrike">
                <a:latin typeface="Georgia"/>
                <a:ea typeface="Georgia"/>
                <a:cs typeface="Georgia"/>
                <a:sym typeface="Georgia"/>
              </a:rPr>
            </a:br>
            <a:br>
              <a:rPr b="1" i="0" lang="en-US" sz="4320" u="none" cap="none" strike="noStrike">
                <a:latin typeface="Georgia"/>
                <a:ea typeface="Georgia"/>
                <a:cs typeface="Georgia"/>
                <a:sym typeface="Georgia"/>
              </a:rPr>
            </a:br>
            <a:br>
              <a:rPr b="1" i="0" lang="en-US" sz="4320" u="none" cap="none" strike="noStrike"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-US" sz="477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Team Responsibility</a:t>
            </a:r>
            <a:br>
              <a:rPr b="1" i="0" lang="en-US" sz="477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32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i="0" lang="en-US" sz="4320" u="none" cap="none" strike="noStrike">
                <a:latin typeface="Georgia"/>
                <a:ea typeface="Georgia"/>
                <a:cs typeface="Georgia"/>
                <a:sym typeface="Georgia"/>
              </a:rPr>
            </a:br>
            <a:endParaRPr b="1" i="0" sz="432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031748" y="2072396"/>
            <a:ext cx="10502633" cy="410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312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Yueling:  Researching about Deep Learning based multi-label system</a:t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12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Yuxuan:  Researching about NLP,especially implementing CNN.</a:t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12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Yuying: Website Development and GUI Design</a:t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12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All: Contributed to the PPT</a:t>
            </a:r>
            <a:br>
              <a:rPr b="0" i="0" lang="en-U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U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798917" y="95166"/>
            <a:ext cx="10058400" cy="1107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664" y="1021020"/>
            <a:ext cx="8466667" cy="56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1255364" y="1100380"/>
            <a:ext cx="43085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023353" y="107356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br>
              <a:rPr b="1" i="0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5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Statement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9988" y="2093976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expect to provide a </a:t>
            </a:r>
            <a:r>
              <a:rPr b="0" i="0" lang="en-US" sz="4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b="0" i="0" lang="en-US" sz="3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users can   browse the latest(the most popular) paper based on their interests, or upload documents and then feed it with articles and documents on the same topic.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Users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069848" y="2093976"/>
            <a:ext cx="106426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 of Engineering students and faculties</a:t>
            </a:r>
            <a:endParaRPr/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 who are interested in the latest technology field</a:t>
            </a:r>
            <a:endParaRPr/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 who want to browse papers or researches based on their research direction or paper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8539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695191" y="1822239"/>
            <a:ext cx="11305811" cy="420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I’m a ECE student of BU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 want to know the recent trend of my field.(e.g browse the latest and the most popular paper)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I’m a researcher of AI,I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to upload my paper and find other paper which has related content with my paper.</a:t>
            </a:r>
            <a:endParaRPr/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I’m a product manager of a tech company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 receive a product introduction, however I don’t understand some concept of it. So I want to know the core idea of my product and find some keywords which are convenient for me to search more.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Research Background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069848" y="2093976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-------Multi-label Classification (deep learning)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Development and GUI Design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Multi-lable Classification(NLP) 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069848" y="2049187"/>
            <a:ext cx="10094195" cy="43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601"/>
              <a:buFont typeface="Noto Sans Symbols"/>
              <a:buChar char="▪"/>
            </a:pPr>
            <a:r>
              <a:rPr b="0" i="0" lang="en-US" sz="30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Dataset--</a:t>
            </a:r>
            <a:r>
              <a:rPr b="0" i="0" lang="en-US" sz="25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BigQuery Public Datasets</a:t>
            </a:r>
            <a:endParaRPr b="0" i="0" sz="25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16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601"/>
              <a:buFont typeface="Noto Sans Symbols"/>
              <a:buNone/>
            </a:pPr>
            <a:r>
              <a:t/>
            </a:r>
            <a:endParaRPr b="0" i="0" sz="306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288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601"/>
              <a:buFont typeface="Noto Sans Symbols"/>
              <a:buChar char="▪"/>
            </a:pPr>
            <a:r>
              <a:rPr b="0" i="0" lang="en-US" sz="30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879"/>
              <a:buFont typeface="Noto Sans Symbols"/>
              <a:buNone/>
            </a:pPr>
            <a:r>
              <a:rPr b="0" i="0" lang="en-US" sz="221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1、</a:t>
            </a:r>
            <a:r>
              <a:rPr b="1" i="0" lang="en-US" sz="221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 &amp; segmentation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601"/>
              <a:buFont typeface="Noto Sans Symbols"/>
              <a:buNone/>
            </a:pPr>
            <a:r>
              <a:rPr b="0" i="0" lang="en-US" sz="30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----</a:t>
            </a:r>
            <a:r>
              <a:rPr b="0" i="0" lang="en-US" sz="20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splits longer strings of text into smaller pieces</a:t>
            </a:r>
            <a:endParaRPr b="0" i="0" sz="20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879"/>
              <a:buFont typeface="Noto Sans Symbols"/>
              <a:buNone/>
            </a:pPr>
            <a:r>
              <a:rPr b="0" i="0" lang="en-US" sz="221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2、</a:t>
            </a:r>
            <a:r>
              <a:rPr b="1" i="0" lang="en-US" sz="221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normalization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601"/>
              <a:buFont typeface="Noto Sans Symbols"/>
              <a:buNone/>
            </a:pPr>
            <a:r>
              <a:rPr b="0" i="0" lang="en-US" sz="30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US" sz="204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----puts all words on equal footing, and allows processing to proceed uniformly</a:t>
            </a:r>
            <a:endParaRPr b="0" i="0" sz="306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879"/>
              <a:buFont typeface="Noto Sans Symbols"/>
              <a:buNone/>
            </a:pPr>
            <a:r>
              <a:rPr b="0" i="0" lang="en-US" sz="221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3、</a:t>
            </a:r>
            <a:r>
              <a:rPr b="1" i="0" lang="en-US" sz="221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noise removal</a:t>
            </a:r>
            <a:endParaRPr b="1" i="0" sz="221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601"/>
              <a:buFont typeface="Noto Sans Symbols"/>
              <a:buNone/>
            </a:pPr>
            <a:r>
              <a:rPr b="1" i="0" lang="en-US" sz="306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i="0" sz="306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0340" y="1578593"/>
            <a:ext cx="3871660" cy="296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Multi-lable Classification(NLP） </a:t>
            </a:r>
            <a:endParaRPr b="1" i="0" sz="4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069848" y="2105910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431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306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CNN(convolution nerual network)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Word2Vec(word-=&gt;vector)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91" y="4017195"/>
            <a:ext cx="6108684" cy="2779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9"/>
          <p:cNvGrpSpPr/>
          <p:nvPr/>
        </p:nvGrpSpPr>
        <p:grpSpPr>
          <a:xfrm>
            <a:off x="5393405" y="2795415"/>
            <a:ext cx="7005234" cy="1288034"/>
            <a:chOff x="3386663" y="3014132"/>
            <a:chExt cx="6722537" cy="1372277"/>
          </a:xfrm>
        </p:grpSpPr>
        <p:sp>
          <p:nvSpPr>
            <p:cNvPr id="155" name="Google Shape;155;p19"/>
            <p:cNvSpPr/>
            <p:nvPr/>
          </p:nvSpPr>
          <p:spPr>
            <a:xfrm>
              <a:off x="3386663" y="3014132"/>
              <a:ext cx="491067" cy="137227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4030132" y="3014132"/>
              <a:ext cx="60790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CBOW(Continuous Bag-of-Words Model)</a:t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4030132" y="3872654"/>
              <a:ext cx="58758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Skip-gram(Continuous Skip-gram Model)</a:t>
              </a: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7094567" y="4407051"/>
            <a:ext cx="4273437" cy="2134481"/>
            <a:chOff x="6983558" y="4407051"/>
            <a:chExt cx="4273437" cy="2134481"/>
          </a:xfrm>
        </p:grpSpPr>
        <p:sp>
          <p:nvSpPr>
            <p:cNvPr id="159" name="Google Shape;159;p19"/>
            <p:cNvSpPr txBox="1"/>
            <p:nvPr/>
          </p:nvSpPr>
          <p:spPr>
            <a:xfrm>
              <a:off x="7020732" y="4407051"/>
              <a:ext cx="1839065" cy="461665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Embedding</a:t>
              </a:r>
              <a:endPara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60" name="Google Shape;160;p19"/>
            <p:cNvCxnSpPr>
              <a:stCxn id="159" idx="3"/>
              <a:endCxn id="161" idx="1"/>
            </p:cNvCxnSpPr>
            <p:nvPr/>
          </p:nvCxnSpPr>
          <p:spPr>
            <a:xfrm>
              <a:off x="8859797" y="4637884"/>
              <a:ext cx="387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1" name="Google Shape;161;p19"/>
            <p:cNvSpPr txBox="1"/>
            <p:nvPr/>
          </p:nvSpPr>
          <p:spPr>
            <a:xfrm>
              <a:off x="9247254" y="4407051"/>
              <a:ext cx="2009741" cy="461665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Convolution</a:t>
              </a:r>
              <a:endPara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62" name="Google Shape;162;p19"/>
            <p:cNvCxnSpPr>
              <a:stCxn id="161" idx="2"/>
            </p:cNvCxnSpPr>
            <p:nvPr/>
          </p:nvCxnSpPr>
          <p:spPr>
            <a:xfrm flipH="1">
              <a:off x="9991124" y="4868716"/>
              <a:ext cx="261000" cy="53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3" name="Google Shape;163;p19"/>
            <p:cNvSpPr txBox="1"/>
            <p:nvPr/>
          </p:nvSpPr>
          <p:spPr>
            <a:xfrm>
              <a:off x="9335346" y="5433536"/>
              <a:ext cx="1652951" cy="1107996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Training、Deploying</a:t>
              </a:r>
              <a:endPara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64" name="Google Shape;164;p19"/>
            <p:cNvCxnSpPr/>
            <p:nvPr/>
          </p:nvCxnSpPr>
          <p:spPr>
            <a:xfrm rot="10800000">
              <a:off x="8841210" y="5987534"/>
              <a:ext cx="475549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5" name="Google Shape;165;p19"/>
            <p:cNvSpPr txBox="1"/>
            <p:nvPr/>
          </p:nvSpPr>
          <p:spPr>
            <a:xfrm>
              <a:off x="6983558" y="5781366"/>
              <a:ext cx="1839065" cy="461665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Prediction</a:t>
              </a:r>
              <a:endPara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961361" y="12817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Processing Diagram </a:t>
            </a:r>
            <a:endParaRPr b="1" i="0" sz="4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84" y="1271867"/>
            <a:ext cx="10058400" cy="532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Tools to use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HTML ----- Build website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------ https://www.w3schools.com/html/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TensorFlow ----- Deep Learning，Build neural network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------ https://www.tensorflow.org/tutorials/</a:t>
            </a:r>
            <a:endParaRPr/>
          </a:p>
          <a:p>
            <a:pPr indent="-3175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Programming：Python --- CNN，GUI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