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864" y="-7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4A7F-FF82-CA48-AE59-8832A4237662}" type="datetimeFigureOut">
              <a:rPr lang="en-US" smtClean="0"/>
              <a:t>17/06/15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4716-ECA6-E84C-9D7C-BAE8D58E0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4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4A7F-FF82-CA48-AE59-8832A4237662}" type="datetimeFigureOut">
              <a:rPr lang="en-US" smtClean="0"/>
              <a:t>17/06/15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4716-ECA6-E84C-9D7C-BAE8D58E0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9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4A7F-FF82-CA48-AE59-8832A4237662}" type="datetimeFigureOut">
              <a:rPr lang="en-US" smtClean="0"/>
              <a:t>17/06/15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4716-ECA6-E84C-9D7C-BAE8D58E0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5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4A7F-FF82-CA48-AE59-8832A4237662}" type="datetimeFigureOut">
              <a:rPr lang="en-US" smtClean="0"/>
              <a:t>17/06/15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4716-ECA6-E84C-9D7C-BAE8D58E0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6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4A7F-FF82-CA48-AE59-8832A4237662}" type="datetimeFigureOut">
              <a:rPr lang="en-US" smtClean="0"/>
              <a:t>17/06/15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4716-ECA6-E84C-9D7C-BAE8D58E0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6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4A7F-FF82-CA48-AE59-8832A4237662}" type="datetimeFigureOut">
              <a:rPr lang="en-US" smtClean="0"/>
              <a:t>17/06/15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4716-ECA6-E84C-9D7C-BAE8D58E0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4A7F-FF82-CA48-AE59-8832A4237662}" type="datetimeFigureOut">
              <a:rPr lang="en-US" smtClean="0"/>
              <a:t>17/06/15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4716-ECA6-E84C-9D7C-BAE8D58E0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9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4A7F-FF82-CA48-AE59-8832A4237662}" type="datetimeFigureOut">
              <a:rPr lang="en-US" smtClean="0"/>
              <a:t>17/06/15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4716-ECA6-E84C-9D7C-BAE8D58E0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4A7F-FF82-CA48-AE59-8832A4237662}" type="datetimeFigureOut">
              <a:rPr lang="en-US" smtClean="0"/>
              <a:t>17/06/15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4716-ECA6-E84C-9D7C-BAE8D58E0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1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4A7F-FF82-CA48-AE59-8832A4237662}" type="datetimeFigureOut">
              <a:rPr lang="en-US" smtClean="0"/>
              <a:t>17/06/15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4716-ECA6-E84C-9D7C-BAE8D58E0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8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4A7F-FF82-CA48-AE59-8832A4237662}" type="datetimeFigureOut">
              <a:rPr lang="en-US" smtClean="0"/>
              <a:t>17/06/15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4716-ECA6-E84C-9D7C-BAE8D58E0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4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94A7F-FF82-CA48-AE59-8832A4237662}" type="datetimeFigureOut">
              <a:rPr lang="en-US" smtClean="0"/>
              <a:t>17/06/15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24716-ECA6-E84C-9D7C-BAE8D58E0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0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11768" y="482321"/>
            <a:ext cx="5772940" cy="57729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27511" y="2113241"/>
            <a:ext cx="2380642" cy="2380642"/>
          </a:xfrm>
          <a:prstGeom prst="ellips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19463" y="3345605"/>
            <a:ext cx="3734162" cy="0"/>
          </a:xfrm>
          <a:prstGeom prst="straightConnector1">
            <a:avLst/>
          </a:prstGeom>
          <a:ln w="12700" cmpd="sng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 rot="16200000">
            <a:off x="4078132" y="1998845"/>
            <a:ext cx="1976179" cy="2693520"/>
          </a:xfrm>
          <a:prstGeom prst="triangle">
            <a:avLst/>
          </a:prstGeom>
          <a:solidFill>
            <a:schemeClr val="accent6">
              <a:lumMod val="75000"/>
              <a:alpha val="3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Arc 27"/>
          <p:cNvSpPr/>
          <p:nvPr/>
        </p:nvSpPr>
        <p:spPr>
          <a:xfrm>
            <a:off x="3191479" y="2943153"/>
            <a:ext cx="1055968" cy="851589"/>
          </a:xfrm>
          <a:prstGeom prst="arc">
            <a:avLst>
              <a:gd name="adj1" fmla="val 20211357"/>
              <a:gd name="adj2" fmla="val 1046013"/>
            </a:avLst>
          </a:prstGeom>
          <a:ln>
            <a:solidFill>
              <a:srgbClr val="98480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12" idx="0"/>
            <a:endCxn id="14" idx="0"/>
          </p:cNvCxnSpPr>
          <p:nvPr/>
        </p:nvCxnSpPr>
        <p:spPr>
          <a:xfrm flipV="1">
            <a:off x="3719462" y="2357514"/>
            <a:ext cx="2693520" cy="988091"/>
          </a:xfrm>
          <a:prstGeom prst="line">
            <a:avLst/>
          </a:prstGeom>
          <a:ln w="12700" cmpd="sng">
            <a:solidFill>
              <a:srgbClr val="9848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2" idx="0"/>
            <a:endCxn id="14" idx="1"/>
          </p:cNvCxnSpPr>
          <p:nvPr/>
        </p:nvCxnSpPr>
        <p:spPr>
          <a:xfrm>
            <a:off x="3719462" y="3345605"/>
            <a:ext cx="2693393" cy="988089"/>
          </a:xfrm>
          <a:prstGeom prst="line">
            <a:avLst/>
          </a:prstGeom>
          <a:ln w="12700" cmpd="sng">
            <a:solidFill>
              <a:srgbClr val="9848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65365" y="2773541"/>
            <a:ext cx="1173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π⁄6</a:t>
            </a:r>
          </a:p>
        </p:txBody>
      </p:sp>
      <p:sp>
        <p:nvSpPr>
          <p:cNvPr id="14" name="Chord 13"/>
          <p:cNvSpPr/>
          <p:nvPr/>
        </p:nvSpPr>
        <p:spPr>
          <a:xfrm rot="12070365">
            <a:off x="1168740" y="630265"/>
            <a:ext cx="5430351" cy="5430351"/>
          </a:xfrm>
          <a:prstGeom prst="chord">
            <a:avLst>
              <a:gd name="adj1" fmla="val 8249411"/>
              <a:gd name="adj2" fmla="val 10810302"/>
            </a:avLst>
          </a:prstGeom>
          <a:solidFill>
            <a:schemeClr val="accent6">
              <a:lumMod val="75000"/>
              <a:alpha val="3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3930650" y="3114675"/>
            <a:ext cx="168275" cy="168275"/>
          </a:xfrm>
          <a:prstGeom prst="straightConnector1">
            <a:avLst/>
          </a:prstGeom>
          <a:ln w="12700" cap="flat" cmpd="sng">
            <a:solidFill>
              <a:schemeClr val="accent4">
                <a:lumMod val="50000"/>
              </a:schemeClr>
            </a:solidFill>
            <a:round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803447" y="342708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03152"/>
                </a:solidFill>
              </a:rPr>
              <a:t>To observer</a:t>
            </a:r>
            <a:endParaRPr lang="en-US" dirty="0">
              <a:solidFill>
                <a:srgbClr val="4031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281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Antonia Bevan</dc:creator>
  <cp:lastModifiedBy>Antonia Bevan</cp:lastModifiedBy>
  <cp:revision>4</cp:revision>
  <dcterms:created xsi:type="dcterms:W3CDTF">2015-06-17T17:51:10Z</dcterms:created>
  <dcterms:modified xsi:type="dcterms:W3CDTF">2015-06-17T18:23:55Z</dcterms:modified>
</cp:coreProperties>
</file>