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6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1768" y="482321"/>
            <a:ext cx="5772940" cy="5772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27511" y="2113241"/>
            <a:ext cx="2380642" cy="2380642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19463" y="3345605"/>
            <a:ext cx="3734162" cy="0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6200000">
            <a:off x="4078132" y="1998845"/>
            <a:ext cx="1976179" cy="2693520"/>
          </a:xfrm>
          <a:prstGeom prst="triangle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3191479" y="2943153"/>
            <a:ext cx="1055968" cy="851589"/>
          </a:xfrm>
          <a:prstGeom prst="arc">
            <a:avLst>
              <a:gd name="adj1" fmla="val 20211357"/>
              <a:gd name="adj2" fmla="val 1046013"/>
            </a:avLst>
          </a:prstGeom>
          <a:ln>
            <a:solidFill>
              <a:srgbClr val="98480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2" idx="0"/>
            <a:endCxn id="14" idx="0"/>
          </p:cNvCxnSpPr>
          <p:nvPr/>
        </p:nvCxnSpPr>
        <p:spPr>
          <a:xfrm flipV="1">
            <a:off x="3719462" y="2357514"/>
            <a:ext cx="2693520" cy="988091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0"/>
            <a:endCxn id="14" idx="1"/>
          </p:cNvCxnSpPr>
          <p:nvPr/>
        </p:nvCxnSpPr>
        <p:spPr>
          <a:xfrm>
            <a:off x="3719462" y="3345605"/>
            <a:ext cx="2693393" cy="988089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365" y="2773541"/>
            <a:ext cx="11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π⁄6</a:t>
            </a:r>
          </a:p>
        </p:txBody>
      </p:sp>
      <p:sp>
        <p:nvSpPr>
          <p:cNvPr id="14" name="Chord 13"/>
          <p:cNvSpPr/>
          <p:nvPr/>
        </p:nvSpPr>
        <p:spPr>
          <a:xfrm rot="12070365">
            <a:off x="1168740" y="630265"/>
            <a:ext cx="5430351" cy="5430351"/>
          </a:xfrm>
          <a:prstGeom prst="chord">
            <a:avLst>
              <a:gd name="adj1" fmla="val 8249411"/>
              <a:gd name="adj2" fmla="val 10810302"/>
            </a:avLst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0650" y="3114675"/>
            <a:ext cx="168275" cy="168275"/>
          </a:xfrm>
          <a:prstGeom prst="straightConnector1">
            <a:avLst/>
          </a:prstGeom>
          <a:ln w="12700" cap="flat" cmpd="sng">
            <a:solidFill>
              <a:schemeClr val="accent4">
                <a:lumMod val="50000"/>
              </a:schemeClr>
            </a:solidFill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803447" y="34270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To observer</a:t>
            </a:r>
            <a:endParaRPr lang="en-US" dirty="0">
              <a:solidFill>
                <a:srgbClr val="403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8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Bevan</dc:creator>
  <cp:lastModifiedBy>Antonia Bevan</cp:lastModifiedBy>
  <cp:revision>4</cp:revision>
  <dcterms:created xsi:type="dcterms:W3CDTF">2015-06-17T17:51:10Z</dcterms:created>
  <dcterms:modified xsi:type="dcterms:W3CDTF">2015-06-19T17:01:57Z</dcterms:modified>
</cp:coreProperties>
</file>