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4" r:id="rId6"/>
    <p:sldId id="259" r:id="rId7"/>
    <p:sldId id="258" r:id="rId8"/>
    <p:sldId id="270" r:id="rId9"/>
    <p:sldId id="268" r:id="rId10"/>
    <p:sldId id="262" r:id="rId11"/>
    <p:sldId id="269" r:id="rId12"/>
    <p:sldId id="266" r:id="rId13"/>
    <p:sldId id="267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B35CA-8E89-4AE9-B7F6-2132FCBE8714}" v="30" dt="2022-05-05T22:10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Panchmahalkar" userId="34261a9224426b93" providerId="LiveId" clId="{9EDB35CA-8E89-4AE9-B7F6-2132FCBE8714}"/>
    <pc:docChg chg="undo custSel addSld modSld sldOrd">
      <pc:chgData name="Prajwal Panchmahalkar" userId="34261a9224426b93" providerId="LiveId" clId="{9EDB35CA-8E89-4AE9-B7F6-2132FCBE8714}" dt="2022-05-05T22:13:31.944" v="778" actId="20577"/>
      <pc:docMkLst>
        <pc:docMk/>
      </pc:docMkLst>
      <pc:sldChg chg="addSp modSp mod">
        <pc:chgData name="Prajwal Panchmahalkar" userId="34261a9224426b93" providerId="LiveId" clId="{9EDB35CA-8E89-4AE9-B7F6-2132FCBE8714}" dt="2022-05-05T17:04:49.088" v="683"/>
        <pc:sldMkLst>
          <pc:docMk/>
          <pc:sldMk cId="3499042917" sldId="256"/>
        </pc:sldMkLst>
        <pc:spChg chg="mod">
          <ac:chgData name="Prajwal Panchmahalkar" userId="34261a9224426b93" providerId="LiveId" clId="{9EDB35CA-8E89-4AE9-B7F6-2132FCBE8714}" dt="2022-05-05T16:30:52.996" v="454" actId="1076"/>
          <ac:spMkLst>
            <pc:docMk/>
            <pc:sldMk cId="3499042917" sldId="256"/>
            <ac:spMk id="3" creationId="{C8A8BF57-99DD-9BD8-C403-67A42DE1387F}"/>
          </ac:spMkLst>
        </pc:spChg>
        <pc:picChg chg="add mod">
          <ac:chgData name="Prajwal Panchmahalkar" userId="34261a9224426b93" providerId="LiveId" clId="{9EDB35CA-8E89-4AE9-B7F6-2132FCBE8714}" dt="2022-05-05T17:04:49.088" v="683"/>
          <ac:picMkLst>
            <pc:docMk/>
            <pc:sldMk cId="3499042917" sldId="256"/>
            <ac:picMk id="4" creationId="{9D60D429-0026-BC8C-4A38-DAEA1CEC21C1}"/>
          </ac:picMkLst>
        </pc:picChg>
      </pc:sldChg>
      <pc:sldChg chg="addSp delSp modSp mod">
        <pc:chgData name="Prajwal Panchmahalkar" userId="34261a9224426b93" providerId="LiveId" clId="{9EDB35CA-8E89-4AE9-B7F6-2132FCBE8714}" dt="2022-05-05T22:08:07.508" v="706"/>
        <pc:sldMkLst>
          <pc:docMk/>
          <pc:sldMk cId="201359497" sldId="257"/>
        </pc:sldMkLst>
        <pc:spChg chg="mod">
          <ac:chgData name="Prajwal Panchmahalkar" userId="34261a9224426b93" providerId="LiveId" clId="{9EDB35CA-8E89-4AE9-B7F6-2132FCBE8714}" dt="2022-05-05T16:41:57.227" v="602" actId="255"/>
          <ac:spMkLst>
            <pc:docMk/>
            <pc:sldMk cId="201359497" sldId="257"/>
            <ac:spMk id="2" creationId="{E5A99266-19C7-8E22-BD0D-8F55DDEC8CE6}"/>
          </ac:spMkLst>
        </pc:spChg>
        <pc:spChg chg="add del mod">
          <ac:chgData name="Prajwal Panchmahalkar" userId="34261a9224426b93" providerId="LiveId" clId="{9EDB35CA-8E89-4AE9-B7F6-2132FCBE8714}" dt="2022-05-05T22:07:27.586" v="698" actId="26606"/>
          <ac:spMkLst>
            <pc:docMk/>
            <pc:sldMk cId="201359497" sldId="257"/>
            <ac:spMk id="3" creationId="{D10866AE-97E9-FE3F-320E-1E0648CCB0EB}"/>
          </ac:spMkLst>
        </pc:spChg>
        <pc:graphicFrameChg chg="add del">
          <ac:chgData name="Prajwal Panchmahalkar" userId="34261a9224426b93" providerId="LiveId" clId="{9EDB35CA-8E89-4AE9-B7F6-2132FCBE8714}" dt="2022-05-05T22:07:27.586" v="697" actId="26606"/>
          <ac:graphicFrameMkLst>
            <pc:docMk/>
            <pc:sldMk cId="201359497" sldId="257"/>
            <ac:graphicFrameMk id="6" creationId="{06394A7E-0C14-0F6C-9830-1B79D3A27D44}"/>
          </ac:graphicFrameMkLst>
        </pc:graphicFrameChg>
        <pc:graphicFrameChg chg="add mod">
          <ac:chgData name="Prajwal Panchmahalkar" userId="34261a9224426b93" providerId="LiveId" clId="{9EDB35CA-8E89-4AE9-B7F6-2132FCBE8714}" dt="2022-05-05T22:08:07.508" v="706"/>
          <ac:graphicFrameMkLst>
            <pc:docMk/>
            <pc:sldMk cId="201359497" sldId="257"/>
            <ac:graphicFrameMk id="8" creationId="{BD4AFCDD-1EFC-2702-4DA5-620DAEEB1240}"/>
          </ac:graphicFrameMkLst>
        </pc:graphicFrameChg>
        <pc:picChg chg="add mod">
          <ac:chgData name="Prajwal Panchmahalkar" userId="34261a9224426b93" providerId="LiveId" clId="{9EDB35CA-8E89-4AE9-B7F6-2132FCBE8714}" dt="2022-05-05T22:07:40.900" v="700" actId="27614"/>
          <ac:picMkLst>
            <pc:docMk/>
            <pc:sldMk cId="201359497" sldId="257"/>
            <ac:picMk id="4" creationId="{08A10C89-11EC-6319-9DC2-66F41BA27133}"/>
          </ac:picMkLst>
        </pc:picChg>
      </pc:sldChg>
      <pc:sldChg chg="addSp delSp modSp mod setBg delAnim">
        <pc:chgData name="Prajwal Panchmahalkar" userId="34261a9224426b93" providerId="LiveId" clId="{9EDB35CA-8E89-4AE9-B7F6-2132FCBE8714}" dt="2022-05-05T22:08:52.588" v="708" actId="26606"/>
        <pc:sldMkLst>
          <pc:docMk/>
          <pc:sldMk cId="4126314129" sldId="258"/>
        </pc:sldMkLst>
        <pc:spChg chg="mod">
          <ac:chgData name="Prajwal Panchmahalkar" userId="34261a9224426b93" providerId="LiveId" clId="{9EDB35CA-8E89-4AE9-B7F6-2132FCBE8714}" dt="2022-05-05T22:08:52.588" v="708" actId="26606"/>
          <ac:spMkLst>
            <pc:docMk/>
            <pc:sldMk cId="4126314129" sldId="258"/>
            <ac:spMk id="2" creationId="{37DD4ECA-1D29-ABBE-AE13-1001584E0453}"/>
          </ac:spMkLst>
        </pc:spChg>
        <pc:spChg chg="mod">
          <ac:chgData name="Prajwal Panchmahalkar" userId="34261a9224426b93" providerId="LiveId" clId="{9EDB35CA-8E89-4AE9-B7F6-2132FCBE8714}" dt="2022-05-05T22:08:52.588" v="708" actId="26606"/>
          <ac:spMkLst>
            <pc:docMk/>
            <pc:sldMk cId="4126314129" sldId="258"/>
            <ac:spMk id="3" creationId="{C946E51A-F31D-4775-841F-BB2EBBD37DDD}"/>
          </ac:spMkLst>
        </pc:spChg>
        <pc:spChg chg="add">
          <ac:chgData name="Prajwal Panchmahalkar" userId="34261a9224426b93" providerId="LiveId" clId="{9EDB35CA-8E89-4AE9-B7F6-2132FCBE8714}" dt="2022-05-05T22:08:52.588" v="708" actId="26606"/>
          <ac:spMkLst>
            <pc:docMk/>
            <pc:sldMk cId="4126314129" sldId="258"/>
            <ac:spMk id="10" creationId="{F13C74B1-5B17-4795-BED0-7140497B445A}"/>
          </ac:spMkLst>
        </pc:spChg>
        <pc:spChg chg="add">
          <ac:chgData name="Prajwal Panchmahalkar" userId="34261a9224426b93" providerId="LiveId" clId="{9EDB35CA-8E89-4AE9-B7F6-2132FCBE8714}" dt="2022-05-05T22:08:52.588" v="708" actId="26606"/>
          <ac:spMkLst>
            <pc:docMk/>
            <pc:sldMk cId="4126314129" sldId="258"/>
            <ac:spMk id="12" creationId="{D4974D33-8DC5-464E-8C6D-BE58F0669C17}"/>
          </ac:spMkLst>
        </pc:spChg>
        <pc:picChg chg="add del mod">
          <ac:chgData name="Prajwal Panchmahalkar" userId="34261a9224426b93" providerId="LiveId" clId="{9EDB35CA-8E89-4AE9-B7F6-2132FCBE8714}" dt="2022-05-05T21:22:01.420" v="687" actId="478"/>
          <ac:picMkLst>
            <pc:docMk/>
            <pc:sldMk cId="4126314129" sldId="258"/>
            <ac:picMk id="4" creationId="{051AFFF0-0DB9-0AC1-E5B5-B5EF4B2B64E2}"/>
          </ac:picMkLst>
        </pc:picChg>
        <pc:picChg chg="add mod">
          <ac:chgData name="Prajwal Panchmahalkar" userId="34261a9224426b93" providerId="LiveId" clId="{9EDB35CA-8E89-4AE9-B7F6-2132FCBE8714}" dt="2022-05-05T22:08:52.588" v="708" actId="26606"/>
          <ac:picMkLst>
            <pc:docMk/>
            <pc:sldMk cId="4126314129" sldId="258"/>
            <ac:picMk id="5" creationId="{73CD04DE-AAE1-5FB1-D034-E18C0E21BE11}"/>
          </ac:picMkLst>
        </pc:picChg>
      </pc:sldChg>
      <pc:sldChg chg="addSp delSp modSp mod setBg delAnim setClrOvrMap">
        <pc:chgData name="Prajwal Panchmahalkar" userId="34261a9224426b93" providerId="LiveId" clId="{9EDB35CA-8E89-4AE9-B7F6-2132FCBE8714}" dt="2022-05-05T22:08:34.916" v="707" actId="26606"/>
        <pc:sldMkLst>
          <pc:docMk/>
          <pc:sldMk cId="1239653390" sldId="259"/>
        </pc:sldMkLst>
        <pc:spChg chg="mod">
          <ac:chgData name="Prajwal Panchmahalkar" userId="34261a9224426b93" providerId="LiveId" clId="{9EDB35CA-8E89-4AE9-B7F6-2132FCBE8714}" dt="2022-05-05T22:08:34.916" v="707" actId="26606"/>
          <ac:spMkLst>
            <pc:docMk/>
            <pc:sldMk cId="1239653390" sldId="259"/>
            <ac:spMk id="2" creationId="{5DEEEBFA-7468-E5C3-3B57-FFCF659A82A1}"/>
          </ac:spMkLst>
        </pc:spChg>
        <pc:spChg chg="mod ord">
          <ac:chgData name="Prajwal Panchmahalkar" userId="34261a9224426b93" providerId="LiveId" clId="{9EDB35CA-8E89-4AE9-B7F6-2132FCBE8714}" dt="2022-05-05T22:08:34.916" v="707" actId="26606"/>
          <ac:spMkLst>
            <pc:docMk/>
            <pc:sldMk cId="1239653390" sldId="259"/>
            <ac:spMk id="3" creationId="{7D10F498-5145-59FA-303C-1EE0370EF91B}"/>
          </ac:spMkLst>
        </pc:spChg>
        <pc:spChg chg="add">
          <ac:chgData name="Prajwal Panchmahalkar" userId="34261a9224426b93" providerId="LiveId" clId="{9EDB35CA-8E89-4AE9-B7F6-2132FCBE8714}" dt="2022-05-05T22:08:34.916" v="707" actId="26606"/>
          <ac:spMkLst>
            <pc:docMk/>
            <pc:sldMk cId="1239653390" sldId="259"/>
            <ac:spMk id="24" creationId="{2EEE8F11-3582-44B7-9869-F2D26D7DD9D4}"/>
          </ac:spMkLst>
        </pc:spChg>
        <pc:spChg chg="add">
          <ac:chgData name="Prajwal Panchmahalkar" userId="34261a9224426b93" providerId="LiveId" clId="{9EDB35CA-8E89-4AE9-B7F6-2132FCBE8714}" dt="2022-05-05T22:08:34.916" v="707" actId="26606"/>
          <ac:spMkLst>
            <pc:docMk/>
            <pc:sldMk cId="1239653390" sldId="259"/>
            <ac:spMk id="26" creationId="{2141F1CC-6A53-4BCF-9127-AABB52E2497E}"/>
          </ac:spMkLst>
        </pc:spChg>
        <pc:spChg chg="add">
          <ac:chgData name="Prajwal Panchmahalkar" userId="34261a9224426b93" providerId="LiveId" clId="{9EDB35CA-8E89-4AE9-B7F6-2132FCBE8714}" dt="2022-05-05T22:08:34.916" v="707" actId="26606"/>
          <ac:spMkLst>
            <pc:docMk/>
            <pc:sldMk cId="1239653390" sldId="259"/>
            <ac:spMk id="28" creationId="{561B2B49-7142-4CA8-A929-4671548E6A5A}"/>
          </ac:spMkLst>
        </pc:spChg>
        <pc:picChg chg="add del mod">
          <ac:chgData name="Prajwal Panchmahalkar" userId="34261a9224426b93" providerId="LiveId" clId="{9EDB35CA-8E89-4AE9-B7F6-2132FCBE8714}" dt="2022-05-05T21:21:57.203" v="686" actId="478"/>
          <ac:picMkLst>
            <pc:docMk/>
            <pc:sldMk cId="1239653390" sldId="259"/>
            <ac:picMk id="4" creationId="{F7CDA9B3-C9F0-D778-91E7-46C3F333B192}"/>
          </ac:picMkLst>
        </pc:picChg>
        <pc:picChg chg="add del mod">
          <ac:chgData name="Prajwal Panchmahalkar" userId="34261a9224426b93" providerId="LiveId" clId="{9EDB35CA-8E89-4AE9-B7F6-2132FCBE8714}" dt="2022-05-05T16:23:48.369" v="366" actId="478"/>
          <ac:picMkLst>
            <pc:docMk/>
            <pc:sldMk cId="1239653390" sldId="259"/>
            <ac:picMk id="5" creationId="{41012569-DC0C-23CB-2AD2-245612B1BDC6}"/>
          </ac:picMkLst>
        </pc:picChg>
        <pc:picChg chg="add del mod">
          <ac:chgData name="Prajwal Panchmahalkar" userId="34261a9224426b93" providerId="LiveId" clId="{9EDB35CA-8E89-4AE9-B7F6-2132FCBE8714}" dt="2022-05-05T16:23:48.369" v="366" actId="478"/>
          <ac:picMkLst>
            <pc:docMk/>
            <pc:sldMk cId="1239653390" sldId="259"/>
            <ac:picMk id="7" creationId="{E9D6D45A-B62C-6CAE-AAD2-146A4042661F}"/>
          </ac:picMkLst>
        </pc:picChg>
        <pc:picChg chg="add del mod">
          <ac:chgData name="Prajwal Panchmahalkar" userId="34261a9224426b93" providerId="LiveId" clId="{9EDB35CA-8E89-4AE9-B7F6-2132FCBE8714}" dt="2022-05-05T16:23:48.369" v="366" actId="478"/>
          <ac:picMkLst>
            <pc:docMk/>
            <pc:sldMk cId="1239653390" sldId="259"/>
            <ac:picMk id="9" creationId="{27A73ACD-5494-4173-DE8F-21C2FB86E543}"/>
          </ac:picMkLst>
        </pc:picChg>
        <pc:picChg chg="add del mod">
          <ac:chgData name="Prajwal Panchmahalkar" userId="34261a9224426b93" providerId="LiveId" clId="{9EDB35CA-8E89-4AE9-B7F6-2132FCBE8714}" dt="2022-05-05T16:23:48.369" v="366" actId="478"/>
          <ac:picMkLst>
            <pc:docMk/>
            <pc:sldMk cId="1239653390" sldId="259"/>
            <ac:picMk id="11" creationId="{C3DFB186-F374-72FA-5E7B-E10ED437F52B}"/>
          </ac:picMkLst>
        </pc:picChg>
        <pc:picChg chg="add mod">
          <ac:chgData name="Prajwal Panchmahalkar" userId="34261a9224426b93" providerId="LiveId" clId="{9EDB35CA-8E89-4AE9-B7F6-2132FCBE8714}" dt="2022-05-05T22:08:34.916" v="707" actId="26606"/>
          <ac:picMkLst>
            <pc:docMk/>
            <pc:sldMk cId="1239653390" sldId="259"/>
            <ac:picMk id="13" creationId="{384A5707-AB2C-4D96-6B58-24C0D9196832}"/>
          </ac:picMkLst>
        </pc:picChg>
        <pc:picChg chg="add del mod">
          <ac:chgData name="Prajwal Panchmahalkar" userId="34261a9224426b93" providerId="LiveId" clId="{9EDB35CA-8E89-4AE9-B7F6-2132FCBE8714}" dt="2022-05-05T16:24:16.273" v="377" actId="478"/>
          <ac:picMkLst>
            <pc:docMk/>
            <pc:sldMk cId="1239653390" sldId="259"/>
            <ac:picMk id="15" creationId="{C1B32D84-C31F-4764-2CC5-C24EDAA84613}"/>
          </ac:picMkLst>
        </pc:picChg>
        <pc:picChg chg="add mod">
          <ac:chgData name="Prajwal Panchmahalkar" userId="34261a9224426b93" providerId="LiveId" clId="{9EDB35CA-8E89-4AE9-B7F6-2132FCBE8714}" dt="2022-05-05T22:08:34.916" v="707" actId="26606"/>
          <ac:picMkLst>
            <pc:docMk/>
            <pc:sldMk cId="1239653390" sldId="259"/>
            <ac:picMk id="17" creationId="{474B0A6E-34FD-FD6B-1952-7C914491B644}"/>
          </ac:picMkLst>
        </pc:picChg>
        <pc:picChg chg="add mod ord">
          <ac:chgData name="Prajwal Panchmahalkar" userId="34261a9224426b93" providerId="LiveId" clId="{9EDB35CA-8E89-4AE9-B7F6-2132FCBE8714}" dt="2022-05-05T22:08:34.916" v="707" actId="26606"/>
          <ac:picMkLst>
            <pc:docMk/>
            <pc:sldMk cId="1239653390" sldId="259"/>
            <ac:picMk id="19" creationId="{D4BFE8D4-FEAD-4579-FFED-4DE16D020E89}"/>
          </ac:picMkLst>
        </pc:picChg>
      </pc:sldChg>
      <pc:sldChg chg="addSp modSp">
        <pc:chgData name="Prajwal Panchmahalkar" userId="34261a9224426b93" providerId="LiveId" clId="{9EDB35CA-8E89-4AE9-B7F6-2132FCBE8714}" dt="2022-05-05T17:04:49.088" v="683"/>
        <pc:sldMkLst>
          <pc:docMk/>
          <pc:sldMk cId="3507390227" sldId="260"/>
        </pc:sldMkLst>
        <pc:picChg chg="add mod">
          <ac:chgData name="Prajwal Panchmahalkar" userId="34261a9224426b93" providerId="LiveId" clId="{9EDB35CA-8E89-4AE9-B7F6-2132FCBE8714}" dt="2022-05-05T17:04:49.088" v="683"/>
          <ac:picMkLst>
            <pc:docMk/>
            <pc:sldMk cId="3507390227" sldId="260"/>
            <ac:picMk id="4" creationId="{0F573564-46A8-2247-DE18-5433AC37E00B}"/>
          </ac:picMkLst>
        </pc:picChg>
      </pc:sldChg>
      <pc:sldChg chg="addSp delSp modSp mod delAnim">
        <pc:chgData name="Prajwal Panchmahalkar" userId="34261a9224426b93" providerId="LiveId" clId="{9EDB35CA-8E89-4AE9-B7F6-2132FCBE8714}" dt="2022-05-05T21:21:43.382" v="684" actId="478"/>
        <pc:sldMkLst>
          <pc:docMk/>
          <pc:sldMk cId="835318121" sldId="261"/>
        </pc:sldMkLst>
        <pc:picChg chg="add del mod">
          <ac:chgData name="Prajwal Panchmahalkar" userId="34261a9224426b93" providerId="LiveId" clId="{9EDB35CA-8E89-4AE9-B7F6-2132FCBE8714}" dt="2022-05-05T21:21:43.382" v="684" actId="478"/>
          <ac:picMkLst>
            <pc:docMk/>
            <pc:sldMk cId="835318121" sldId="261"/>
            <ac:picMk id="7" creationId="{76E1886A-4805-28EF-8670-8CF1E68D8656}"/>
          </ac:picMkLst>
        </pc:picChg>
      </pc:sldChg>
      <pc:sldChg chg="addSp delSp modSp mod setBg modNotesTx">
        <pc:chgData name="Prajwal Panchmahalkar" userId="34261a9224426b93" providerId="LiveId" clId="{9EDB35CA-8E89-4AE9-B7F6-2132FCBE8714}" dt="2022-05-05T22:11:14.015" v="735" actId="14100"/>
        <pc:sldMkLst>
          <pc:docMk/>
          <pc:sldMk cId="3316705478" sldId="262"/>
        </pc:sldMkLst>
        <pc:spChg chg="mod">
          <ac:chgData name="Prajwal Panchmahalkar" userId="34261a9224426b93" providerId="LiveId" clId="{9EDB35CA-8E89-4AE9-B7F6-2132FCBE8714}" dt="2022-05-05T22:10:57.784" v="730" actId="26606"/>
          <ac:spMkLst>
            <pc:docMk/>
            <pc:sldMk cId="3316705478" sldId="262"/>
            <ac:spMk id="2" creationId="{C07FD8EF-B822-3F1D-D763-242798BCE8EE}"/>
          </ac:spMkLst>
        </pc:spChg>
        <pc:spChg chg="del mod">
          <ac:chgData name="Prajwal Panchmahalkar" userId="34261a9224426b93" providerId="LiveId" clId="{9EDB35CA-8E89-4AE9-B7F6-2132FCBE8714}" dt="2022-05-05T16:51:49.732" v="680" actId="478"/>
          <ac:spMkLst>
            <pc:docMk/>
            <pc:sldMk cId="3316705478" sldId="262"/>
            <ac:spMk id="3" creationId="{1884154B-FBA1-D3F5-513F-A20D106078A0}"/>
          </ac:spMkLst>
        </pc:spChg>
        <pc:spChg chg="mod ord">
          <ac:chgData name="Prajwal Panchmahalkar" userId="34261a9224426b93" providerId="LiveId" clId="{9EDB35CA-8E89-4AE9-B7F6-2132FCBE8714}" dt="2022-05-05T22:10:57.784" v="730" actId="26606"/>
          <ac:spMkLst>
            <pc:docMk/>
            <pc:sldMk cId="3316705478" sldId="262"/>
            <ac:spMk id="6" creationId="{F615DA3D-9FA5-D87E-AA04-F30A0EA16496}"/>
          </ac:spMkLst>
        </pc:spChg>
        <pc:spChg chg="add del">
          <ac:chgData name="Prajwal Panchmahalkar" userId="34261a9224426b93" providerId="LiveId" clId="{9EDB35CA-8E89-4AE9-B7F6-2132FCBE8714}" dt="2022-05-05T22:10:57.783" v="729" actId="26606"/>
          <ac:spMkLst>
            <pc:docMk/>
            <pc:sldMk cId="3316705478" sldId="262"/>
            <ac:spMk id="11" creationId="{5AAE9118-0436-4488-AC4A-C14DF6A7B6B1}"/>
          </ac:spMkLst>
        </pc:spChg>
        <pc:spChg chg="add del">
          <ac:chgData name="Prajwal Panchmahalkar" userId="34261a9224426b93" providerId="LiveId" clId="{9EDB35CA-8E89-4AE9-B7F6-2132FCBE8714}" dt="2022-05-05T22:10:57.783" v="729" actId="26606"/>
          <ac:spMkLst>
            <pc:docMk/>
            <pc:sldMk cId="3316705478" sldId="262"/>
            <ac:spMk id="13" creationId="{1B10F861-B8F1-49C7-BD58-EAB20CEE7F93}"/>
          </ac:spMkLst>
        </pc:spChg>
        <pc:spChg chg="add del">
          <ac:chgData name="Prajwal Panchmahalkar" userId="34261a9224426b93" providerId="LiveId" clId="{9EDB35CA-8E89-4AE9-B7F6-2132FCBE8714}" dt="2022-05-05T22:10:57.783" v="729" actId="26606"/>
          <ac:spMkLst>
            <pc:docMk/>
            <pc:sldMk cId="3316705478" sldId="262"/>
            <ac:spMk id="15" creationId="{61F6E425-22AB-4DA2-8FAC-58ADB58EF6C3}"/>
          </ac:spMkLst>
        </pc:spChg>
        <pc:spChg chg="add">
          <ac:chgData name="Prajwal Panchmahalkar" userId="34261a9224426b93" providerId="LiveId" clId="{9EDB35CA-8E89-4AE9-B7F6-2132FCBE8714}" dt="2022-05-05T22:10:57.784" v="730" actId="26606"/>
          <ac:spMkLst>
            <pc:docMk/>
            <pc:sldMk cId="3316705478" sldId="262"/>
            <ac:spMk id="17" creationId="{5AAE9118-0436-4488-AC4A-C14DF6A7B6B1}"/>
          </ac:spMkLst>
        </pc:spChg>
        <pc:spChg chg="add">
          <ac:chgData name="Prajwal Panchmahalkar" userId="34261a9224426b93" providerId="LiveId" clId="{9EDB35CA-8E89-4AE9-B7F6-2132FCBE8714}" dt="2022-05-05T22:10:57.784" v="730" actId="26606"/>
          <ac:spMkLst>
            <pc:docMk/>
            <pc:sldMk cId="3316705478" sldId="262"/>
            <ac:spMk id="18" creationId="{48AADC38-41AB-482C-B8C3-6B9CD91B678A}"/>
          </ac:spMkLst>
        </pc:spChg>
        <pc:picChg chg="mod">
          <ac:chgData name="Prajwal Panchmahalkar" userId="34261a9224426b93" providerId="LiveId" clId="{9EDB35CA-8E89-4AE9-B7F6-2132FCBE8714}" dt="2022-05-05T22:11:06.054" v="732" actId="1076"/>
          <ac:picMkLst>
            <pc:docMk/>
            <pc:sldMk cId="3316705478" sldId="262"/>
            <ac:picMk id="4" creationId="{B76329D8-6F4B-C04B-5682-B757222679A9}"/>
          </ac:picMkLst>
        </pc:picChg>
        <pc:picChg chg="mod">
          <ac:chgData name="Prajwal Panchmahalkar" userId="34261a9224426b93" providerId="LiveId" clId="{9EDB35CA-8E89-4AE9-B7F6-2132FCBE8714}" dt="2022-05-05T22:11:14.015" v="735" actId="14100"/>
          <ac:picMkLst>
            <pc:docMk/>
            <pc:sldMk cId="3316705478" sldId="262"/>
            <ac:picMk id="5" creationId="{A6B57379-4C33-7E4E-A050-EA62F7815828}"/>
          </ac:picMkLst>
        </pc:picChg>
      </pc:sldChg>
      <pc:sldChg chg="modSp mod">
        <pc:chgData name="Prajwal Panchmahalkar" userId="34261a9224426b93" providerId="LiveId" clId="{9EDB35CA-8E89-4AE9-B7F6-2132FCBE8714}" dt="2022-05-05T22:13:31.944" v="778" actId="20577"/>
        <pc:sldMkLst>
          <pc:docMk/>
          <pc:sldMk cId="116438012" sldId="263"/>
        </pc:sldMkLst>
        <pc:spChg chg="mod">
          <ac:chgData name="Prajwal Panchmahalkar" userId="34261a9224426b93" providerId="LiveId" clId="{9EDB35CA-8E89-4AE9-B7F6-2132FCBE8714}" dt="2022-05-05T22:13:31.944" v="778" actId="20577"/>
          <ac:spMkLst>
            <pc:docMk/>
            <pc:sldMk cId="116438012" sldId="263"/>
            <ac:spMk id="3" creationId="{87F9AE77-0140-A2D5-338D-A5648AC045A1}"/>
          </ac:spMkLst>
        </pc:spChg>
      </pc:sldChg>
      <pc:sldChg chg="addSp delSp modSp mod setBg delAnim">
        <pc:chgData name="Prajwal Panchmahalkar" userId="34261a9224426b93" providerId="LiveId" clId="{9EDB35CA-8E89-4AE9-B7F6-2132FCBE8714}" dt="2022-05-05T22:07:14.627" v="695" actId="26606"/>
        <pc:sldMkLst>
          <pc:docMk/>
          <pc:sldMk cId="1309310975" sldId="264"/>
        </pc:sldMkLst>
        <pc:spChg chg="mod">
          <ac:chgData name="Prajwal Panchmahalkar" userId="34261a9224426b93" providerId="LiveId" clId="{9EDB35CA-8E89-4AE9-B7F6-2132FCBE8714}" dt="2022-05-05T22:07:14.627" v="695" actId="26606"/>
          <ac:spMkLst>
            <pc:docMk/>
            <pc:sldMk cId="1309310975" sldId="264"/>
            <ac:spMk id="2" creationId="{A368845D-1D1D-3CFA-72D0-30BA6D1DC119}"/>
          </ac:spMkLst>
        </pc:spChg>
        <pc:spChg chg="del mod">
          <ac:chgData name="Prajwal Panchmahalkar" userId="34261a9224426b93" providerId="LiveId" clId="{9EDB35CA-8E89-4AE9-B7F6-2132FCBE8714}" dt="2022-05-05T22:07:14.627" v="695" actId="26606"/>
          <ac:spMkLst>
            <pc:docMk/>
            <pc:sldMk cId="1309310975" sldId="264"/>
            <ac:spMk id="3" creationId="{8325944B-08BA-3689-93B1-4658DF93B7B5}"/>
          </ac:spMkLst>
        </pc:spChg>
        <pc:spChg chg="add del">
          <ac:chgData name="Prajwal Panchmahalkar" userId="34261a9224426b93" providerId="LiveId" clId="{9EDB35CA-8E89-4AE9-B7F6-2132FCBE8714}" dt="2022-05-05T22:07:03.426" v="692" actId="26606"/>
          <ac:spMkLst>
            <pc:docMk/>
            <pc:sldMk cId="1309310975" sldId="264"/>
            <ac:spMk id="8" creationId="{2B566528-1B12-4246-9431-5C2D7D081168}"/>
          </ac:spMkLst>
        </pc:spChg>
        <pc:spChg chg="add del">
          <ac:chgData name="Prajwal Panchmahalkar" userId="34261a9224426b93" providerId="LiveId" clId="{9EDB35CA-8E89-4AE9-B7F6-2132FCBE8714}" dt="2022-05-05T22:07:03.426" v="692" actId="26606"/>
          <ac:spMkLst>
            <pc:docMk/>
            <pc:sldMk cId="1309310975" sldId="264"/>
            <ac:spMk id="10" creationId="{2E80C965-DB6D-4F81-9E9E-B027384D0BD6}"/>
          </ac:spMkLst>
        </pc:spChg>
        <pc:spChg chg="add del">
          <ac:chgData name="Prajwal Panchmahalkar" userId="34261a9224426b93" providerId="LiveId" clId="{9EDB35CA-8E89-4AE9-B7F6-2132FCBE8714}" dt="2022-05-05T22:07:03.426" v="692" actId="26606"/>
          <ac:spMkLst>
            <pc:docMk/>
            <pc:sldMk cId="1309310975" sldId="264"/>
            <ac:spMk id="12" creationId="{A580F890-B085-4E95-96AA-55AEBEC5CE6E}"/>
          </ac:spMkLst>
        </pc:spChg>
        <pc:spChg chg="add del">
          <ac:chgData name="Prajwal Panchmahalkar" userId="34261a9224426b93" providerId="LiveId" clId="{9EDB35CA-8E89-4AE9-B7F6-2132FCBE8714}" dt="2022-05-05T22:07:03.426" v="692" actId="26606"/>
          <ac:spMkLst>
            <pc:docMk/>
            <pc:sldMk cId="1309310975" sldId="264"/>
            <ac:spMk id="14" creationId="{D3F51FEB-38FB-4F6C-9F7B-2F2AFAB65463}"/>
          </ac:spMkLst>
        </pc:spChg>
        <pc:spChg chg="add del">
          <ac:chgData name="Prajwal Panchmahalkar" userId="34261a9224426b93" providerId="LiveId" clId="{9EDB35CA-8E89-4AE9-B7F6-2132FCBE8714}" dt="2022-05-05T22:07:03.426" v="692" actId="26606"/>
          <ac:spMkLst>
            <pc:docMk/>
            <pc:sldMk cId="1309310975" sldId="264"/>
            <ac:spMk id="16" creationId="{1E547BA6-BAE0-43BB-A7CA-60F69CE252F0}"/>
          </ac:spMkLst>
        </pc:spChg>
        <pc:spChg chg="add del">
          <ac:chgData name="Prajwal Panchmahalkar" userId="34261a9224426b93" providerId="LiveId" clId="{9EDB35CA-8E89-4AE9-B7F6-2132FCBE8714}" dt="2022-05-05T22:07:14.611" v="694" actId="26606"/>
          <ac:spMkLst>
            <pc:docMk/>
            <pc:sldMk cId="1309310975" sldId="264"/>
            <ac:spMk id="18" creationId="{9E914C83-E0D8-4953-92D5-169D28CB43AE}"/>
          </ac:spMkLst>
        </pc:spChg>
        <pc:spChg chg="add del">
          <ac:chgData name="Prajwal Panchmahalkar" userId="34261a9224426b93" providerId="LiveId" clId="{9EDB35CA-8E89-4AE9-B7F6-2132FCBE8714}" dt="2022-05-05T22:07:14.611" v="694" actId="26606"/>
          <ac:spMkLst>
            <pc:docMk/>
            <pc:sldMk cId="1309310975" sldId="264"/>
            <ac:spMk id="19" creationId="{46D6306C-ED4F-4AAE-B4A5-EEA6AFAD726E}"/>
          </ac:spMkLst>
        </pc:spChg>
        <pc:spChg chg="add del">
          <ac:chgData name="Prajwal Panchmahalkar" userId="34261a9224426b93" providerId="LiveId" clId="{9EDB35CA-8E89-4AE9-B7F6-2132FCBE8714}" dt="2022-05-05T22:07:14.611" v="694" actId="26606"/>
          <ac:spMkLst>
            <pc:docMk/>
            <pc:sldMk cId="1309310975" sldId="264"/>
            <ac:spMk id="20" creationId="{3512E083-F550-46AF-8490-767ECFD00CB7}"/>
          </ac:spMkLst>
        </pc:spChg>
        <pc:spChg chg="add del">
          <ac:chgData name="Prajwal Panchmahalkar" userId="34261a9224426b93" providerId="LiveId" clId="{9EDB35CA-8E89-4AE9-B7F6-2132FCBE8714}" dt="2022-05-05T22:07:14.611" v="694" actId="26606"/>
          <ac:spMkLst>
            <pc:docMk/>
            <pc:sldMk cId="1309310975" sldId="264"/>
            <ac:spMk id="21" creationId="{0EC5361D-F897-4856-B945-0455A365EB24}"/>
          </ac:spMkLst>
        </pc:spChg>
        <pc:spChg chg="add del">
          <ac:chgData name="Prajwal Panchmahalkar" userId="34261a9224426b93" providerId="LiveId" clId="{9EDB35CA-8E89-4AE9-B7F6-2132FCBE8714}" dt="2022-05-05T22:07:14.611" v="694" actId="26606"/>
          <ac:spMkLst>
            <pc:docMk/>
            <pc:sldMk cId="1309310975" sldId="264"/>
            <ac:spMk id="22" creationId="{4508C0C5-2268-42B5-B3C8-4D0899E05F8C}"/>
          </ac:spMkLst>
        </pc:spChg>
        <pc:spChg chg="add del">
          <ac:chgData name="Prajwal Panchmahalkar" userId="34261a9224426b93" providerId="LiveId" clId="{9EDB35CA-8E89-4AE9-B7F6-2132FCBE8714}" dt="2022-05-05T22:07:14.611" v="694" actId="26606"/>
          <ac:spMkLst>
            <pc:docMk/>
            <pc:sldMk cId="1309310975" sldId="264"/>
            <ac:spMk id="23" creationId="{141ACBDB-38F8-4B34-8183-BD95B4E55A62}"/>
          </ac:spMkLst>
        </pc:spChg>
        <pc:spChg chg="add del">
          <ac:chgData name="Prajwal Panchmahalkar" userId="34261a9224426b93" providerId="LiveId" clId="{9EDB35CA-8E89-4AE9-B7F6-2132FCBE8714}" dt="2022-05-05T22:07:14.611" v="694" actId="26606"/>
          <ac:spMkLst>
            <pc:docMk/>
            <pc:sldMk cId="1309310975" sldId="264"/>
            <ac:spMk id="24" creationId="{DE00DB52-3455-4E2F-867B-A6D0516E175B}"/>
          </ac:spMkLst>
        </pc:spChg>
        <pc:spChg chg="add">
          <ac:chgData name="Prajwal Panchmahalkar" userId="34261a9224426b93" providerId="LiveId" clId="{9EDB35CA-8E89-4AE9-B7F6-2132FCBE8714}" dt="2022-05-05T22:07:14.627" v="695" actId="26606"/>
          <ac:spMkLst>
            <pc:docMk/>
            <pc:sldMk cId="1309310975" sldId="264"/>
            <ac:spMk id="26" creationId="{D1D34770-47A8-402C-AF23-2B653F2D88C1}"/>
          </ac:spMkLst>
        </pc:spChg>
        <pc:graphicFrameChg chg="add">
          <ac:chgData name="Prajwal Panchmahalkar" userId="34261a9224426b93" providerId="LiveId" clId="{9EDB35CA-8E89-4AE9-B7F6-2132FCBE8714}" dt="2022-05-05T22:07:14.627" v="695" actId="26606"/>
          <ac:graphicFrameMkLst>
            <pc:docMk/>
            <pc:sldMk cId="1309310975" sldId="264"/>
            <ac:graphicFrameMk id="5" creationId="{E632D0F9-12DC-4DEB-9D50-9897B8E239F3}"/>
          </ac:graphicFrameMkLst>
        </pc:graphicFrameChg>
        <pc:picChg chg="add del mod">
          <ac:chgData name="Prajwal Panchmahalkar" userId="34261a9224426b93" providerId="LiveId" clId="{9EDB35CA-8E89-4AE9-B7F6-2132FCBE8714}" dt="2022-05-05T21:21:49.315" v="685" actId="478"/>
          <ac:picMkLst>
            <pc:docMk/>
            <pc:sldMk cId="1309310975" sldId="264"/>
            <ac:picMk id="4" creationId="{6D68EE7C-C51D-CB1B-86DF-B6D2064C3C88}"/>
          </ac:picMkLst>
        </pc:picChg>
        <pc:picChg chg="add">
          <ac:chgData name="Prajwal Panchmahalkar" userId="34261a9224426b93" providerId="LiveId" clId="{9EDB35CA-8E89-4AE9-B7F6-2132FCBE8714}" dt="2022-05-05T22:07:14.627" v="695" actId="26606"/>
          <ac:picMkLst>
            <pc:docMk/>
            <pc:sldMk cId="1309310975" sldId="264"/>
            <ac:picMk id="6" creationId="{2ECCBD57-8F71-D6AB-2297-46D1FBEB943B}"/>
          </ac:picMkLst>
        </pc:picChg>
      </pc:sldChg>
      <pc:sldChg chg="addSp delSp modSp mod setBg modNotesTx">
        <pc:chgData name="Prajwal Panchmahalkar" userId="34261a9224426b93" providerId="LiveId" clId="{9EDB35CA-8E89-4AE9-B7F6-2132FCBE8714}" dt="2022-05-05T22:11:47.438" v="740" actId="26606"/>
        <pc:sldMkLst>
          <pc:docMk/>
          <pc:sldMk cId="359119114" sldId="266"/>
        </pc:sldMkLst>
        <pc:spChg chg="mod">
          <ac:chgData name="Prajwal Panchmahalkar" userId="34261a9224426b93" providerId="LiveId" clId="{9EDB35CA-8E89-4AE9-B7F6-2132FCBE8714}" dt="2022-05-05T22:11:47.438" v="740" actId="26606"/>
          <ac:spMkLst>
            <pc:docMk/>
            <pc:sldMk cId="359119114" sldId="266"/>
            <ac:spMk id="2" creationId="{3CE3AF74-EADD-0090-00F3-013E103B0AF1}"/>
          </ac:spMkLst>
        </pc:spChg>
        <pc:spChg chg="mod">
          <ac:chgData name="Prajwal Panchmahalkar" userId="34261a9224426b93" providerId="LiveId" clId="{9EDB35CA-8E89-4AE9-B7F6-2132FCBE8714}" dt="2022-05-05T22:11:47.438" v="740" actId="26606"/>
          <ac:spMkLst>
            <pc:docMk/>
            <pc:sldMk cId="359119114" sldId="266"/>
            <ac:spMk id="3" creationId="{5A1CC109-34D4-459C-F54F-147401AE9FDF}"/>
          </ac:spMkLst>
        </pc:spChg>
        <pc:spChg chg="add del">
          <ac:chgData name="Prajwal Panchmahalkar" userId="34261a9224426b93" providerId="LiveId" clId="{9EDB35CA-8E89-4AE9-B7F6-2132FCBE8714}" dt="2022-05-05T22:11:47.438" v="739" actId="26606"/>
          <ac:spMkLst>
            <pc:docMk/>
            <pc:sldMk cId="359119114" sldId="266"/>
            <ac:spMk id="9" creationId="{D7A453D2-15D8-4403-815F-291FA16340D9}"/>
          </ac:spMkLst>
        </pc:spChg>
        <pc:spChg chg="add del">
          <ac:chgData name="Prajwal Panchmahalkar" userId="34261a9224426b93" providerId="LiveId" clId="{9EDB35CA-8E89-4AE9-B7F6-2132FCBE8714}" dt="2022-05-05T22:11:47.438" v="739" actId="26606"/>
          <ac:spMkLst>
            <pc:docMk/>
            <pc:sldMk cId="359119114" sldId="266"/>
            <ac:spMk id="11" creationId="{8161EA6B-09CA-445B-AB0D-8DF76FA92DEF}"/>
          </ac:spMkLst>
        </pc:spChg>
        <pc:spChg chg="add del">
          <ac:chgData name="Prajwal Panchmahalkar" userId="34261a9224426b93" providerId="LiveId" clId="{9EDB35CA-8E89-4AE9-B7F6-2132FCBE8714}" dt="2022-05-05T22:11:47.438" v="739" actId="26606"/>
          <ac:spMkLst>
            <pc:docMk/>
            <pc:sldMk cId="359119114" sldId="266"/>
            <ac:spMk id="21" creationId="{B8114C98-A349-4111-A123-E8EAB86ABE30}"/>
          </ac:spMkLst>
        </pc:spChg>
        <pc:spChg chg="add del">
          <ac:chgData name="Prajwal Panchmahalkar" userId="34261a9224426b93" providerId="LiveId" clId="{9EDB35CA-8E89-4AE9-B7F6-2132FCBE8714}" dt="2022-05-05T22:11:47.438" v="739" actId="26606"/>
          <ac:spMkLst>
            <pc:docMk/>
            <pc:sldMk cId="359119114" sldId="266"/>
            <ac:spMk id="29" creationId="{E2D3D3F2-ABBB-4453-B1C5-1BEBF7E4DD56}"/>
          </ac:spMkLst>
        </pc:spChg>
        <pc:spChg chg="add">
          <ac:chgData name="Prajwal Panchmahalkar" userId="34261a9224426b93" providerId="LiveId" clId="{9EDB35CA-8E89-4AE9-B7F6-2132FCBE8714}" dt="2022-05-05T22:11:47.438" v="740" actId="26606"/>
          <ac:spMkLst>
            <pc:docMk/>
            <pc:sldMk cId="359119114" sldId="266"/>
            <ac:spMk id="43" creationId="{5AAE9118-0436-4488-AC4A-C14DF6A7B6B1}"/>
          </ac:spMkLst>
        </pc:spChg>
        <pc:spChg chg="add">
          <ac:chgData name="Prajwal Panchmahalkar" userId="34261a9224426b93" providerId="LiveId" clId="{9EDB35CA-8E89-4AE9-B7F6-2132FCBE8714}" dt="2022-05-05T22:11:47.438" v="740" actId="26606"/>
          <ac:spMkLst>
            <pc:docMk/>
            <pc:sldMk cId="359119114" sldId="266"/>
            <ac:spMk id="44" creationId="{07A0C51E-5464-4470-855E-CA530A59BF98}"/>
          </ac:spMkLst>
        </pc:spChg>
        <pc:grpChg chg="add del">
          <ac:chgData name="Prajwal Panchmahalkar" userId="34261a9224426b93" providerId="LiveId" clId="{9EDB35CA-8E89-4AE9-B7F6-2132FCBE8714}" dt="2022-05-05T22:11:47.438" v="739" actId="26606"/>
          <ac:grpSpMkLst>
            <pc:docMk/>
            <pc:sldMk cId="359119114" sldId="266"/>
            <ac:grpSpMk id="13" creationId="{B352BBB9-69A8-405C-9209-A9FE217AEDC4}"/>
          </ac:grpSpMkLst>
        </pc:grpChg>
        <pc:grpChg chg="add del">
          <ac:chgData name="Prajwal Panchmahalkar" userId="34261a9224426b93" providerId="LiveId" clId="{9EDB35CA-8E89-4AE9-B7F6-2132FCBE8714}" dt="2022-05-05T22:11:47.438" v="739" actId="26606"/>
          <ac:grpSpMkLst>
            <pc:docMk/>
            <pc:sldMk cId="359119114" sldId="266"/>
            <ac:grpSpMk id="23" creationId="{670FB431-AE18-414D-92F4-1D12D1991152}"/>
          </ac:grpSpMkLst>
        </pc:grpChg>
        <pc:grpChg chg="add del">
          <ac:chgData name="Prajwal Panchmahalkar" userId="34261a9224426b93" providerId="LiveId" clId="{9EDB35CA-8E89-4AE9-B7F6-2132FCBE8714}" dt="2022-05-05T22:11:47.438" v="739" actId="26606"/>
          <ac:grpSpMkLst>
            <pc:docMk/>
            <pc:sldMk cId="359119114" sldId="266"/>
            <ac:grpSpMk id="31" creationId="{8214E4A5-A0D2-42C4-8D14-D2A7E495F041}"/>
          </ac:grpSpMkLst>
        </pc:grpChg>
        <pc:grpChg chg="add del">
          <ac:chgData name="Prajwal Panchmahalkar" userId="34261a9224426b93" providerId="LiveId" clId="{9EDB35CA-8E89-4AE9-B7F6-2132FCBE8714}" dt="2022-05-05T22:11:47.438" v="739" actId="26606"/>
          <ac:grpSpMkLst>
            <pc:docMk/>
            <pc:sldMk cId="359119114" sldId="266"/>
            <ac:grpSpMk id="37" creationId="{AF19A774-30A5-488B-9BAF-629C6440294E}"/>
          </ac:grpSpMkLst>
        </pc:grpChg>
        <pc:picChg chg="mod">
          <ac:chgData name="Prajwal Panchmahalkar" userId="34261a9224426b93" providerId="LiveId" clId="{9EDB35CA-8E89-4AE9-B7F6-2132FCBE8714}" dt="2022-05-05T22:11:47.438" v="740" actId="26606"/>
          <ac:picMkLst>
            <pc:docMk/>
            <pc:sldMk cId="359119114" sldId="266"/>
            <ac:picMk id="4" creationId="{36B8E266-51FA-9208-433C-ACC6DAB8BADB}"/>
          </ac:picMkLst>
        </pc:picChg>
      </pc:sldChg>
      <pc:sldChg chg="addSp delSp modSp mod setBg addAnim delAnim setClrOvrMap modNotesTx">
        <pc:chgData name="Prajwal Panchmahalkar" userId="34261a9224426b93" providerId="LiveId" clId="{9EDB35CA-8E89-4AE9-B7F6-2132FCBE8714}" dt="2022-05-05T22:12:54.894" v="773" actId="20577"/>
        <pc:sldMkLst>
          <pc:docMk/>
          <pc:sldMk cId="3752587955" sldId="267"/>
        </pc:sldMkLst>
        <pc:spChg chg="mod ord">
          <ac:chgData name="Prajwal Panchmahalkar" userId="34261a9224426b93" providerId="LiveId" clId="{9EDB35CA-8E89-4AE9-B7F6-2132FCBE8714}" dt="2022-05-05T22:12:28.794" v="752" actId="26606"/>
          <ac:spMkLst>
            <pc:docMk/>
            <pc:sldMk cId="3752587955" sldId="267"/>
            <ac:spMk id="2" creationId="{C417D807-CBA7-6E48-9533-5C89AF3252E0}"/>
          </ac:spMkLst>
        </pc:spChg>
        <pc:spChg chg="del">
          <ac:chgData name="Prajwal Panchmahalkar" userId="34261a9224426b93" providerId="LiveId" clId="{9EDB35CA-8E89-4AE9-B7F6-2132FCBE8714}" dt="2022-05-05T16:13:09.787" v="83" actId="931"/>
          <ac:spMkLst>
            <pc:docMk/>
            <pc:sldMk cId="3752587955" sldId="267"/>
            <ac:spMk id="3" creationId="{91C4D13C-2BA6-1932-E113-C4556B174615}"/>
          </ac:spMkLst>
        </pc:spChg>
        <pc:spChg chg="add mod">
          <ac:chgData name="Prajwal Panchmahalkar" userId="34261a9224426b93" providerId="LiveId" clId="{9EDB35CA-8E89-4AE9-B7F6-2132FCBE8714}" dt="2022-05-05T22:12:54.894" v="773" actId="20577"/>
          <ac:spMkLst>
            <pc:docMk/>
            <pc:sldMk cId="3752587955" sldId="267"/>
            <ac:spMk id="6" creationId="{CA48D043-4391-3B3E-1BA3-53A905129263}"/>
          </ac:spMkLst>
        </pc:spChg>
        <pc:spChg chg="add del">
          <ac:chgData name="Prajwal Panchmahalkar" userId="34261a9224426b93" providerId="LiveId" clId="{9EDB35CA-8E89-4AE9-B7F6-2132FCBE8714}" dt="2022-05-05T22:12:05.216" v="742" actId="26606"/>
          <ac:spMkLst>
            <pc:docMk/>
            <pc:sldMk cId="3752587955" sldId="267"/>
            <ac:spMk id="11" creationId="{5E39A796-BE83-48B1-B33F-35C4A32AAB57}"/>
          </ac:spMkLst>
        </pc:spChg>
        <pc:spChg chg="add del">
          <ac:chgData name="Prajwal Panchmahalkar" userId="34261a9224426b93" providerId="LiveId" clId="{9EDB35CA-8E89-4AE9-B7F6-2132FCBE8714}" dt="2022-05-05T22:12:05.216" v="742" actId="26606"/>
          <ac:spMkLst>
            <pc:docMk/>
            <pc:sldMk cId="3752587955" sldId="267"/>
            <ac:spMk id="13" creationId="{72F84B47-E267-4194-8194-831DB7B5547F}"/>
          </ac:spMkLst>
        </pc:spChg>
        <pc:spChg chg="add del">
          <ac:chgData name="Prajwal Panchmahalkar" userId="34261a9224426b93" providerId="LiveId" clId="{9EDB35CA-8E89-4AE9-B7F6-2132FCBE8714}" dt="2022-05-05T22:12:11.159" v="744" actId="26606"/>
          <ac:spMkLst>
            <pc:docMk/>
            <pc:sldMk cId="3752587955" sldId="267"/>
            <ac:spMk id="15" creationId="{42A5316D-ED2F-4F89-B4B4-8D9240B1A348}"/>
          </ac:spMkLst>
        </pc:spChg>
        <pc:spChg chg="add del">
          <ac:chgData name="Prajwal Panchmahalkar" userId="34261a9224426b93" providerId="LiveId" clId="{9EDB35CA-8E89-4AE9-B7F6-2132FCBE8714}" dt="2022-05-05T22:12:21.595" v="746" actId="26606"/>
          <ac:spMkLst>
            <pc:docMk/>
            <pc:sldMk cId="3752587955" sldId="267"/>
            <ac:spMk id="17" creationId="{B0792D4F-247E-46FE-85FC-881DEFA41D94}"/>
          </ac:spMkLst>
        </pc:spChg>
        <pc:spChg chg="add del">
          <ac:chgData name="Prajwal Panchmahalkar" userId="34261a9224426b93" providerId="LiveId" clId="{9EDB35CA-8E89-4AE9-B7F6-2132FCBE8714}" dt="2022-05-05T22:12:26.028" v="749" actId="26606"/>
          <ac:spMkLst>
            <pc:docMk/>
            <pc:sldMk cId="3752587955" sldId="267"/>
            <ac:spMk id="20" creationId="{C5E6CFF1-2F42-4E10-9A97-F116F46F53FE}"/>
          </ac:spMkLst>
        </pc:spChg>
        <pc:spChg chg="add del">
          <ac:chgData name="Prajwal Panchmahalkar" userId="34261a9224426b93" providerId="LiveId" clId="{9EDB35CA-8E89-4AE9-B7F6-2132FCBE8714}" dt="2022-05-05T22:12:28.779" v="751" actId="26606"/>
          <ac:spMkLst>
            <pc:docMk/>
            <pc:sldMk cId="3752587955" sldId="267"/>
            <ac:spMk id="23" creationId="{9B76D444-2756-434F-AE61-96D69830C13E}"/>
          </ac:spMkLst>
        </pc:spChg>
        <pc:spChg chg="add del">
          <ac:chgData name="Prajwal Panchmahalkar" userId="34261a9224426b93" providerId="LiveId" clId="{9EDB35CA-8E89-4AE9-B7F6-2132FCBE8714}" dt="2022-05-05T22:12:28.779" v="751" actId="26606"/>
          <ac:spMkLst>
            <pc:docMk/>
            <pc:sldMk cId="3752587955" sldId="267"/>
            <ac:spMk id="24" creationId="{A27B6159-7734-4564-9E0F-C4BC43C36E52}"/>
          </ac:spMkLst>
        </pc:spChg>
        <pc:spChg chg="add">
          <ac:chgData name="Prajwal Panchmahalkar" userId="34261a9224426b93" providerId="LiveId" clId="{9EDB35CA-8E89-4AE9-B7F6-2132FCBE8714}" dt="2022-05-05T22:12:28.794" v="752" actId="26606"/>
          <ac:spMkLst>
            <pc:docMk/>
            <pc:sldMk cId="3752587955" sldId="267"/>
            <ac:spMk id="27" creationId="{A8908DB7-C3A6-4FCB-9820-CEE02B398C4A}"/>
          </ac:spMkLst>
        </pc:spChg>
        <pc:spChg chg="add">
          <ac:chgData name="Prajwal Panchmahalkar" userId="34261a9224426b93" providerId="LiveId" clId="{9EDB35CA-8E89-4AE9-B7F6-2132FCBE8714}" dt="2022-05-05T22:12:28.794" v="752" actId="26606"/>
          <ac:spMkLst>
            <pc:docMk/>
            <pc:sldMk cId="3752587955" sldId="267"/>
            <ac:spMk id="28" creationId="{535742DD-1B16-4E9D-B715-0D74B4574A68}"/>
          </ac:spMkLst>
        </pc:spChg>
        <pc:picChg chg="add mod ord">
          <ac:chgData name="Prajwal Panchmahalkar" userId="34261a9224426b93" providerId="LiveId" clId="{9EDB35CA-8E89-4AE9-B7F6-2132FCBE8714}" dt="2022-05-05T22:12:28.794" v="752" actId="26606"/>
          <ac:picMkLst>
            <pc:docMk/>
            <pc:sldMk cId="3752587955" sldId="267"/>
            <ac:picMk id="5" creationId="{F6B58B83-8702-B876-B975-2B5F6CBFC333}"/>
          </ac:picMkLst>
        </pc:picChg>
        <pc:cxnChg chg="add del">
          <ac:chgData name="Prajwal Panchmahalkar" userId="34261a9224426b93" providerId="LiveId" clId="{9EDB35CA-8E89-4AE9-B7F6-2132FCBE8714}" dt="2022-05-05T22:12:21.595" v="746" actId="26606"/>
          <ac:cxnSpMkLst>
            <pc:docMk/>
            <pc:sldMk cId="3752587955" sldId="267"/>
            <ac:cxnSpMk id="18" creationId="{CE272F12-AF86-441A-BC1B-C014BBBF85B5}"/>
          </ac:cxnSpMkLst>
        </pc:cxnChg>
        <pc:cxnChg chg="add del">
          <ac:chgData name="Prajwal Panchmahalkar" userId="34261a9224426b93" providerId="LiveId" clId="{9EDB35CA-8E89-4AE9-B7F6-2132FCBE8714}" dt="2022-05-05T22:12:26.028" v="749" actId="26606"/>
          <ac:cxnSpMkLst>
            <pc:docMk/>
            <pc:sldMk cId="3752587955" sldId="267"/>
            <ac:cxnSpMk id="21" creationId="{67182200-4859-4C8D-BCBB-55B245C28BA3}"/>
          </ac:cxnSpMkLst>
        </pc:cxnChg>
        <pc:cxnChg chg="add del">
          <ac:chgData name="Prajwal Panchmahalkar" userId="34261a9224426b93" providerId="LiveId" clId="{9EDB35CA-8E89-4AE9-B7F6-2132FCBE8714}" dt="2022-05-05T22:12:28.779" v="751" actId="26606"/>
          <ac:cxnSpMkLst>
            <pc:docMk/>
            <pc:sldMk cId="3752587955" sldId="267"/>
            <ac:cxnSpMk id="25" creationId="{E2FFB46B-05BC-4950-B18A-9593FDAE6ED7}"/>
          </ac:cxnSpMkLst>
        </pc:cxnChg>
      </pc:sldChg>
      <pc:sldChg chg="addSp delSp modSp mod ord setBg addAnim setClrOvrMap modNotesTx">
        <pc:chgData name="Prajwal Panchmahalkar" userId="34261a9224426b93" providerId="LiveId" clId="{9EDB35CA-8E89-4AE9-B7F6-2132FCBE8714}" dt="2022-05-05T22:10:35.337" v="727" actId="1076"/>
        <pc:sldMkLst>
          <pc:docMk/>
          <pc:sldMk cId="1548696728" sldId="268"/>
        </pc:sldMkLst>
        <pc:spChg chg="mod">
          <ac:chgData name="Prajwal Panchmahalkar" userId="34261a9224426b93" providerId="LiveId" clId="{9EDB35CA-8E89-4AE9-B7F6-2132FCBE8714}" dt="2022-05-05T22:09:45.987" v="715" actId="26606"/>
          <ac:spMkLst>
            <pc:docMk/>
            <pc:sldMk cId="1548696728" sldId="268"/>
            <ac:spMk id="2" creationId="{5BF0CD26-A7FB-6F61-5878-41A67B27A215}"/>
          </ac:spMkLst>
        </pc:spChg>
        <pc:spChg chg="del">
          <ac:chgData name="Prajwal Panchmahalkar" userId="34261a9224426b93" providerId="LiveId" clId="{9EDB35CA-8E89-4AE9-B7F6-2132FCBE8714}" dt="2022-05-05T02:52:07.913" v="0" actId="931"/>
          <ac:spMkLst>
            <pc:docMk/>
            <pc:sldMk cId="1548696728" sldId="268"/>
            <ac:spMk id="3" creationId="{28AFD21E-7C27-AFD4-CA19-579CB2D4AE06}"/>
          </ac:spMkLst>
        </pc:spChg>
        <pc:spChg chg="add del mod">
          <ac:chgData name="Prajwal Panchmahalkar" userId="34261a9224426b93" providerId="LiveId" clId="{9EDB35CA-8E89-4AE9-B7F6-2132FCBE8714}" dt="2022-05-05T22:09:42.434" v="714" actId="478"/>
          <ac:spMkLst>
            <pc:docMk/>
            <pc:sldMk cId="1548696728" sldId="268"/>
            <ac:spMk id="9" creationId="{933DE568-CC61-43EB-EEE5-7F87A2C59469}"/>
          </ac:spMkLst>
        </pc:spChg>
        <pc:spChg chg="add del">
          <ac:chgData name="Prajwal Panchmahalkar" userId="34261a9224426b93" providerId="LiveId" clId="{9EDB35CA-8E89-4AE9-B7F6-2132FCBE8714}" dt="2022-05-05T22:09:36.178" v="711" actId="26606"/>
          <ac:spMkLst>
            <pc:docMk/>
            <pc:sldMk cId="1548696728" sldId="268"/>
            <ac:spMk id="10" creationId="{8537B233-9CDD-4A90-AABB-A8963DEE4FBC}"/>
          </ac:spMkLst>
        </pc:spChg>
        <pc:spChg chg="add del">
          <ac:chgData name="Prajwal Panchmahalkar" userId="34261a9224426b93" providerId="LiveId" clId="{9EDB35CA-8E89-4AE9-B7F6-2132FCBE8714}" dt="2022-05-05T22:09:45.987" v="715" actId="26606"/>
          <ac:spMkLst>
            <pc:docMk/>
            <pc:sldMk cId="1548696728" sldId="268"/>
            <ac:spMk id="14" creationId="{80DF40B2-80F7-4E71-B46C-284163F3654A}"/>
          </ac:spMkLst>
        </pc:spChg>
        <pc:spChg chg="add">
          <ac:chgData name="Prajwal Panchmahalkar" userId="34261a9224426b93" providerId="LiveId" clId="{9EDB35CA-8E89-4AE9-B7F6-2132FCBE8714}" dt="2022-05-05T22:09:45.987" v="715" actId="26606"/>
          <ac:spMkLst>
            <pc:docMk/>
            <pc:sldMk cId="1548696728" sldId="268"/>
            <ac:spMk id="19" creationId="{9B7AD9F6-8CE7-4299-8FC6-328F4DCD3FF9}"/>
          </ac:spMkLst>
        </pc:spChg>
        <pc:spChg chg="add">
          <ac:chgData name="Prajwal Panchmahalkar" userId="34261a9224426b93" providerId="LiveId" clId="{9EDB35CA-8E89-4AE9-B7F6-2132FCBE8714}" dt="2022-05-05T22:09:45.987" v="715" actId="26606"/>
          <ac:spMkLst>
            <pc:docMk/>
            <pc:sldMk cId="1548696728" sldId="268"/>
            <ac:spMk id="21" creationId="{F49775AF-8896-43EE-92C6-83497D6DC56F}"/>
          </ac:spMkLst>
        </pc:spChg>
        <pc:picChg chg="add del mod">
          <ac:chgData name="Prajwal Panchmahalkar" userId="34261a9224426b93" providerId="LiveId" clId="{9EDB35CA-8E89-4AE9-B7F6-2132FCBE8714}" dt="2022-05-05T22:10:16.850" v="722" actId="478"/>
          <ac:picMkLst>
            <pc:docMk/>
            <pc:sldMk cId="1548696728" sldId="268"/>
            <ac:picMk id="4" creationId="{F0E7C06A-03DC-405B-A445-4557AF1816F0}"/>
          </ac:picMkLst>
        </pc:picChg>
        <pc:picChg chg="add del mod">
          <ac:chgData name="Prajwal Panchmahalkar" userId="34261a9224426b93" providerId="LiveId" clId="{9EDB35CA-8E89-4AE9-B7F6-2132FCBE8714}" dt="2022-05-05T22:10:29.697" v="726" actId="478"/>
          <ac:picMkLst>
            <pc:docMk/>
            <pc:sldMk cId="1548696728" sldId="268"/>
            <ac:picMk id="5" creationId="{1B3FDB83-ED81-C45F-225A-7B2EDC0C4ABE}"/>
          </ac:picMkLst>
        </pc:picChg>
        <pc:picChg chg="add mod">
          <ac:chgData name="Prajwal Panchmahalkar" userId="34261a9224426b93" providerId="LiveId" clId="{9EDB35CA-8E89-4AE9-B7F6-2132FCBE8714}" dt="2022-05-05T22:10:35.337" v="727" actId="1076"/>
          <ac:picMkLst>
            <pc:docMk/>
            <pc:sldMk cId="1548696728" sldId="268"/>
            <ac:picMk id="7" creationId="{7B8E4266-F604-89EF-BD92-8F532269BF29}"/>
          </ac:picMkLst>
        </pc:picChg>
        <pc:cxnChg chg="add del">
          <ac:chgData name="Prajwal Panchmahalkar" userId="34261a9224426b93" providerId="LiveId" clId="{9EDB35CA-8E89-4AE9-B7F6-2132FCBE8714}" dt="2022-05-05T22:09:36.178" v="711" actId="26606"/>
          <ac:cxnSpMkLst>
            <pc:docMk/>
            <pc:sldMk cId="1548696728" sldId="268"/>
            <ac:cxnSpMk id="12" creationId="{040575EE-C594-4566-BC00-663004E52AB5}"/>
          </ac:cxnSpMkLst>
        </pc:cxnChg>
      </pc:sldChg>
      <pc:sldChg chg="addSp delSp modSp mod setBg modNotesTx">
        <pc:chgData name="Prajwal Panchmahalkar" userId="34261a9224426b93" providerId="LiveId" clId="{9EDB35CA-8E89-4AE9-B7F6-2132FCBE8714}" dt="2022-05-05T22:11:32.438" v="737" actId="14100"/>
        <pc:sldMkLst>
          <pc:docMk/>
          <pc:sldMk cId="2247496437" sldId="269"/>
        </pc:sldMkLst>
        <pc:spChg chg="mod">
          <ac:chgData name="Prajwal Panchmahalkar" userId="34261a9224426b93" providerId="LiveId" clId="{9EDB35CA-8E89-4AE9-B7F6-2132FCBE8714}" dt="2022-05-05T22:11:24.187" v="736" actId="26606"/>
          <ac:spMkLst>
            <pc:docMk/>
            <pc:sldMk cId="2247496437" sldId="269"/>
            <ac:spMk id="2" creationId="{57C7F0F3-CD43-4FB6-2654-D99EDCC75CD0}"/>
          </ac:spMkLst>
        </pc:spChg>
        <pc:spChg chg="del">
          <ac:chgData name="Prajwal Panchmahalkar" userId="34261a9224426b93" providerId="LiveId" clId="{9EDB35CA-8E89-4AE9-B7F6-2132FCBE8714}" dt="2022-05-05T02:53:17.400" v="4" actId="931"/>
          <ac:spMkLst>
            <pc:docMk/>
            <pc:sldMk cId="2247496437" sldId="269"/>
            <ac:spMk id="3" creationId="{6A20BC00-580A-83BD-AC16-C04E2CEC6D29}"/>
          </ac:spMkLst>
        </pc:spChg>
        <pc:spChg chg="add mod ord">
          <ac:chgData name="Prajwal Panchmahalkar" userId="34261a9224426b93" providerId="LiveId" clId="{9EDB35CA-8E89-4AE9-B7F6-2132FCBE8714}" dt="2022-05-05T22:11:24.187" v="736" actId="26606"/>
          <ac:spMkLst>
            <pc:docMk/>
            <pc:sldMk cId="2247496437" sldId="269"/>
            <ac:spMk id="6" creationId="{C762F4CE-E955-985A-C3A2-69E598EE39A1}"/>
          </ac:spMkLst>
        </pc:spChg>
        <pc:spChg chg="add">
          <ac:chgData name="Prajwal Panchmahalkar" userId="34261a9224426b93" providerId="LiveId" clId="{9EDB35CA-8E89-4AE9-B7F6-2132FCBE8714}" dt="2022-05-05T22:11:24.187" v="736" actId="26606"/>
          <ac:spMkLst>
            <pc:docMk/>
            <pc:sldMk cId="2247496437" sldId="269"/>
            <ac:spMk id="11" creationId="{5E52985E-2553-471E-82AA-5ED7A329890A}"/>
          </ac:spMkLst>
        </pc:spChg>
        <pc:picChg chg="add mod">
          <ac:chgData name="Prajwal Panchmahalkar" userId="34261a9224426b93" providerId="LiveId" clId="{9EDB35CA-8E89-4AE9-B7F6-2132FCBE8714}" dt="2022-05-05T22:11:24.187" v="736" actId="26606"/>
          <ac:picMkLst>
            <pc:docMk/>
            <pc:sldMk cId="2247496437" sldId="269"/>
            <ac:picMk id="4" creationId="{74F52128-F188-7DBF-F5EA-F1BCD7299C0B}"/>
          </ac:picMkLst>
        </pc:picChg>
        <pc:picChg chg="add mod">
          <ac:chgData name="Prajwal Panchmahalkar" userId="34261a9224426b93" providerId="LiveId" clId="{9EDB35CA-8E89-4AE9-B7F6-2132FCBE8714}" dt="2022-05-05T22:11:32.438" v="737" actId="14100"/>
          <ac:picMkLst>
            <pc:docMk/>
            <pc:sldMk cId="2247496437" sldId="269"/>
            <ac:picMk id="5" creationId="{DCB52035-D3E1-60D5-94DD-0291E30C34AE}"/>
          </ac:picMkLst>
        </pc:picChg>
        <pc:cxnChg chg="add">
          <ac:chgData name="Prajwal Panchmahalkar" userId="34261a9224426b93" providerId="LiveId" clId="{9EDB35CA-8E89-4AE9-B7F6-2132FCBE8714}" dt="2022-05-05T22:11:24.187" v="736" actId="26606"/>
          <ac:cxnSpMkLst>
            <pc:docMk/>
            <pc:sldMk cId="2247496437" sldId="269"/>
            <ac:cxnSpMk id="13" creationId="{DAE3ABC6-4042-4293-A7DF-F01181363B7E}"/>
          </ac:cxnSpMkLst>
        </pc:cxnChg>
      </pc:sldChg>
      <pc:sldChg chg="addSp delSp modSp new mod setBg delAnim setClrOvrMap">
        <pc:chgData name="Prajwal Panchmahalkar" userId="34261a9224426b93" providerId="LiveId" clId="{9EDB35CA-8E89-4AE9-B7F6-2132FCBE8714}" dt="2022-05-05T22:09:01.060" v="709" actId="26606"/>
        <pc:sldMkLst>
          <pc:docMk/>
          <pc:sldMk cId="3797466180" sldId="270"/>
        </pc:sldMkLst>
        <pc:spChg chg="mod ord">
          <ac:chgData name="Prajwal Panchmahalkar" userId="34261a9224426b93" providerId="LiveId" clId="{9EDB35CA-8E89-4AE9-B7F6-2132FCBE8714}" dt="2022-05-05T22:09:01.060" v="709" actId="26606"/>
          <ac:spMkLst>
            <pc:docMk/>
            <pc:sldMk cId="3797466180" sldId="270"/>
            <ac:spMk id="2" creationId="{6E5EDE5A-9306-CA54-3C4E-E35371AEC9BA}"/>
          </ac:spMkLst>
        </pc:spChg>
        <pc:spChg chg="del mod">
          <ac:chgData name="Prajwal Panchmahalkar" userId="34261a9224426b93" providerId="LiveId" clId="{9EDB35CA-8E89-4AE9-B7F6-2132FCBE8714}" dt="2022-05-05T02:55:14.781" v="63" actId="931"/>
          <ac:spMkLst>
            <pc:docMk/>
            <pc:sldMk cId="3797466180" sldId="270"/>
            <ac:spMk id="3" creationId="{8C8B784C-D557-4C2D-5975-5DF742880FD9}"/>
          </ac:spMkLst>
        </pc:spChg>
        <pc:picChg chg="add del mod">
          <ac:chgData name="Prajwal Panchmahalkar" userId="34261a9224426b93" providerId="LiveId" clId="{9EDB35CA-8E89-4AE9-B7F6-2132FCBE8714}" dt="2022-05-05T21:22:11.378" v="688" actId="478"/>
          <ac:picMkLst>
            <pc:docMk/>
            <pc:sldMk cId="3797466180" sldId="270"/>
            <ac:picMk id="3" creationId="{911F3FB0-50F4-7A9A-BED1-0263A29B608B}"/>
          </ac:picMkLst>
        </pc:picChg>
        <pc:picChg chg="add mod">
          <ac:chgData name="Prajwal Panchmahalkar" userId="34261a9224426b93" providerId="LiveId" clId="{9EDB35CA-8E89-4AE9-B7F6-2132FCBE8714}" dt="2022-05-05T22:09:01.060" v="709" actId="26606"/>
          <ac:picMkLst>
            <pc:docMk/>
            <pc:sldMk cId="3797466180" sldId="270"/>
            <ac:picMk id="5" creationId="{6B6D35AA-8A35-F3A0-FE84-25258C42FED2}"/>
          </ac:picMkLst>
        </pc:picChg>
        <pc:picChg chg="add del mod">
          <ac:chgData name="Prajwal Panchmahalkar" userId="34261a9224426b93" providerId="LiveId" clId="{9EDB35CA-8E89-4AE9-B7F6-2132FCBE8714}" dt="2022-05-05T02:56:36.742" v="74" actId="478"/>
          <ac:picMkLst>
            <pc:docMk/>
            <pc:sldMk cId="3797466180" sldId="270"/>
            <ac:picMk id="7" creationId="{08A0E4F7-0299-146D-6FAD-85BDECB66D94}"/>
          </ac:picMkLst>
        </pc:picChg>
        <pc:picChg chg="add mod">
          <ac:chgData name="Prajwal Panchmahalkar" userId="34261a9224426b93" providerId="LiveId" clId="{9EDB35CA-8E89-4AE9-B7F6-2132FCBE8714}" dt="2022-05-05T22:09:01.060" v="709" actId="26606"/>
          <ac:picMkLst>
            <pc:docMk/>
            <pc:sldMk cId="3797466180" sldId="270"/>
            <ac:picMk id="9" creationId="{7E2FFB1E-2201-1F41-BB8F-6DAF1984EC7D}"/>
          </ac:picMkLst>
        </pc:picChg>
        <pc:cxnChg chg="add">
          <ac:chgData name="Prajwal Panchmahalkar" userId="34261a9224426b93" providerId="LiveId" clId="{9EDB35CA-8E89-4AE9-B7F6-2132FCBE8714}" dt="2022-05-05T22:09:01.060" v="709" actId="26606"/>
          <ac:cxnSpMkLst>
            <pc:docMk/>
            <pc:sldMk cId="3797466180" sldId="270"/>
            <ac:cxnSpMk id="14" creationId="{29A9ABB9-3FE5-49D5-B8B3-4489C4CE4F53}"/>
          </ac:cxnSpMkLst>
        </pc:cxnChg>
      </pc:sldChg>
      <pc:sldChg chg="addSp delSp modSp new mod setBg">
        <pc:chgData name="Prajwal Panchmahalkar" userId="34261a9224426b93" providerId="LiveId" clId="{9EDB35CA-8E89-4AE9-B7F6-2132FCBE8714}" dt="2022-05-05T22:05:58.378" v="690" actId="26606"/>
        <pc:sldMkLst>
          <pc:docMk/>
          <pc:sldMk cId="3708567864" sldId="271"/>
        </pc:sldMkLst>
        <pc:spChg chg="mod">
          <ac:chgData name="Prajwal Panchmahalkar" userId="34261a9224426b93" providerId="LiveId" clId="{9EDB35CA-8E89-4AE9-B7F6-2132FCBE8714}" dt="2022-05-05T22:05:58.378" v="690" actId="26606"/>
          <ac:spMkLst>
            <pc:docMk/>
            <pc:sldMk cId="3708567864" sldId="271"/>
            <ac:spMk id="2" creationId="{B80BC428-7571-7F65-F6C2-97955F966A7C}"/>
          </ac:spMkLst>
        </pc:spChg>
        <pc:spChg chg="del mod">
          <ac:chgData name="Prajwal Panchmahalkar" userId="34261a9224426b93" providerId="LiveId" clId="{9EDB35CA-8E89-4AE9-B7F6-2132FCBE8714}" dt="2022-05-05T16:29:45.591" v="446" actId="26606"/>
          <ac:spMkLst>
            <pc:docMk/>
            <pc:sldMk cId="3708567864" sldId="271"/>
            <ac:spMk id="3" creationId="{61065BE1-5BB5-DEE6-8BA1-9BD9D2138893}"/>
          </ac:spMkLst>
        </pc:spChg>
        <pc:spChg chg="add del">
          <ac:chgData name="Prajwal Panchmahalkar" userId="34261a9224426b93" providerId="LiveId" clId="{9EDB35CA-8E89-4AE9-B7F6-2132FCBE8714}" dt="2022-05-05T22:05:58.378" v="690" actId="26606"/>
          <ac:spMkLst>
            <pc:docMk/>
            <pc:sldMk cId="3708567864" sldId="271"/>
            <ac:spMk id="10" creationId="{A3363022-C969-41E9-8EB2-E4C94908C1FA}"/>
          </ac:spMkLst>
        </pc:spChg>
        <pc:spChg chg="add del">
          <ac:chgData name="Prajwal Panchmahalkar" userId="34261a9224426b93" providerId="LiveId" clId="{9EDB35CA-8E89-4AE9-B7F6-2132FCBE8714}" dt="2022-05-05T22:05:58.378" v="690" actId="26606"/>
          <ac:spMkLst>
            <pc:docMk/>
            <pc:sldMk cId="3708567864" sldId="271"/>
            <ac:spMk id="12" creationId="{8D1AD6B3-BE88-4CEB-BA17-790657CC4729}"/>
          </ac:spMkLst>
        </pc:spChg>
        <pc:spChg chg="add">
          <ac:chgData name="Prajwal Panchmahalkar" userId="34261a9224426b93" providerId="LiveId" clId="{9EDB35CA-8E89-4AE9-B7F6-2132FCBE8714}" dt="2022-05-05T22:05:58.378" v="690" actId="26606"/>
          <ac:spMkLst>
            <pc:docMk/>
            <pc:sldMk cId="3708567864" sldId="271"/>
            <ac:spMk id="22" creationId="{D4E68339-1B90-44F9-BCC4-4600A6E240A2}"/>
          </ac:spMkLst>
        </pc:spChg>
        <pc:grpChg chg="add del">
          <ac:chgData name="Prajwal Panchmahalkar" userId="34261a9224426b93" providerId="LiveId" clId="{9EDB35CA-8E89-4AE9-B7F6-2132FCBE8714}" dt="2022-05-05T22:05:58.378" v="690" actId="26606"/>
          <ac:grpSpMkLst>
            <pc:docMk/>
            <pc:sldMk cId="3708567864" sldId="271"/>
            <ac:grpSpMk id="14" creationId="{89D1390B-7E13-4B4F-9CB2-391063412E54}"/>
          </ac:grpSpMkLst>
        </pc:grpChg>
        <pc:picChg chg="add mod">
          <ac:chgData name="Prajwal Panchmahalkar" userId="34261a9224426b93" providerId="LiveId" clId="{9EDB35CA-8E89-4AE9-B7F6-2132FCBE8714}" dt="2022-05-05T22:05:58.378" v="690" actId="26606"/>
          <ac:picMkLst>
            <pc:docMk/>
            <pc:sldMk cId="3708567864" sldId="271"/>
            <ac:picMk id="7" creationId="{DBFB3A76-1A37-E145-1670-A18FA26E12F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BBA45-A728-4818-AF9B-AB0A46846B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3EC3DD-FC72-4246-A4BB-CD4547750914}">
      <dgm:prSet/>
      <dgm:spPr/>
      <dgm:t>
        <a:bodyPr/>
        <a:lstStyle/>
        <a:p>
          <a:r>
            <a:rPr lang="en-US"/>
            <a:t>COVID 19</a:t>
          </a:r>
        </a:p>
      </dgm:t>
    </dgm:pt>
    <dgm:pt modelId="{DBE1E73A-2E70-42CC-AC7A-2FD1FB8E4D75}" type="parTrans" cxnId="{72937499-FC52-450A-8F71-4BF80CD012E4}">
      <dgm:prSet/>
      <dgm:spPr/>
      <dgm:t>
        <a:bodyPr/>
        <a:lstStyle/>
        <a:p>
          <a:endParaRPr lang="en-US"/>
        </a:p>
      </dgm:t>
    </dgm:pt>
    <dgm:pt modelId="{B2608943-27EF-49B2-9602-EACED70ABEE4}" type="sibTrans" cxnId="{72937499-FC52-450A-8F71-4BF80CD012E4}">
      <dgm:prSet/>
      <dgm:spPr/>
      <dgm:t>
        <a:bodyPr/>
        <a:lstStyle/>
        <a:p>
          <a:endParaRPr lang="en-US"/>
        </a:p>
      </dgm:t>
    </dgm:pt>
    <dgm:pt modelId="{C84A3A3E-8ED8-4C54-92FB-EF9C28111F86}">
      <dgm:prSet/>
      <dgm:spPr/>
      <dgm:t>
        <a:bodyPr/>
        <a:lstStyle/>
        <a:p>
          <a:r>
            <a:rPr lang="en-US"/>
            <a:t>Vaccinations</a:t>
          </a:r>
        </a:p>
      </dgm:t>
    </dgm:pt>
    <dgm:pt modelId="{27F3FB22-2BD7-416C-BF4E-001CA8D04F3D}" type="parTrans" cxnId="{05BC58F5-2F83-4DC5-AE86-CF68B18BB075}">
      <dgm:prSet/>
      <dgm:spPr/>
      <dgm:t>
        <a:bodyPr/>
        <a:lstStyle/>
        <a:p>
          <a:endParaRPr lang="en-US"/>
        </a:p>
      </dgm:t>
    </dgm:pt>
    <dgm:pt modelId="{4D1A096A-7F02-4A6E-AD94-3AC1A285A594}" type="sibTrans" cxnId="{05BC58F5-2F83-4DC5-AE86-CF68B18BB075}">
      <dgm:prSet/>
      <dgm:spPr/>
      <dgm:t>
        <a:bodyPr/>
        <a:lstStyle/>
        <a:p>
          <a:endParaRPr lang="en-US"/>
        </a:p>
      </dgm:t>
    </dgm:pt>
    <dgm:pt modelId="{4DC8B75A-7F9A-4DB3-8369-67F8A17B72B7}">
      <dgm:prSet/>
      <dgm:spPr/>
      <dgm:t>
        <a:bodyPr/>
        <a:lstStyle/>
        <a:p>
          <a:r>
            <a:rPr lang="en-US" dirty="0"/>
            <a:t>Side effects</a:t>
          </a:r>
        </a:p>
      </dgm:t>
    </dgm:pt>
    <dgm:pt modelId="{7D80B3AB-CF33-4472-AF64-CA67FD1D01F4}" type="parTrans" cxnId="{DC7FE680-3605-49D7-B001-C9FB67CAD2F4}">
      <dgm:prSet/>
      <dgm:spPr/>
      <dgm:t>
        <a:bodyPr/>
        <a:lstStyle/>
        <a:p>
          <a:endParaRPr lang="en-US"/>
        </a:p>
      </dgm:t>
    </dgm:pt>
    <dgm:pt modelId="{356C395F-6473-4CA6-B4DB-75EAA0828A20}" type="sibTrans" cxnId="{DC7FE680-3605-49D7-B001-C9FB67CAD2F4}">
      <dgm:prSet/>
      <dgm:spPr/>
      <dgm:t>
        <a:bodyPr/>
        <a:lstStyle/>
        <a:p>
          <a:endParaRPr lang="en-US"/>
        </a:p>
      </dgm:t>
    </dgm:pt>
    <dgm:pt modelId="{203B89C3-1A21-453A-90FC-85906B648955}">
      <dgm:prSet/>
      <dgm:spPr/>
      <dgm:t>
        <a:bodyPr/>
        <a:lstStyle/>
        <a:p>
          <a:r>
            <a:rPr lang="en-US"/>
            <a:t>Hesitancy</a:t>
          </a:r>
          <a:endParaRPr lang="en-US" dirty="0"/>
        </a:p>
      </dgm:t>
    </dgm:pt>
    <dgm:pt modelId="{DFCB3FE7-B156-46F3-A567-0337BD2CDE56}" type="parTrans" cxnId="{42E07B0C-954A-4FC1-A659-19411287441B}">
      <dgm:prSet/>
      <dgm:spPr/>
      <dgm:t>
        <a:bodyPr/>
        <a:lstStyle/>
        <a:p>
          <a:endParaRPr lang="en-US"/>
        </a:p>
      </dgm:t>
    </dgm:pt>
    <dgm:pt modelId="{61C3D72A-C611-4BD8-B08C-6DF3C8F29906}" type="sibTrans" cxnId="{42E07B0C-954A-4FC1-A659-19411287441B}">
      <dgm:prSet/>
      <dgm:spPr/>
      <dgm:t>
        <a:bodyPr/>
        <a:lstStyle/>
        <a:p>
          <a:endParaRPr lang="en-US"/>
        </a:p>
      </dgm:t>
    </dgm:pt>
    <dgm:pt modelId="{2714F6A1-12F1-4373-8136-E52B5CE3CB9F}" type="pres">
      <dgm:prSet presAssocID="{2CCBBA45-A728-4818-AF9B-AB0A46846B41}" presName="linear" presStyleCnt="0">
        <dgm:presLayoutVars>
          <dgm:dir/>
          <dgm:animLvl val="lvl"/>
          <dgm:resizeHandles val="exact"/>
        </dgm:presLayoutVars>
      </dgm:prSet>
      <dgm:spPr/>
    </dgm:pt>
    <dgm:pt modelId="{E2F1E802-AB55-48C4-93B1-3101D9968836}" type="pres">
      <dgm:prSet presAssocID="{1B3EC3DD-FC72-4246-A4BB-CD4547750914}" presName="parentLin" presStyleCnt="0"/>
      <dgm:spPr/>
    </dgm:pt>
    <dgm:pt modelId="{E8E7B187-F317-4B2A-BED9-019B2352E7A3}" type="pres">
      <dgm:prSet presAssocID="{1B3EC3DD-FC72-4246-A4BB-CD4547750914}" presName="parentLeftMargin" presStyleLbl="node1" presStyleIdx="0" presStyleCnt="4"/>
      <dgm:spPr/>
    </dgm:pt>
    <dgm:pt modelId="{5B0F6C7B-73FB-419C-BBA8-951F09411FBE}" type="pres">
      <dgm:prSet presAssocID="{1B3EC3DD-FC72-4246-A4BB-CD45477509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18F51B-7FB4-4142-AC4B-68768FAA2138}" type="pres">
      <dgm:prSet presAssocID="{1B3EC3DD-FC72-4246-A4BB-CD4547750914}" presName="negativeSpace" presStyleCnt="0"/>
      <dgm:spPr/>
    </dgm:pt>
    <dgm:pt modelId="{F4894F91-642A-4040-B1C6-8304AC349837}" type="pres">
      <dgm:prSet presAssocID="{1B3EC3DD-FC72-4246-A4BB-CD4547750914}" presName="childText" presStyleLbl="conFgAcc1" presStyleIdx="0" presStyleCnt="4">
        <dgm:presLayoutVars>
          <dgm:bulletEnabled val="1"/>
        </dgm:presLayoutVars>
      </dgm:prSet>
      <dgm:spPr/>
    </dgm:pt>
    <dgm:pt modelId="{29525D9F-3804-4F1A-B2CB-B3AFAEB71A61}" type="pres">
      <dgm:prSet presAssocID="{B2608943-27EF-49B2-9602-EACED70ABEE4}" presName="spaceBetweenRectangles" presStyleCnt="0"/>
      <dgm:spPr/>
    </dgm:pt>
    <dgm:pt modelId="{B7DB978B-75CD-4C97-A4B5-E10D56013791}" type="pres">
      <dgm:prSet presAssocID="{C84A3A3E-8ED8-4C54-92FB-EF9C28111F86}" presName="parentLin" presStyleCnt="0"/>
      <dgm:spPr/>
    </dgm:pt>
    <dgm:pt modelId="{59753436-EECC-4339-9F51-7DE95AF1B1A7}" type="pres">
      <dgm:prSet presAssocID="{C84A3A3E-8ED8-4C54-92FB-EF9C28111F86}" presName="parentLeftMargin" presStyleLbl="node1" presStyleIdx="0" presStyleCnt="4"/>
      <dgm:spPr/>
    </dgm:pt>
    <dgm:pt modelId="{9B3D5964-2AA5-4EFE-8052-52BE90774796}" type="pres">
      <dgm:prSet presAssocID="{C84A3A3E-8ED8-4C54-92FB-EF9C28111F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152274-2A4B-4933-8CD7-751469635FBE}" type="pres">
      <dgm:prSet presAssocID="{C84A3A3E-8ED8-4C54-92FB-EF9C28111F86}" presName="negativeSpace" presStyleCnt="0"/>
      <dgm:spPr/>
    </dgm:pt>
    <dgm:pt modelId="{BC700D4F-D79D-4DD8-9A0D-0ED380C7CAE9}" type="pres">
      <dgm:prSet presAssocID="{C84A3A3E-8ED8-4C54-92FB-EF9C28111F86}" presName="childText" presStyleLbl="conFgAcc1" presStyleIdx="1" presStyleCnt="4">
        <dgm:presLayoutVars>
          <dgm:bulletEnabled val="1"/>
        </dgm:presLayoutVars>
      </dgm:prSet>
      <dgm:spPr/>
    </dgm:pt>
    <dgm:pt modelId="{518A7CFD-79E7-4431-BD76-2515AEA3D116}" type="pres">
      <dgm:prSet presAssocID="{4D1A096A-7F02-4A6E-AD94-3AC1A285A594}" presName="spaceBetweenRectangles" presStyleCnt="0"/>
      <dgm:spPr/>
    </dgm:pt>
    <dgm:pt modelId="{2EE37250-E616-44BF-99DE-1B67E943D246}" type="pres">
      <dgm:prSet presAssocID="{4DC8B75A-7F9A-4DB3-8369-67F8A17B72B7}" presName="parentLin" presStyleCnt="0"/>
      <dgm:spPr/>
    </dgm:pt>
    <dgm:pt modelId="{E0B9F44A-3497-4F8C-B4D8-D67C401FB4F6}" type="pres">
      <dgm:prSet presAssocID="{4DC8B75A-7F9A-4DB3-8369-67F8A17B72B7}" presName="parentLeftMargin" presStyleLbl="node1" presStyleIdx="1" presStyleCnt="4"/>
      <dgm:spPr/>
    </dgm:pt>
    <dgm:pt modelId="{9D4A4A50-D2D9-4DC0-AEE1-8CE296672A41}" type="pres">
      <dgm:prSet presAssocID="{4DC8B75A-7F9A-4DB3-8369-67F8A17B72B7}" presName="parentText" presStyleLbl="node1" presStyleIdx="2" presStyleCnt="4" custLinFactNeighborX="2071" custLinFactNeighborY="7683">
        <dgm:presLayoutVars>
          <dgm:chMax val="0"/>
          <dgm:bulletEnabled val="1"/>
        </dgm:presLayoutVars>
      </dgm:prSet>
      <dgm:spPr/>
    </dgm:pt>
    <dgm:pt modelId="{118965DA-4975-4B6C-94D3-ACE46DF6EF9E}" type="pres">
      <dgm:prSet presAssocID="{4DC8B75A-7F9A-4DB3-8369-67F8A17B72B7}" presName="negativeSpace" presStyleCnt="0"/>
      <dgm:spPr/>
    </dgm:pt>
    <dgm:pt modelId="{064C4186-F483-4384-9A29-A260C8BFB80C}" type="pres">
      <dgm:prSet presAssocID="{4DC8B75A-7F9A-4DB3-8369-67F8A17B72B7}" presName="childText" presStyleLbl="conFgAcc1" presStyleIdx="2" presStyleCnt="4">
        <dgm:presLayoutVars>
          <dgm:bulletEnabled val="1"/>
        </dgm:presLayoutVars>
      </dgm:prSet>
      <dgm:spPr/>
    </dgm:pt>
    <dgm:pt modelId="{72D50A37-6217-4D77-A7B0-9A9E1AB5DCA1}" type="pres">
      <dgm:prSet presAssocID="{356C395F-6473-4CA6-B4DB-75EAA0828A20}" presName="spaceBetweenRectangles" presStyleCnt="0"/>
      <dgm:spPr/>
    </dgm:pt>
    <dgm:pt modelId="{E5A64BA8-68FA-4D9E-9AF9-49CC231F9223}" type="pres">
      <dgm:prSet presAssocID="{203B89C3-1A21-453A-90FC-85906B648955}" presName="parentLin" presStyleCnt="0"/>
      <dgm:spPr/>
    </dgm:pt>
    <dgm:pt modelId="{D5155714-C8AC-49B1-9B9D-DB9DE7C68DED}" type="pres">
      <dgm:prSet presAssocID="{203B89C3-1A21-453A-90FC-85906B648955}" presName="parentLeftMargin" presStyleLbl="node1" presStyleIdx="2" presStyleCnt="4"/>
      <dgm:spPr/>
    </dgm:pt>
    <dgm:pt modelId="{6AD7776A-A27A-4CE4-9627-7E1347EA43BB}" type="pres">
      <dgm:prSet presAssocID="{203B89C3-1A21-453A-90FC-85906B64895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B60ED-9149-41E3-978C-FA47899DD025}" type="pres">
      <dgm:prSet presAssocID="{203B89C3-1A21-453A-90FC-85906B648955}" presName="negativeSpace" presStyleCnt="0"/>
      <dgm:spPr/>
    </dgm:pt>
    <dgm:pt modelId="{4CE0DE16-0EAA-4D2B-98F3-CF8C41247CEC}" type="pres">
      <dgm:prSet presAssocID="{203B89C3-1A21-453A-90FC-85906B64895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A33302-2FB7-418D-B866-C081C3D0EA42}" type="presOf" srcId="{4DC8B75A-7F9A-4DB3-8369-67F8A17B72B7}" destId="{E0B9F44A-3497-4F8C-B4D8-D67C401FB4F6}" srcOrd="0" destOrd="0" presId="urn:microsoft.com/office/officeart/2005/8/layout/list1"/>
    <dgm:cxn modelId="{42E07B0C-954A-4FC1-A659-19411287441B}" srcId="{2CCBBA45-A728-4818-AF9B-AB0A46846B41}" destId="{203B89C3-1A21-453A-90FC-85906B648955}" srcOrd="3" destOrd="0" parTransId="{DFCB3FE7-B156-46F3-A567-0337BD2CDE56}" sibTransId="{61C3D72A-C611-4BD8-B08C-6DF3C8F29906}"/>
    <dgm:cxn modelId="{4154241E-D8B1-45B5-8192-C9A922F83977}" type="presOf" srcId="{C84A3A3E-8ED8-4C54-92FB-EF9C28111F86}" destId="{9B3D5964-2AA5-4EFE-8052-52BE90774796}" srcOrd="1" destOrd="0" presId="urn:microsoft.com/office/officeart/2005/8/layout/list1"/>
    <dgm:cxn modelId="{D1944036-634E-4A62-B1F4-3160C21CD967}" type="presOf" srcId="{C84A3A3E-8ED8-4C54-92FB-EF9C28111F86}" destId="{59753436-EECC-4339-9F51-7DE95AF1B1A7}" srcOrd="0" destOrd="0" presId="urn:microsoft.com/office/officeart/2005/8/layout/list1"/>
    <dgm:cxn modelId="{CC2D6336-C69D-48B0-ACFC-006F4B6FB0C4}" type="presOf" srcId="{1B3EC3DD-FC72-4246-A4BB-CD4547750914}" destId="{E8E7B187-F317-4B2A-BED9-019B2352E7A3}" srcOrd="0" destOrd="0" presId="urn:microsoft.com/office/officeart/2005/8/layout/list1"/>
    <dgm:cxn modelId="{DC7FE680-3605-49D7-B001-C9FB67CAD2F4}" srcId="{2CCBBA45-A728-4818-AF9B-AB0A46846B41}" destId="{4DC8B75A-7F9A-4DB3-8369-67F8A17B72B7}" srcOrd="2" destOrd="0" parTransId="{7D80B3AB-CF33-4472-AF64-CA67FD1D01F4}" sibTransId="{356C395F-6473-4CA6-B4DB-75EAA0828A20}"/>
    <dgm:cxn modelId="{DFFA0B89-834C-4C05-800F-99A424545F90}" type="presOf" srcId="{1B3EC3DD-FC72-4246-A4BB-CD4547750914}" destId="{5B0F6C7B-73FB-419C-BBA8-951F09411FBE}" srcOrd="1" destOrd="0" presId="urn:microsoft.com/office/officeart/2005/8/layout/list1"/>
    <dgm:cxn modelId="{72937499-FC52-450A-8F71-4BF80CD012E4}" srcId="{2CCBBA45-A728-4818-AF9B-AB0A46846B41}" destId="{1B3EC3DD-FC72-4246-A4BB-CD4547750914}" srcOrd="0" destOrd="0" parTransId="{DBE1E73A-2E70-42CC-AC7A-2FD1FB8E4D75}" sibTransId="{B2608943-27EF-49B2-9602-EACED70ABEE4}"/>
    <dgm:cxn modelId="{338FA29D-BC90-4CF6-B064-0D95DFA28E30}" type="presOf" srcId="{203B89C3-1A21-453A-90FC-85906B648955}" destId="{6AD7776A-A27A-4CE4-9627-7E1347EA43BB}" srcOrd="1" destOrd="0" presId="urn:microsoft.com/office/officeart/2005/8/layout/list1"/>
    <dgm:cxn modelId="{4AE330B5-2CF2-43E4-8A8E-0033D3EB1555}" type="presOf" srcId="{203B89C3-1A21-453A-90FC-85906B648955}" destId="{D5155714-C8AC-49B1-9B9D-DB9DE7C68DED}" srcOrd="0" destOrd="0" presId="urn:microsoft.com/office/officeart/2005/8/layout/list1"/>
    <dgm:cxn modelId="{D78243E0-5D5F-4A23-ADE6-ABE40CF81A1D}" type="presOf" srcId="{4DC8B75A-7F9A-4DB3-8369-67F8A17B72B7}" destId="{9D4A4A50-D2D9-4DC0-AEE1-8CE296672A41}" srcOrd="1" destOrd="0" presId="urn:microsoft.com/office/officeart/2005/8/layout/list1"/>
    <dgm:cxn modelId="{05BC58F5-2F83-4DC5-AE86-CF68B18BB075}" srcId="{2CCBBA45-A728-4818-AF9B-AB0A46846B41}" destId="{C84A3A3E-8ED8-4C54-92FB-EF9C28111F86}" srcOrd="1" destOrd="0" parTransId="{27F3FB22-2BD7-416C-BF4E-001CA8D04F3D}" sibTransId="{4D1A096A-7F02-4A6E-AD94-3AC1A285A594}"/>
    <dgm:cxn modelId="{185814F7-032D-4A9A-8249-74859EB74725}" type="presOf" srcId="{2CCBBA45-A728-4818-AF9B-AB0A46846B41}" destId="{2714F6A1-12F1-4373-8136-E52B5CE3CB9F}" srcOrd="0" destOrd="0" presId="urn:microsoft.com/office/officeart/2005/8/layout/list1"/>
    <dgm:cxn modelId="{258F2343-6105-47BF-9C99-5630B1DF7C6F}" type="presParOf" srcId="{2714F6A1-12F1-4373-8136-E52B5CE3CB9F}" destId="{E2F1E802-AB55-48C4-93B1-3101D9968836}" srcOrd="0" destOrd="0" presId="urn:microsoft.com/office/officeart/2005/8/layout/list1"/>
    <dgm:cxn modelId="{DDBCA263-9BEC-4CEA-B201-CD3E89BAB9F9}" type="presParOf" srcId="{E2F1E802-AB55-48C4-93B1-3101D9968836}" destId="{E8E7B187-F317-4B2A-BED9-019B2352E7A3}" srcOrd="0" destOrd="0" presId="urn:microsoft.com/office/officeart/2005/8/layout/list1"/>
    <dgm:cxn modelId="{E5EECE51-8BD0-4DD2-8973-365F21477170}" type="presParOf" srcId="{E2F1E802-AB55-48C4-93B1-3101D9968836}" destId="{5B0F6C7B-73FB-419C-BBA8-951F09411FBE}" srcOrd="1" destOrd="0" presId="urn:microsoft.com/office/officeart/2005/8/layout/list1"/>
    <dgm:cxn modelId="{E26D5E6C-D15F-44E8-A39C-8CBF50A1C086}" type="presParOf" srcId="{2714F6A1-12F1-4373-8136-E52B5CE3CB9F}" destId="{1A18F51B-7FB4-4142-AC4B-68768FAA2138}" srcOrd="1" destOrd="0" presId="urn:microsoft.com/office/officeart/2005/8/layout/list1"/>
    <dgm:cxn modelId="{C9894A06-751B-4F46-A631-ADA6E6B1F222}" type="presParOf" srcId="{2714F6A1-12F1-4373-8136-E52B5CE3CB9F}" destId="{F4894F91-642A-4040-B1C6-8304AC349837}" srcOrd="2" destOrd="0" presId="urn:microsoft.com/office/officeart/2005/8/layout/list1"/>
    <dgm:cxn modelId="{9A249315-605B-4840-99E7-24150B3BCC64}" type="presParOf" srcId="{2714F6A1-12F1-4373-8136-E52B5CE3CB9F}" destId="{29525D9F-3804-4F1A-B2CB-B3AFAEB71A61}" srcOrd="3" destOrd="0" presId="urn:microsoft.com/office/officeart/2005/8/layout/list1"/>
    <dgm:cxn modelId="{60BBED49-28E8-4DEC-92E5-14CFFD8B741E}" type="presParOf" srcId="{2714F6A1-12F1-4373-8136-E52B5CE3CB9F}" destId="{B7DB978B-75CD-4C97-A4B5-E10D56013791}" srcOrd="4" destOrd="0" presId="urn:microsoft.com/office/officeart/2005/8/layout/list1"/>
    <dgm:cxn modelId="{78783873-76FF-4EAE-B4A3-9FB3636C64FF}" type="presParOf" srcId="{B7DB978B-75CD-4C97-A4B5-E10D56013791}" destId="{59753436-EECC-4339-9F51-7DE95AF1B1A7}" srcOrd="0" destOrd="0" presId="urn:microsoft.com/office/officeart/2005/8/layout/list1"/>
    <dgm:cxn modelId="{69640E76-4535-41BB-8CC7-08DC2755BCCD}" type="presParOf" srcId="{B7DB978B-75CD-4C97-A4B5-E10D56013791}" destId="{9B3D5964-2AA5-4EFE-8052-52BE90774796}" srcOrd="1" destOrd="0" presId="urn:microsoft.com/office/officeart/2005/8/layout/list1"/>
    <dgm:cxn modelId="{1883EFC8-0C28-47C1-AE68-B7CF2BCA1E09}" type="presParOf" srcId="{2714F6A1-12F1-4373-8136-E52B5CE3CB9F}" destId="{06152274-2A4B-4933-8CD7-751469635FBE}" srcOrd="5" destOrd="0" presId="urn:microsoft.com/office/officeart/2005/8/layout/list1"/>
    <dgm:cxn modelId="{6EF488D6-F4AF-4140-9D33-F816C8CF29D5}" type="presParOf" srcId="{2714F6A1-12F1-4373-8136-E52B5CE3CB9F}" destId="{BC700D4F-D79D-4DD8-9A0D-0ED380C7CAE9}" srcOrd="6" destOrd="0" presId="urn:microsoft.com/office/officeart/2005/8/layout/list1"/>
    <dgm:cxn modelId="{C417C1F9-35A2-40D5-A671-58457FB68A1B}" type="presParOf" srcId="{2714F6A1-12F1-4373-8136-E52B5CE3CB9F}" destId="{518A7CFD-79E7-4431-BD76-2515AEA3D116}" srcOrd="7" destOrd="0" presId="urn:microsoft.com/office/officeart/2005/8/layout/list1"/>
    <dgm:cxn modelId="{6E2B4EE1-7502-4596-B9EE-88C981DF6782}" type="presParOf" srcId="{2714F6A1-12F1-4373-8136-E52B5CE3CB9F}" destId="{2EE37250-E616-44BF-99DE-1B67E943D246}" srcOrd="8" destOrd="0" presId="urn:microsoft.com/office/officeart/2005/8/layout/list1"/>
    <dgm:cxn modelId="{23EAEDB6-3017-4722-A6D8-9EAFE520675D}" type="presParOf" srcId="{2EE37250-E616-44BF-99DE-1B67E943D246}" destId="{E0B9F44A-3497-4F8C-B4D8-D67C401FB4F6}" srcOrd="0" destOrd="0" presId="urn:microsoft.com/office/officeart/2005/8/layout/list1"/>
    <dgm:cxn modelId="{E69F7E4D-B726-4CCA-9757-563EAD4E56E0}" type="presParOf" srcId="{2EE37250-E616-44BF-99DE-1B67E943D246}" destId="{9D4A4A50-D2D9-4DC0-AEE1-8CE296672A41}" srcOrd="1" destOrd="0" presId="urn:microsoft.com/office/officeart/2005/8/layout/list1"/>
    <dgm:cxn modelId="{0E4A954E-63F3-4A72-AE3D-C82F585D830D}" type="presParOf" srcId="{2714F6A1-12F1-4373-8136-E52B5CE3CB9F}" destId="{118965DA-4975-4B6C-94D3-ACE46DF6EF9E}" srcOrd="9" destOrd="0" presId="urn:microsoft.com/office/officeart/2005/8/layout/list1"/>
    <dgm:cxn modelId="{979A6D93-8718-425A-8645-C5BF316BBF3E}" type="presParOf" srcId="{2714F6A1-12F1-4373-8136-E52B5CE3CB9F}" destId="{064C4186-F483-4384-9A29-A260C8BFB80C}" srcOrd="10" destOrd="0" presId="urn:microsoft.com/office/officeart/2005/8/layout/list1"/>
    <dgm:cxn modelId="{531CAF60-8008-45C7-AAA0-026CDF0029CD}" type="presParOf" srcId="{2714F6A1-12F1-4373-8136-E52B5CE3CB9F}" destId="{72D50A37-6217-4D77-A7B0-9A9E1AB5DCA1}" srcOrd="11" destOrd="0" presId="urn:microsoft.com/office/officeart/2005/8/layout/list1"/>
    <dgm:cxn modelId="{4C2FF6FA-0CC9-4E66-8568-3732A4087029}" type="presParOf" srcId="{2714F6A1-12F1-4373-8136-E52B5CE3CB9F}" destId="{E5A64BA8-68FA-4D9E-9AF9-49CC231F9223}" srcOrd="12" destOrd="0" presId="urn:microsoft.com/office/officeart/2005/8/layout/list1"/>
    <dgm:cxn modelId="{607D75A9-77E8-49CA-8298-175693C4B3CF}" type="presParOf" srcId="{E5A64BA8-68FA-4D9E-9AF9-49CC231F9223}" destId="{D5155714-C8AC-49B1-9B9D-DB9DE7C68DED}" srcOrd="0" destOrd="0" presId="urn:microsoft.com/office/officeart/2005/8/layout/list1"/>
    <dgm:cxn modelId="{75943119-FE96-40F3-9999-8DC894E6921A}" type="presParOf" srcId="{E5A64BA8-68FA-4D9E-9AF9-49CC231F9223}" destId="{6AD7776A-A27A-4CE4-9627-7E1347EA43BB}" srcOrd="1" destOrd="0" presId="urn:microsoft.com/office/officeart/2005/8/layout/list1"/>
    <dgm:cxn modelId="{06E36763-5DA3-4E45-9507-C501D2F7E47F}" type="presParOf" srcId="{2714F6A1-12F1-4373-8136-E52B5CE3CB9F}" destId="{89DB60ED-9149-41E3-978C-FA47899DD025}" srcOrd="13" destOrd="0" presId="urn:microsoft.com/office/officeart/2005/8/layout/list1"/>
    <dgm:cxn modelId="{EDCB5B9C-EA98-4ED8-AA3C-86B21EE1B567}" type="presParOf" srcId="{2714F6A1-12F1-4373-8136-E52B5CE3CB9F}" destId="{4CE0DE16-0EAA-4D2B-98F3-CF8C41247C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A5E09-C0BD-4CDC-865B-7AF4EC16B7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5BBD74-4A20-492C-A44B-568F0D50CF59}">
      <dgm:prSet/>
      <dgm:spPr/>
      <dgm:t>
        <a:bodyPr/>
        <a:lstStyle/>
        <a:p>
          <a:r>
            <a:rPr lang="en-US"/>
            <a:t>How are the vaccination trends in different states across the United States?</a:t>
          </a:r>
        </a:p>
      </dgm:t>
    </dgm:pt>
    <dgm:pt modelId="{81424752-8AE9-4C6B-9BA0-5DB8090E7094}" type="parTrans" cxnId="{B26E7A22-0BDD-404A-BEBD-097636B76279}">
      <dgm:prSet/>
      <dgm:spPr/>
      <dgm:t>
        <a:bodyPr/>
        <a:lstStyle/>
        <a:p>
          <a:endParaRPr lang="en-US"/>
        </a:p>
      </dgm:t>
    </dgm:pt>
    <dgm:pt modelId="{47FBBFB2-DEE9-42CB-A3C6-7CF1519F7A18}" type="sibTrans" cxnId="{B26E7A22-0BDD-404A-BEBD-097636B76279}">
      <dgm:prSet/>
      <dgm:spPr/>
      <dgm:t>
        <a:bodyPr/>
        <a:lstStyle/>
        <a:p>
          <a:endParaRPr lang="en-US"/>
        </a:p>
      </dgm:t>
    </dgm:pt>
    <dgm:pt modelId="{DEFCA8F7-5FDA-494A-B643-EE639E0DFBF8}">
      <dgm:prSet/>
      <dgm:spPr/>
      <dgm:t>
        <a:bodyPr/>
        <a:lstStyle/>
        <a:p>
          <a:r>
            <a:rPr lang="en-US"/>
            <a:t>What are the 5 states with the Highest vaccination and least vaccination? </a:t>
          </a:r>
        </a:p>
      </dgm:t>
    </dgm:pt>
    <dgm:pt modelId="{A525F165-B905-4FD0-83FD-F4284F82F5ED}" type="parTrans" cxnId="{D493EE06-6D61-44BA-BD35-E09715A4BC43}">
      <dgm:prSet/>
      <dgm:spPr/>
      <dgm:t>
        <a:bodyPr/>
        <a:lstStyle/>
        <a:p>
          <a:endParaRPr lang="en-US"/>
        </a:p>
      </dgm:t>
    </dgm:pt>
    <dgm:pt modelId="{3D557BAD-4E13-4978-8EAF-96F6853CB045}" type="sibTrans" cxnId="{D493EE06-6D61-44BA-BD35-E09715A4BC43}">
      <dgm:prSet/>
      <dgm:spPr/>
      <dgm:t>
        <a:bodyPr/>
        <a:lstStyle/>
        <a:p>
          <a:endParaRPr lang="en-US"/>
        </a:p>
      </dgm:t>
    </dgm:pt>
    <dgm:pt modelId="{3CCDB669-22D1-4435-B4EE-60EC9D38658F}">
      <dgm:prSet/>
      <dgm:spPr/>
      <dgm:t>
        <a:bodyPr/>
        <a:lstStyle/>
        <a:p>
          <a:r>
            <a:rPr lang="en-US"/>
            <a:t>What is the percentage of people who are vaccinated in the total vaccines distributed in different states?</a:t>
          </a:r>
        </a:p>
      </dgm:t>
    </dgm:pt>
    <dgm:pt modelId="{DCA7505E-5802-4A64-ABF8-725BFBB80DC1}" type="parTrans" cxnId="{936E9D71-DA3E-4A38-B074-90C3359D906A}">
      <dgm:prSet/>
      <dgm:spPr/>
      <dgm:t>
        <a:bodyPr/>
        <a:lstStyle/>
        <a:p>
          <a:endParaRPr lang="en-US"/>
        </a:p>
      </dgm:t>
    </dgm:pt>
    <dgm:pt modelId="{D5698DB7-B7BB-4174-819E-412F4F3355D1}" type="sibTrans" cxnId="{936E9D71-DA3E-4A38-B074-90C3359D906A}">
      <dgm:prSet/>
      <dgm:spPr/>
      <dgm:t>
        <a:bodyPr/>
        <a:lstStyle/>
        <a:p>
          <a:endParaRPr lang="en-US"/>
        </a:p>
      </dgm:t>
    </dgm:pt>
    <dgm:pt modelId="{C8382D9E-2C89-4253-B718-2BEDD2B99854}">
      <dgm:prSet/>
      <dgm:spPr/>
      <dgm:t>
        <a:bodyPr/>
        <a:lstStyle/>
        <a:p>
          <a:r>
            <a:rPr lang="en-US"/>
            <a:t>What vaccine is more distributed or administered (Moderna/Pfizer/Johnson-Johnson) in the US? </a:t>
          </a:r>
        </a:p>
      </dgm:t>
    </dgm:pt>
    <dgm:pt modelId="{19BC74D9-8BAE-43F2-BEE9-211FC2CD90D7}" type="parTrans" cxnId="{A81E1F16-78D2-495D-9964-60D75130CD3D}">
      <dgm:prSet/>
      <dgm:spPr/>
      <dgm:t>
        <a:bodyPr/>
        <a:lstStyle/>
        <a:p>
          <a:endParaRPr lang="en-US"/>
        </a:p>
      </dgm:t>
    </dgm:pt>
    <dgm:pt modelId="{E2F5204C-23F2-475D-B750-897259773996}" type="sibTrans" cxnId="{A81E1F16-78D2-495D-9964-60D75130CD3D}">
      <dgm:prSet/>
      <dgm:spPr/>
      <dgm:t>
        <a:bodyPr/>
        <a:lstStyle/>
        <a:p>
          <a:endParaRPr lang="en-US"/>
        </a:p>
      </dgm:t>
    </dgm:pt>
    <dgm:pt modelId="{EF5BA863-D4B8-4222-9969-7D4C55159AAB}">
      <dgm:prSet/>
      <dgm:spPr/>
      <dgm:t>
        <a:bodyPr/>
        <a:lstStyle/>
        <a:p>
          <a:r>
            <a:rPr lang="en-US"/>
            <a:t>Analyzing Country wise distribution of COVID 19 vaccines.</a:t>
          </a:r>
        </a:p>
      </dgm:t>
    </dgm:pt>
    <dgm:pt modelId="{3B670A35-3933-454A-B96B-5B25ADF2A8F4}" type="parTrans" cxnId="{71E9CC8A-1B83-46D3-8B27-5909707D4283}">
      <dgm:prSet/>
      <dgm:spPr/>
      <dgm:t>
        <a:bodyPr/>
        <a:lstStyle/>
        <a:p>
          <a:endParaRPr lang="en-US"/>
        </a:p>
      </dgm:t>
    </dgm:pt>
    <dgm:pt modelId="{062D7C54-FD05-4324-905B-A45EC79EDDAC}" type="sibTrans" cxnId="{71E9CC8A-1B83-46D3-8B27-5909707D4283}">
      <dgm:prSet/>
      <dgm:spPr/>
      <dgm:t>
        <a:bodyPr/>
        <a:lstStyle/>
        <a:p>
          <a:endParaRPr lang="en-US"/>
        </a:p>
      </dgm:t>
    </dgm:pt>
    <dgm:pt modelId="{0147EF32-915A-404D-9F2B-03B4322E6D5F}" type="pres">
      <dgm:prSet presAssocID="{337A5E09-C0BD-4CDC-865B-7AF4EC16B79D}" presName="linear" presStyleCnt="0">
        <dgm:presLayoutVars>
          <dgm:animLvl val="lvl"/>
          <dgm:resizeHandles val="exact"/>
        </dgm:presLayoutVars>
      </dgm:prSet>
      <dgm:spPr/>
    </dgm:pt>
    <dgm:pt modelId="{00007281-40E5-4AD5-83D6-CD63212B2613}" type="pres">
      <dgm:prSet presAssocID="{CF5BBD74-4A20-492C-A44B-568F0D50CF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C450C4-BBD6-404C-9F03-A73A8489ABD3}" type="pres">
      <dgm:prSet presAssocID="{47FBBFB2-DEE9-42CB-A3C6-7CF1519F7A18}" presName="spacer" presStyleCnt="0"/>
      <dgm:spPr/>
    </dgm:pt>
    <dgm:pt modelId="{6D1AE855-D92C-4857-B303-E75EE7D71A8A}" type="pres">
      <dgm:prSet presAssocID="{DEFCA8F7-5FDA-494A-B643-EE639E0DFB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2253DB-31C7-4A8E-9C92-D68CED472050}" type="pres">
      <dgm:prSet presAssocID="{3D557BAD-4E13-4978-8EAF-96F6853CB045}" presName="spacer" presStyleCnt="0"/>
      <dgm:spPr/>
    </dgm:pt>
    <dgm:pt modelId="{AED67E21-F618-43CD-A023-CDAD9F538408}" type="pres">
      <dgm:prSet presAssocID="{3CCDB669-22D1-4435-B4EE-60EC9D3865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38931F-AE99-4196-8A24-A72448EE70CE}" type="pres">
      <dgm:prSet presAssocID="{D5698DB7-B7BB-4174-819E-412F4F3355D1}" presName="spacer" presStyleCnt="0"/>
      <dgm:spPr/>
    </dgm:pt>
    <dgm:pt modelId="{E8C0C00B-C786-47F0-9DCB-A0E721EAE007}" type="pres">
      <dgm:prSet presAssocID="{C8382D9E-2C89-4253-B718-2BEDD2B998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C48323-B452-4B11-A9B9-85B96FD73F9A}" type="pres">
      <dgm:prSet presAssocID="{E2F5204C-23F2-475D-B750-897259773996}" presName="spacer" presStyleCnt="0"/>
      <dgm:spPr/>
    </dgm:pt>
    <dgm:pt modelId="{64545FBD-E389-4BFC-B1A2-2324C33C3663}" type="pres">
      <dgm:prSet presAssocID="{EF5BA863-D4B8-4222-9969-7D4C55159A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93EE06-6D61-44BA-BD35-E09715A4BC43}" srcId="{337A5E09-C0BD-4CDC-865B-7AF4EC16B79D}" destId="{DEFCA8F7-5FDA-494A-B643-EE639E0DFBF8}" srcOrd="1" destOrd="0" parTransId="{A525F165-B905-4FD0-83FD-F4284F82F5ED}" sibTransId="{3D557BAD-4E13-4978-8EAF-96F6853CB045}"/>
    <dgm:cxn modelId="{A81E1F16-78D2-495D-9964-60D75130CD3D}" srcId="{337A5E09-C0BD-4CDC-865B-7AF4EC16B79D}" destId="{C8382D9E-2C89-4253-B718-2BEDD2B99854}" srcOrd="3" destOrd="0" parTransId="{19BC74D9-8BAE-43F2-BEE9-211FC2CD90D7}" sibTransId="{E2F5204C-23F2-475D-B750-897259773996}"/>
    <dgm:cxn modelId="{B26E7A22-0BDD-404A-BEBD-097636B76279}" srcId="{337A5E09-C0BD-4CDC-865B-7AF4EC16B79D}" destId="{CF5BBD74-4A20-492C-A44B-568F0D50CF59}" srcOrd="0" destOrd="0" parTransId="{81424752-8AE9-4C6B-9BA0-5DB8090E7094}" sibTransId="{47FBBFB2-DEE9-42CB-A3C6-7CF1519F7A18}"/>
    <dgm:cxn modelId="{A3D2F26F-4523-41A5-913D-BF6A92FED41E}" type="presOf" srcId="{C8382D9E-2C89-4253-B718-2BEDD2B99854}" destId="{E8C0C00B-C786-47F0-9DCB-A0E721EAE007}" srcOrd="0" destOrd="0" presId="urn:microsoft.com/office/officeart/2005/8/layout/vList2"/>
    <dgm:cxn modelId="{936E9D71-DA3E-4A38-B074-90C3359D906A}" srcId="{337A5E09-C0BD-4CDC-865B-7AF4EC16B79D}" destId="{3CCDB669-22D1-4435-B4EE-60EC9D38658F}" srcOrd="2" destOrd="0" parTransId="{DCA7505E-5802-4A64-ABF8-725BFBB80DC1}" sibTransId="{D5698DB7-B7BB-4174-819E-412F4F3355D1}"/>
    <dgm:cxn modelId="{9390A176-CEC1-447A-864C-108BD3B3A73A}" type="presOf" srcId="{CF5BBD74-4A20-492C-A44B-568F0D50CF59}" destId="{00007281-40E5-4AD5-83D6-CD63212B2613}" srcOrd="0" destOrd="0" presId="urn:microsoft.com/office/officeart/2005/8/layout/vList2"/>
    <dgm:cxn modelId="{71E9CC8A-1B83-46D3-8B27-5909707D4283}" srcId="{337A5E09-C0BD-4CDC-865B-7AF4EC16B79D}" destId="{EF5BA863-D4B8-4222-9969-7D4C55159AAB}" srcOrd="4" destOrd="0" parTransId="{3B670A35-3933-454A-B96B-5B25ADF2A8F4}" sibTransId="{062D7C54-FD05-4324-905B-A45EC79EDDAC}"/>
    <dgm:cxn modelId="{8113058D-8C88-496B-8107-3935470F2A43}" type="presOf" srcId="{DEFCA8F7-5FDA-494A-B643-EE639E0DFBF8}" destId="{6D1AE855-D92C-4857-B303-E75EE7D71A8A}" srcOrd="0" destOrd="0" presId="urn:microsoft.com/office/officeart/2005/8/layout/vList2"/>
    <dgm:cxn modelId="{228445AD-0BD6-4369-8CD2-C42197133315}" type="presOf" srcId="{337A5E09-C0BD-4CDC-865B-7AF4EC16B79D}" destId="{0147EF32-915A-404D-9F2B-03B4322E6D5F}" srcOrd="0" destOrd="0" presId="urn:microsoft.com/office/officeart/2005/8/layout/vList2"/>
    <dgm:cxn modelId="{34B96BE1-7ADD-405D-AB77-9134996C3944}" type="presOf" srcId="{EF5BA863-D4B8-4222-9969-7D4C55159AAB}" destId="{64545FBD-E389-4BFC-B1A2-2324C33C3663}" srcOrd="0" destOrd="0" presId="urn:microsoft.com/office/officeart/2005/8/layout/vList2"/>
    <dgm:cxn modelId="{B06DCBFF-8B18-4A91-9269-AA987897724F}" type="presOf" srcId="{3CCDB669-22D1-4435-B4EE-60EC9D38658F}" destId="{AED67E21-F618-43CD-A023-CDAD9F538408}" srcOrd="0" destOrd="0" presId="urn:microsoft.com/office/officeart/2005/8/layout/vList2"/>
    <dgm:cxn modelId="{6B7492AC-5FF2-47D9-A833-4AC7EA8CBF87}" type="presParOf" srcId="{0147EF32-915A-404D-9F2B-03B4322E6D5F}" destId="{00007281-40E5-4AD5-83D6-CD63212B2613}" srcOrd="0" destOrd="0" presId="urn:microsoft.com/office/officeart/2005/8/layout/vList2"/>
    <dgm:cxn modelId="{7C0A2706-7693-43A3-B577-70933F9AC655}" type="presParOf" srcId="{0147EF32-915A-404D-9F2B-03B4322E6D5F}" destId="{0FC450C4-BBD6-404C-9F03-A73A8489ABD3}" srcOrd="1" destOrd="0" presId="urn:microsoft.com/office/officeart/2005/8/layout/vList2"/>
    <dgm:cxn modelId="{1FB4BCBF-6052-4C4B-8CB5-16C80E182584}" type="presParOf" srcId="{0147EF32-915A-404D-9F2B-03B4322E6D5F}" destId="{6D1AE855-D92C-4857-B303-E75EE7D71A8A}" srcOrd="2" destOrd="0" presId="urn:microsoft.com/office/officeart/2005/8/layout/vList2"/>
    <dgm:cxn modelId="{1A46B42E-732A-495B-9CB3-CCD96C2BBCF8}" type="presParOf" srcId="{0147EF32-915A-404D-9F2B-03B4322E6D5F}" destId="{4D2253DB-31C7-4A8E-9C92-D68CED472050}" srcOrd="3" destOrd="0" presId="urn:microsoft.com/office/officeart/2005/8/layout/vList2"/>
    <dgm:cxn modelId="{4FB840FD-94ED-4D1B-B767-723FB7B78B82}" type="presParOf" srcId="{0147EF32-915A-404D-9F2B-03B4322E6D5F}" destId="{AED67E21-F618-43CD-A023-CDAD9F538408}" srcOrd="4" destOrd="0" presId="urn:microsoft.com/office/officeart/2005/8/layout/vList2"/>
    <dgm:cxn modelId="{5D2BCD40-71C2-459D-99B3-ABFBD4B16A07}" type="presParOf" srcId="{0147EF32-915A-404D-9F2B-03B4322E6D5F}" destId="{4738931F-AE99-4196-8A24-A72448EE70CE}" srcOrd="5" destOrd="0" presId="urn:microsoft.com/office/officeart/2005/8/layout/vList2"/>
    <dgm:cxn modelId="{605F0D44-04A7-4AA4-8D8D-4250A1228F53}" type="presParOf" srcId="{0147EF32-915A-404D-9F2B-03B4322E6D5F}" destId="{E8C0C00B-C786-47F0-9DCB-A0E721EAE007}" srcOrd="6" destOrd="0" presId="urn:microsoft.com/office/officeart/2005/8/layout/vList2"/>
    <dgm:cxn modelId="{3C11F578-4B19-4D6A-A844-1033E4163B22}" type="presParOf" srcId="{0147EF32-915A-404D-9F2B-03B4322E6D5F}" destId="{0EC48323-B452-4B11-A9B9-85B96FD73F9A}" srcOrd="7" destOrd="0" presId="urn:microsoft.com/office/officeart/2005/8/layout/vList2"/>
    <dgm:cxn modelId="{E7ECC336-FF27-4E6C-B26A-F01C5A51E55F}" type="presParOf" srcId="{0147EF32-915A-404D-9F2B-03B4322E6D5F}" destId="{64545FBD-E389-4BFC-B1A2-2324C33C36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94F91-642A-4040-B1C6-8304AC349837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F6C7B-73FB-419C-BBA8-951F09411FB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COVID 19</a:t>
          </a:r>
        </a:p>
      </dsp:txBody>
      <dsp:txXfrm>
        <a:off x="560365" y="97774"/>
        <a:ext cx="7291750" cy="639310"/>
      </dsp:txXfrm>
    </dsp:sp>
    <dsp:sp modelId="{BC700D4F-D79D-4DD8-9A0D-0ED380C7CAE9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D5964-2AA5-4EFE-8052-52BE90774796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Vaccinations</a:t>
          </a:r>
        </a:p>
      </dsp:txBody>
      <dsp:txXfrm>
        <a:off x="560365" y="1186414"/>
        <a:ext cx="7291750" cy="639310"/>
      </dsp:txXfrm>
    </dsp:sp>
    <dsp:sp modelId="{064C4186-F483-4384-9A29-A260C8BFB80C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A4A50-D2D9-4DC0-AEE1-8CE296672A41}">
      <dsp:nvSpPr>
        <dsp:cNvPr id="0" name=""/>
        <dsp:cNvSpPr/>
      </dsp:nvSpPr>
      <dsp:spPr>
        <a:xfrm>
          <a:off x="536668" y="2294901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Side effects</a:t>
          </a:r>
        </a:p>
      </dsp:txBody>
      <dsp:txXfrm>
        <a:off x="571253" y="2329486"/>
        <a:ext cx="7291750" cy="639310"/>
      </dsp:txXfrm>
    </dsp:sp>
    <dsp:sp modelId="{4CE0DE16-0EAA-4D2B-98F3-CF8C41247CEC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7776A-A27A-4CE4-9627-7E1347EA43BB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Hesitancy</a:t>
          </a:r>
          <a:endParaRPr 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07281-40E5-4AD5-83D6-CD63212B2613}">
      <dsp:nvSpPr>
        <dsp:cNvPr id="0" name=""/>
        <dsp:cNvSpPr/>
      </dsp:nvSpPr>
      <dsp:spPr>
        <a:xfrm>
          <a:off x="0" y="75946"/>
          <a:ext cx="6002110" cy="676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are the vaccination trends in different states across the United States?</a:t>
          </a:r>
        </a:p>
      </dsp:txBody>
      <dsp:txXfrm>
        <a:off x="33012" y="108958"/>
        <a:ext cx="5936086" cy="610236"/>
      </dsp:txXfrm>
    </dsp:sp>
    <dsp:sp modelId="{6D1AE855-D92C-4857-B303-E75EE7D71A8A}">
      <dsp:nvSpPr>
        <dsp:cNvPr id="0" name=""/>
        <dsp:cNvSpPr/>
      </dsp:nvSpPr>
      <dsp:spPr>
        <a:xfrm>
          <a:off x="0" y="801167"/>
          <a:ext cx="6002110" cy="6762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are the 5 states with the Highest vaccination and least vaccination? </a:t>
          </a:r>
        </a:p>
      </dsp:txBody>
      <dsp:txXfrm>
        <a:off x="33012" y="834179"/>
        <a:ext cx="5936086" cy="610236"/>
      </dsp:txXfrm>
    </dsp:sp>
    <dsp:sp modelId="{AED67E21-F618-43CD-A023-CDAD9F538408}">
      <dsp:nvSpPr>
        <dsp:cNvPr id="0" name=""/>
        <dsp:cNvSpPr/>
      </dsp:nvSpPr>
      <dsp:spPr>
        <a:xfrm>
          <a:off x="0" y="1526387"/>
          <a:ext cx="6002110" cy="6762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the percentage of people who are vaccinated in the total vaccines distributed in different states?</a:t>
          </a:r>
        </a:p>
      </dsp:txBody>
      <dsp:txXfrm>
        <a:off x="33012" y="1559399"/>
        <a:ext cx="5936086" cy="610236"/>
      </dsp:txXfrm>
    </dsp:sp>
    <dsp:sp modelId="{E8C0C00B-C786-47F0-9DCB-A0E721EAE007}">
      <dsp:nvSpPr>
        <dsp:cNvPr id="0" name=""/>
        <dsp:cNvSpPr/>
      </dsp:nvSpPr>
      <dsp:spPr>
        <a:xfrm>
          <a:off x="0" y="2251607"/>
          <a:ext cx="6002110" cy="6762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vaccine is more distributed or administered (Moderna/Pfizer/Johnson-Johnson) in the US? </a:t>
          </a:r>
        </a:p>
      </dsp:txBody>
      <dsp:txXfrm>
        <a:off x="33012" y="2284619"/>
        <a:ext cx="5936086" cy="610236"/>
      </dsp:txXfrm>
    </dsp:sp>
    <dsp:sp modelId="{64545FBD-E389-4BFC-B1A2-2324C33C3663}">
      <dsp:nvSpPr>
        <dsp:cNvPr id="0" name=""/>
        <dsp:cNvSpPr/>
      </dsp:nvSpPr>
      <dsp:spPr>
        <a:xfrm>
          <a:off x="0" y="2976826"/>
          <a:ext cx="6002110" cy="6762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Analyzing Country wise distribution of COVID 19 vaccines.</a:t>
          </a:r>
        </a:p>
      </dsp:txBody>
      <dsp:txXfrm>
        <a:off x="33012" y="3009838"/>
        <a:ext cx="5936086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5F204-B6E9-45E0-9000-2CBB3376AFC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0A73E-6CCB-461A-B405-7D6ED4FB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Multiline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73E-6CCB-461A-B405-7D6ED4FB4D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8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73E-6CCB-461A-B405-7D6ED4FB4D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Clustered </a:t>
            </a:r>
            <a:r>
              <a:rPr lang="en-US" dirty="0" err="1"/>
              <a:t>Coloumn</a:t>
            </a:r>
            <a:r>
              <a:rPr lang="en-US" dirty="0"/>
              <a:t> Chart and 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73E-6CCB-461A-B405-7D6ED4FB4D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Choropleth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73E-6CCB-461A-B405-7D6ED4FB4D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73E-6CCB-461A-B405-7D6ED4FB4D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1A94-4E38-BF5A-EBC7-36C56D93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46B0-1771-DC54-C70A-EB4BE6BD0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37F3-DAFC-DBE5-1294-A80AAB0F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2615-CCD8-6327-901F-069915EB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E68D-B52E-23F0-75FA-940CDDEB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97BA-AD55-7C4D-44B1-A5CAF3A2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11E96-AC49-DBB7-D48C-B53D3158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1800-8054-3F13-D5BF-6476CD2C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0352-F844-E10C-1AE5-699C38B9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5E78-4D2E-4553-28A9-FC1F9CB8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C6D2-2AF0-C797-2F31-2B48B44A8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8BA05-4F67-CE0D-15C1-3097CFAE0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0F8C-2C21-02B4-EFB2-16A7F5A1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748D-5DD9-5F62-366F-8395BA7E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F20E-E89A-692D-505E-23C763D6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33EF-215D-7189-2412-6BB9A98D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9D96-5BE4-CB3B-382D-57D7F929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7826-9382-7578-EE30-5B2F1518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FC11-78FF-DBD2-82F6-C330528F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112D-3742-2211-B83E-593F696D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67B4-539A-42D7-62BD-36909FA6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970F-7447-7FD0-DC42-4D1BAD84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6839-2C74-6378-4CCE-23172F2D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7413-2B9E-103F-18E8-DDAA38B8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EAA9-1B2A-59DA-D73A-BB75F5B9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FC7-8CC7-8552-E262-F2E3B783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2A5D-2CA3-EB5B-9264-D9182685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BDC86-3556-95DB-68C1-F12311C89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50238-8336-E1D7-EA08-901B38EF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F3C5-2FA4-11A1-350E-DA9A912F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A5FE5-BB12-641B-AC3F-65F2D541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AD6C-DAAE-28DD-38D7-FAA8BDE6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5D95-8C9A-7309-5650-BE0EEBBB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7555C-C5C9-ACF5-4027-76E3EC2E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01DF2-9B05-1433-B52E-1AE05F4F9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4412-C016-E80D-23D0-AA628D3B7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B4FD3-972C-B980-0BFE-F07C012A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4E0C1-E2F4-4222-3F57-938D155D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A3F8B-99EC-292E-1C4C-818CD198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F905-38D5-7E3E-1FF1-E60BB962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11181-624F-79C7-1440-68E46CB9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EBAC0-DB9A-3AC1-3BE1-C93549C6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5F43-4D62-5DD7-1036-70EAF3A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7756A-B4C1-7BC6-0205-9E0D942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DA375-0529-3745-2319-34A219D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39A3-F4C7-3E3C-594E-AB98E97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21E-118A-45C1-57FD-BC78A610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22DD-2C42-1BE2-7448-653F8782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021A8-18C4-F870-0B8F-5D8DD3BB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756D6-DE76-82C3-7A68-2B258EC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0C4EB-FA14-A347-E86C-DCF76FE9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066C-81BC-45FC-32AD-13257222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A24D-74F2-D0F1-ADC7-E355500F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8EF2E-0492-3E5F-1B78-930EA36D9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706FC-CEA4-3177-FDC5-CA5189D0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0599-83FD-846F-5ECD-A894B11C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9C2F0-79C0-0ADA-9557-56726C0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F1DD7-5A56-D35B-1C6E-6AA3F046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CE26-E3E4-ABEF-F035-233FB1B5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BC29-4DE7-5045-1600-72966A63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318F-CACD-DB69-C3A0-84033889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9251-D09F-744F-8230-760F4D7969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B757-EDDD-0FD4-6F29-BA74190F3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6951-FD60-AF52-A9FC-675527B6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A38D-DE5D-2849-BEE3-1EF83A0A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BF57-99DD-9BD8-C403-67A42DE1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6620" y="4059980"/>
            <a:ext cx="3735538" cy="150243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Venkata Sri Ambica Mokarala</a:t>
            </a:r>
          </a:p>
          <a:p>
            <a:r>
              <a:rPr lang="en-US" sz="1400" dirty="0">
                <a:solidFill>
                  <a:srgbClr val="080808"/>
                </a:solidFill>
              </a:rPr>
              <a:t>INFO 5709</a:t>
            </a:r>
          </a:p>
          <a:p>
            <a:r>
              <a:rPr lang="en-US" sz="1400" dirty="0">
                <a:solidFill>
                  <a:srgbClr val="080808"/>
                </a:solidFill>
              </a:rPr>
              <a:t>Data Visualization and Communication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D01A2-EAF0-19CD-1A1F-8A4991BB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66907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COVID-19 Vaccinations and their trends in the United States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D60D429-0026-BC8C-4A38-DAEA1CEC21C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90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0"/>
    </mc:Choice>
    <mc:Fallback xmlns="">
      <p:transition spd="slow" advTm="14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D8EF-B822-3F1D-D763-242798BC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5DA3D-9FA5-D87E-AA04-F30A0EA16496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States with Highest and least vaccinations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76329D8-6F4B-C04B-5682-B7572226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67" y="2547646"/>
            <a:ext cx="3870963" cy="368709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6B57379-4C33-7E4E-A050-EA62F7815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52" y="2531770"/>
            <a:ext cx="4103010" cy="37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0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7F0F3-CD43-4FB6-2654-D99EDCC7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62F4CE-E955-985A-C3A2-69E598EE39A1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Moderna/Pfizer/Johnson-Johnson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52035-D3E1-60D5-94DD-0291E30C3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308" y="3314336"/>
            <a:ext cx="7272034" cy="2836093"/>
          </a:xfrm>
          <a:prstGeom prst="rect">
            <a:avLst/>
          </a:prstGeo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74F52128-F188-7DBF-F5EA-F1BCD729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686" y="2527997"/>
            <a:ext cx="385505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9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AF74-EADD-0090-00F3-013E103B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C109-34D4-459C-F54F-147401AE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r>
              <a:rPr lang="en-US" sz="2000"/>
              <a:t>Country-wise vaccination</a:t>
            </a:r>
          </a:p>
          <a:p>
            <a:endParaRPr lang="en-US" sz="2000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6B8E266-51FA-9208-433C-ACC6DAB8B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5" y="2944652"/>
            <a:ext cx="7607808" cy="29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D807-CBA7-6E48-9533-5C89AF32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F6B58B83-8702-B876-B975-2B5F6CBF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674508"/>
            <a:ext cx="6894576" cy="3826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8D043-4391-3B3E-1BA3-53A905129263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People vaccinated vs vaccine distributed </a:t>
            </a:r>
          </a:p>
        </p:txBody>
      </p:sp>
    </p:spTree>
    <p:extLst>
      <p:ext uri="{BB962C8B-B14F-4D97-AF65-F5344CB8AC3E}">
        <p14:creationId xmlns:p14="http://schemas.microsoft.com/office/powerpoint/2010/main" val="37525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4214-0DF5-7677-537E-34EFF8DA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AE77-0140-A2D5-338D-A5648AC0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any other vaccination distributions.</a:t>
            </a:r>
          </a:p>
          <a:p>
            <a:r>
              <a:rPr lang="en-US" dirty="0"/>
              <a:t> Helps people come over their fear of vaccine side effects.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By </a:t>
            </a:r>
            <a:r>
              <a:rPr lang="en-US" dirty="0"/>
              <a:t>addressing fears and highlighting the extensive benefits of vaccinations, both specific to COVID-19 and other diseases, public health initiatives can improve vaccination rates and overall community health.</a:t>
            </a:r>
          </a:p>
        </p:txBody>
      </p:sp>
    </p:spTree>
    <p:extLst>
      <p:ext uri="{BB962C8B-B14F-4D97-AF65-F5344CB8AC3E}">
        <p14:creationId xmlns:p14="http://schemas.microsoft.com/office/powerpoint/2010/main" val="11643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BC428-7571-7F65-F6C2-97955F96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BFB3A76-1A37-E145-1670-A18FA26E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8064-6F00-E34E-7414-722BA9F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B7FA-22EC-4D15-A89A-9EA0A2FB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vaccine trends across different states in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 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 and Future work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F573564-46A8-2247-DE18-5433AC37E0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38"/>
    </mc:Choice>
    <mc:Fallback xmlns="">
      <p:transition spd="slow" advTm="22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266-19C7-8E22-BD0D-8F55DDEC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D4AFCDD-1EFC-2702-4DA5-620DAEEB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289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3" descr="Icon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08A10C89-11EC-6319-9DC2-66F41BA271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2"/>
    </mc:Choice>
    <mc:Fallback xmlns="">
      <p:transition spd="slow" advTm="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91B95-BAA3-B09A-7AA1-8ED386F3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463301" cy="1322888"/>
          </a:xfrm>
        </p:spPr>
        <p:txBody>
          <a:bodyPr>
            <a:normAutofit/>
          </a:bodyPr>
          <a:lstStyle/>
          <a:p>
            <a:r>
              <a:rPr lang="en-US"/>
              <a:t>Datasets</a:t>
            </a:r>
            <a:endParaRPr lang="en-US" dirty="0"/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0E58-D59D-3576-2D99-68DD328E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63301" cy="33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Kaggle, CDC, California Health and Human </a:t>
            </a:r>
            <a:br>
              <a:rPr lang="en-US" sz="2000" dirty="0"/>
            </a:br>
            <a:r>
              <a:rPr lang="en-US" sz="2000" dirty="0"/>
              <a:t>Services Open Data Portal, Data.gov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B7BC7-EF5B-0A68-65AC-83256E0C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785"/>
            <a:ext cx="5243052" cy="2317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993FB3-FEB8-9BCC-1835-FB8E3AB5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69" y="2542086"/>
            <a:ext cx="6190109" cy="2463345"/>
          </a:xfrm>
          <a:prstGeom prst="rect">
            <a:avLst/>
          </a:prstGeom>
        </p:spPr>
      </p:pic>
      <p:sp>
        <p:nvSpPr>
          <p:cNvPr id="60" name="Freeform: Shape 5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241C1-E3F2-152A-4C90-EBA80F434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308" y="4983075"/>
            <a:ext cx="7906089" cy="18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"/>
    </mc:Choice>
    <mc:Fallback xmlns="">
      <p:transition spd="slow" advTm="13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8845D-1D1D-3CFA-72D0-30BA6D1D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/>
              <a:t>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CBD57-8F71-D6AB-2297-46D1FBEB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9" r="3862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2D0F9-12DC-4DEB-9D50-9897B8E23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901600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93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"/>
    </mc:Choice>
    <mc:Fallback xmlns="">
      <p:transition spd="slow" advTm="9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EBFA-7468-E5C3-3B57-FFCF659A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D4BFE8D4-FEAD-4579-FFED-4DE16D02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384A5707-AB2C-4D96-6B58-24C0D9196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474B0A6E-34FD-FD6B-1952-7C914491B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7" r="3" b="7291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F498-5145-59FA-303C-1EE0370E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EDA</a:t>
            </a:r>
          </a:p>
          <a:p>
            <a:pPr marL="0" indent="0">
              <a:buNone/>
            </a:pPr>
            <a:r>
              <a:rPr lang="en-US" sz="1800"/>
              <a:t>Python</a:t>
            </a:r>
          </a:p>
          <a:p>
            <a:pPr marL="0" indent="0">
              <a:buNone/>
            </a:pPr>
            <a:r>
              <a:rPr lang="en-US" sz="1800"/>
              <a:t>Microsoft PowerBI</a:t>
            </a:r>
          </a:p>
        </p:txBody>
      </p:sp>
    </p:spTree>
    <p:extLst>
      <p:ext uri="{BB962C8B-B14F-4D97-AF65-F5344CB8AC3E}">
        <p14:creationId xmlns:p14="http://schemas.microsoft.com/office/powerpoint/2010/main" val="1239653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15"/>
    </mc:Choice>
    <mc:Fallback xmlns="">
      <p:transition spd="slow" advTm="9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D4ECA-1D29-ABBE-AE13-1001584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/>
              <a:t>Exploratory Data Analysis(EDA)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E51A-F31D-4775-841F-BB2EBBD3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/>
          </a:p>
          <a:p>
            <a:r>
              <a:rPr lang="en-US" sz="1700"/>
              <a:t>Univariate, Bivariate and Multivariate EDA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Python libraries used:</a:t>
            </a:r>
          </a:p>
          <a:p>
            <a:r>
              <a:rPr lang="en-US" sz="1700"/>
              <a:t>Pandas</a:t>
            </a:r>
          </a:p>
          <a:p>
            <a:r>
              <a:rPr lang="en-US" sz="1700"/>
              <a:t>NumPy</a:t>
            </a:r>
          </a:p>
          <a:p>
            <a:r>
              <a:rPr lang="en-US" sz="1700"/>
              <a:t>Seaborn</a:t>
            </a:r>
          </a:p>
          <a:p>
            <a:r>
              <a:rPr lang="en-US" sz="1700"/>
              <a:t>matplotlib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3CD04DE-AAE1-5FB1-D034-E18C0E21B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4" r="1664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631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"/>
    </mc:Choice>
    <mc:Fallback xmlns="">
      <p:transition spd="slow" advTm="7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D35AA-8A35-F3A0-FE84-25258C42F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" y="1500188"/>
            <a:ext cx="3976688" cy="40179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FFB1E-2201-1F41-BB8F-6DAF1984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500188"/>
            <a:ext cx="3228975" cy="401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EDE5A-9306-CA54-3C4E-E35371AE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2799907" cy="4455416"/>
          </a:xfrm>
        </p:spPr>
        <p:txBody>
          <a:bodyPr anchor="ctr">
            <a:normAutofit/>
          </a:bodyPr>
          <a:lstStyle/>
          <a:p>
            <a:r>
              <a:rPr lang="en-US" sz="4000"/>
              <a:t>Univariate, Bivariate and Multivariate EDA</a:t>
            </a:r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9746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390"/>
    </mc:Choice>
    <mc:Fallback xmlns="">
      <p:transition spd="slow" advTm="93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0CD26-A7FB-6F61-5878-41A67B27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Results- Trends in different states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B8E4266-F604-89EF-BD92-8F532269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6" y="0"/>
            <a:ext cx="7090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271</Words>
  <Application>Microsoft Macintosh PowerPoint</Application>
  <PresentationFormat>Widescreen</PresentationFormat>
  <Paragraphs>64</Paragraphs>
  <Slides>15</Slides>
  <Notes>5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COVID-19 Vaccinations and their trends in the United States </vt:lpstr>
      <vt:lpstr>Agenda</vt:lpstr>
      <vt:lpstr>Introduction</vt:lpstr>
      <vt:lpstr>Datasets</vt:lpstr>
      <vt:lpstr>Research Questions</vt:lpstr>
      <vt:lpstr>Methodology</vt:lpstr>
      <vt:lpstr>Exploratory Data Analysis(EDA)</vt:lpstr>
      <vt:lpstr>Univariate, Bivariate and Multivariate EDA </vt:lpstr>
      <vt:lpstr>Results- Trends in different states</vt:lpstr>
      <vt:lpstr>Results</vt:lpstr>
      <vt:lpstr>Results</vt:lpstr>
      <vt:lpstr>Results</vt:lpstr>
      <vt:lpstr>Results</vt:lpstr>
      <vt:lpstr>Conclusion and 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Vaccinations and their trends in the United States</dc:title>
  <dc:creator>Prajwal Panchmahalkar</dc:creator>
  <cp:lastModifiedBy>Prajwal Panchmahalkar</cp:lastModifiedBy>
  <cp:revision>5</cp:revision>
  <dcterms:created xsi:type="dcterms:W3CDTF">2022-04-18T19:11:14Z</dcterms:created>
  <dcterms:modified xsi:type="dcterms:W3CDTF">2024-06-20T01:41:51Z</dcterms:modified>
</cp:coreProperties>
</file>