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1" autoAdjust="0"/>
    <p:restoredTop sz="94660"/>
  </p:normalViewPr>
  <p:slideViewPr>
    <p:cSldViewPr>
      <p:cViewPr varScale="1">
        <p:scale>
          <a:sx n="72" d="100"/>
          <a:sy n="72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2F9D2-B3E8-489E-A18D-502878B5220E}" type="datetimeFigureOut">
              <a:rPr lang="ko-KR" altLang="en-US" smtClean="0"/>
              <a:pPr/>
              <a:t>2018-12-15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Flowchart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170206" y="908720"/>
            <a:ext cx="648072" cy="2160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882174" y="2780928"/>
            <a:ext cx="1224136" cy="360040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Read 1 Line in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CONFIG.TXT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46170" y="1412776"/>
            <a:ext cx="1296144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MonitorInfo</a:t>
            </a:r>
            <a:r>
              <a:rPr lang="en-US" altLang="ko-KR" sz="1000" dirty="0" smtClean="0">
                <a:solidFill>
                  <a:schemeClr val="tx1"/>
                </a:solidFill>
              </a:rPr>
              <a:t> Class List -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mInfo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46170" y="4221088"/>
            <a:ext cx="1296144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mInfoList</a:t>
            </a:r>
            <a:r>
              <a:rPr lang="ko-KR" altLang="en-US" sz="1000" dirty="0" smtClean="0">
                <a:solidFill>
                  <a:schemeClr val="tx1"/>
                </a:solidFill>
              </a:rPr>
              <a:t>에 </a:t>
            </a:r>
            <a:r>
              <a:rPr lang="en-US" altLang="ko-KR" sz="1000" dirty="0" smtClean="0">
                <a:solidFill>
                  <a:schemeClr val="tx1"/>
                </a:solidFill>
              </a:rPr>
              <a:t>line </a:t>
            </a:r>
            <a:r>
              <a:rPr lang="ko-KR" altLang="en-US" sz="1000" dirty="0" smtClean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10" name="순서도: 판단 9"/>
          <p:cNvSpPr/>
          <p:nvPr/>
        </p:nvSpPr>
        <p:spPr>
          <a:xfrm>
            <a:off x="738158" y="3501008"/>
            <a:ext cx="1512168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EOF?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6170" y="2132856"/>
            <a:ext cx="1296144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Open CONFIG.TXT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46170" y="4869160"/>
            <a:ext cx="1296144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Parsing Data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494242" y="1124744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2"/>
            <a:endCxn id="11" idx="0"/>
          </p:cNvCxnSpPr>
          <p:nvPr/>
        </p:nvCxnSpPr>
        <p:spPr>
          <a:xfrm>
            <a:off x="1494242" y="1916832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2"/>
            <a:endCxn id="7" idx="0"/>
          </p:cNvCxnSpPr>
          <p:nvPr/>
        </p:nvCxnSpPr>
        <p:spPr>
          <a:xfrm>
            <a:off x="1494242" y="2564904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" idx="4"/>
            <a:endCxn id="10" idx="0"/>
          </p:cNvCxnSpPr>
          <p:nvPr/>
        </p:nvCxnSpPr>
        <p:spPr>
          <a:xfrm>
            <a:off x="1494242" y="3140968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2"/>
            <a:endCxn id="9" idx="0"/>
          </p:cNvCxnSpPr>
          <p:nvPr/>
        </p:nvCxnSpPr>
        <p:spPr>
          <a:xfrm>
            <a:off x="1494242" y="3939406"/>
            <a:ext cx="0" cy="281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9" idx="2"/>
            <a:endCxn id="12" idx="0"/>
          </p:cNvCxnSpPr>
          <p:nvPr/>
        </p:nvCxnSpPr>
        <p:spPr>
          <a:xfrm>
            <a:off x="1494242" y="4653136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12" idx="2"/>
            <a:endCxn id="7" idx="5"/>
          </p:cNvCxnSpPr>
          <p:nvPr/>
        </p:nvCxnSpPr>
        <p:spPr>
          <a:xfrm rot="5400000" flipH="1">
            <a:off x="40581" y="3847547"/>
            <a:ext cx="2340260" cy="567063"/>
          </a:xfrm>
          <a:prstGeom prst="bentConnector4">
            <a:avLst>
              <a:gd name="adj1" fmla="val -9768"/>
              <a:gd name="adj2" fmla="val 1545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74714" y="3869757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2123728" y="3501008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63" name="직사각형 62"/>
          <p:cNvSpPr/>
          <p:nvPr/>
        </p:nvSpPr>
        <p:spPr>
          <a:xfrm>
            <a:off x="3194555" y="1412776"/>
            <a:ext cx="1224136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1sec Thread </a:t>
            </a:r>
            <a:r>
              <a:rPr lang="ko-KR" altLang="en-US" sz="1000" dirty="0" smtClean="0">
                <a:solidFill>
                  <a:schemeClr val="tx1"/>
                </a:solidFill>
              </a:rPr>
              <a:t>생성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mInfo</a:t>
            </a:r>
            <a:r>
              <a:rPr lang="en-US" altLang="ko-KR" sz="1000" dirty="0" smtClean="0">
                <a:solidFill>
                  <a:schemeClr val="tx1"/>
                </a:solidFill>
              </a:rPr>
              <a:t> List</a:t>
            </a:r>
            <a:r>
              <a:rPr lang="ko-KR" altLang="en-US" sz="1000" dirty="0" smtClean="0">
                <a:solidFill>
                  <a:schemeClr val="tx1"/>
                </a:solidFill>
              </a:rPr>
              <a:t>전달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67" name="Shape 66"/>
          <p:cNvCxnSpPr>
            <a:stCxn id="10" idx="3"/>
            <a:endCxn id="63" idx="1"/>
          </p:cNvCxnSpPr>
          <p:nvPr/>
        </p:nvCxnSpPr>
        <p:spPr>
          <a:xfrm flipV="1">
            <a:off x="2250326" y="1592796"/>
            <a:ext cx="944229" cy="21274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평행 사변형 74"/>
          <p:cNvSpPr/>
          <p:nvPr/>
        </p:nvSpPr>
        <p:spPr>
          <a:xfrm>
            <a:off x="3194555" y="2060848"/>
            <a:ext cx="1224136" cy="504056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Read Memory Size from </a:t>
            </a:r>
            <a:r>
              <a:rPr lang="en-US" altLang="ko-KR" sz="1000" dirty="0" smtClean="0">
                <a:solidFill>
                  <a:schemeClr val="tx1"/>
                </a:solidFill>
              </a:rPr>
              <a:t>Console Input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158551" y="2780928"/>
            <a:ext cx="1296144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tasklist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84" name="순서도: 판단 83"/>
          <p:cNvSpPr/>
          <p:nvPr/>
        </p:nvSpPr>
        <p:spPr>
          <a:xfrm>
            <a:off x="3050539" y="4005064"/>
            <a:ext cx="1512168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END?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5" name="평행 사변형 84"/>
          <p:cNvSpPr/>
          <p:nvPr/>
        </p:nvSpPr>
        <p:spPr>
          <a:xfrm>
            <a:off x="3194555" y="3356992"/>
            <a:ext cx="1224136" cy="432048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Tasklist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출력값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1 line Read 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491880" y="4365104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87" name="순서도: 판단 86"/>
          <p:cNvSpPr/>
          <p:nvPr/>
        </p:nvSpPr>
        <p:spPr>
          <a:xfrm>
            <a:off x="3014535" y="4725144"/>
            <a:ext cx="1584176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rmm</a:t>
            </a:r>
            <a:r>
              <a:rPr lang="en-US" altLang="ko-KR" sz="1000" dirty="0" smtClean="0">
                <a:solidFill>
                  <a:schemeClr val="tx1"/>
                </a:solidFill>
              </a:rPr>
              <a:t> &gt;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tmm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88" name="Shape 66"/>
          <p:cNvCxnSpPr>
            <a:stCxn id="84" idx="3"/>
            <a:endCxn id="125" idx="5"/>
          </p:cNvCxnSpPr>
          <p:nvPr/>
        </p:nvCxnSpPr>
        <p:spPr>
          <a:xfrm flipV="1">
            <a:off x="4562707" y="3501008"/>
            <a:ext cx="351331" cy="7232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355976" y="4005064"/>
            <a:ext cx="144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91" name="직사각형 90"/>
          <p:cNvSpPr/>
          <p:nvPr/>
        </p:nvSpPr>
        <p:spPr>
          <a:xfrm>
            <a:off x="3158551" y="5445224"/>
            <a:ext cx="1296144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ProcList</a:t>
            </a:r>
            <a:r>
              <a:rPr lang="ko-KR" altLang="en-US" sz="1000" dirty="0" smtClean="0">
                <a:solidFill>
                  <a:schemeClr val="tx1"/>
                </a:solidFill>
              </a:rPr>
              <a:t>에 추가</a:t>
            </a:r>
          </a:p>
        </p:txBody>
      </p:sp>
      <p:cxnSp>
        <p:nvCxnSpPr>
          <p:cNvPr id="92" name="Shape 66"/>
          <p:cNvCxnSpPr>
            <a:stCxn id="91" idx="1"/>
            <a:endCxn id="85" idx="5"/>
          </p:cNvCxnSpPr>
          <p:nvPr/>
        </p:nvCxnSpPr>
        <p:spPr>
          <a:xfrm rot="10800000" flipH="1">
            <a:off x="3158551" y="3573016"/>
            <a:ext cx="90010" cy="2052228"/>
          </a:xfrm>
          <a:prstGeom prst="bentConnector3">
            <a:avLst>
              <a:gd name="adj1" fmla="val -25397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63" idx="2"/>
            <a:endCxn id="75" idx="0"/>
          </p:cNvCxnSpPr>
          <p:nvPr/>
        </p:nvCxnSpPr>
        <p:spPr>
          <a:xfrm>
            <a:off x="3806623" y="1772816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75" idx="4"/>
            <a:endCxn id="78" idx="0"/>
          </p:cNvCxnSpPr>
          <p:nvPr/>
        </p:nvCxnSpPr>
        <p:spPr>
          <a:xfrm>
            <a:off x="3806623" y="2564904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78" idx="2"/>
            <a:endCxn id="85" idx="0"/>
          </p:cNvCxnSpPr>
          <p:nvPr/>
        </p:nvCxnSpPr>
        <p:spPr>
          <a:xfrm>
            <a:off x="3806623" y="3140968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85" idx="4"/>
            <a:endCxn id="84" idx="0"/>
          </p:cNvCxnSpPr>
          <p:nvPr/>
        </p:nvCxnSpPr>
        <p:spPr>
          <a:xfrm>
            <a:off x="3806623" y="3789040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84" idx="2"/>
            <a:endCxn id="87" idx="0"/>
          </p:cNvCxnSpPr>
          <p:nvPr/>
        </p:nvCxnSpPr>
        <p:spPr>
          <a:xfrm>
            <a:off x="3806623" y="4443462"/>
            <a:ext cx="0" cy="281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87" idx="2"/>
            <a:endCxn id="91" idx="0"/>
          </p:cNvCxnSpPr>
          <p:nvPr/>
        </p:nvCxnSpPr>
        <p:spPr>
          <a:xfrm>
            <a:off x="3806623" y="5163542"/>
            <a:ext cx="0" cy="281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평행 사변형 124"/>
          <p:cNvSpPr/>
          <p:nvPr/>
        </p:nvSpPr>
        <p:spPr>
          <a:xfrm>
            <a:off x="4860032" y="3284984"/>
            <a:ext cx="1224136" cy="432048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ProcList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출력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ProcResult.TXT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31" name="Shape 66"/>
          <p:cNvCxnSpPr>
            <a:stCxn id="125" idx="1"/>
            <a:endCxn id="75" idx="2"/>
          </p:cNvCxnSpPr>
          <p:nvPr/>
        </p:nvCxnSpPr>
        <p:spPr>
          <a:xfrm rot="16200000" flipV="1">
            <a:off x="4454841" y="2213719"/>
            <a:ext cx="972108" cy="117042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53811" y="136386"/>
            <a:ext cx="1296144" cy="2160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Thread 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순서도: 판단 4"/>
          <p:cNvSpPr/>
          <p:nvPr/>
        </p:nvSpPr>
        <p:spPr>
          <a:xfrm>
            <a:off x="1645799" y="1760093"/>
            <a:ext cx="1512168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END?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73991" y="1190379"/>
            <a:ext cx="792088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Sleep 1</a:t>
            </a:r>
            <a:r>
              <a:rPr lang="ko-KR" altLang="en-US" sz="1000" dirty="0" smtClean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7847" y="2126483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9" name="Shape 66"/>
          <p:cNvCxnSpPr>
            <a:stCxn id="5" idx="3"/>
            <a:endCxn id="6" idx="2"/>
          </p:cNvCxnSpPr>
          <p:nvPr/>
        </p:nvCxnSpPr>
        <p:spPr>
          <a:xfrm flipV="1">
            <a:off x="3157967" y="1478411"/>
            <a:ext cx="612068" cy="50088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평행 사변형 9"/>
          <p:cNvSpPr/>
          <p:nvPr/>
        </p:nvSpPr>
        <p:spPr>
          <a:xfrm>
            <a:off x="1789815" y="1118371"/>
            <a:ext cx="1224136" cy="432048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objList</a:t>
            </a:r>
            <a:r>
              <a:rPr lang="ko-KR" altLang="en-US" sz="1000" dirty="0" smtClean="0">
                <a:solidFill>
                  <a:schemeClr val="tx1"/>
                </a:solidFill>
              </a:rPr>
              <a:t>에서 하나씩 읽기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401883" y="1550419"/>
            <a:ext cx="0" cy="2096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401883" y="2198491"/>
            <a:ext cx="0" cy="2753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판단 13"/>
          <p:cNvSpPr/>
          <p:nvPr/>
        </p:nvSpPr>
        <p:spPr>
          <a:xfrm>
            <a:off x="1645799" y="2473823"/>
            <a:ext cx="1512168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FILE?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3894" y="2503941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File</a:t>
            </a:r>
            <a:endParaRPr lang="ko-KR" altLang="en-US" sz="800" dirty="0"/>
          </a:p>
        </p:txBody>
      </p:sp>
      <p:cxnSp>
        <p:nvCxnSpPr>
          <p:cNvPr id="18" name="Shape 66"/>
          <p:cNvCxnSpPr>
            <a:stCxn id="14" idx="1"/>
            <a:endCxn id="23" idx="0"/>
          </p:cNvCxnSpPr>
          <p:nvPr/>
        </p:nvCxnSpPr>
        <p:spPr>
          <a:xfrm rot="10800000" flipV="1">
            <a:off x="1072071" y="2693021"/>
            <a:ext cx="573728" cy="29755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753811" y="614315"/>
            <a:ext cx="1296144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objList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최초 위치로</a:t>
            </a:r>
          </a:p>
        </p:txBody>
      </p:sp>
      <p:sp>
        <p:nvSpPr>
          <p:cNvPr id="23" name="순서도: 판단 22"/>
          <p:cNvSpPr/>
          <p:nvPr/>
        </p:nvSpPr>
        <p:spPr>
          <a:xfrm>
            <a:off x="279983" y="2990579"/>
            <a:ext cx="1584176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FILE Exist in MONFILE</a:t>
            </a:r>
          </a:p>
        </p:txBody>
      </p:sp>
      <p:cxnSp>
        <p:nvCxnSpPr>
          <p:cNvPr id="32" name="Shape 66"/>
          <p:cNvCxnSpPr>
            <a:stCxn id="23" idx="3"/>
            <a:endCxn id="184" idx="0"/>
          </p:cNvCxnSpPr>
          <p:nvPr/>
        </p:nvCxnSpPr>
        <p:spPr>
          <a:xfrm>
            <a:off x="1864159" y="3242607"/>
            <a:ext cx="1166042" cy="25202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66"/>
          <p:cNvCxnSpPr>
            <a:stCxn id="120" idx="1"/>
            <a:endCxn id="10" idx="5"/>
          </p:cNvCxnSpPr>
          <p:nvPr/>
        </p:nvCxnSpPr>
        <p:spPr>
          <a:xfrm rot="10800000" flipH="1">
            <a:off x="321191" y="1334396"/>
            <a:ext cx="1522629" cy="4684875"/>
          </a:xfrm>
          <a:prstGeom prst="bentConnector3">
            <a:avLst>
              <a:gd name="adj1" fmla="val -1501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66"/>
          <p:cNvCxnSpPr>
            <a:stCxn id="6" idx="0"/>
            <a:endCxn id="20" idx="3"/>
          </p:cNvCxnSpPr>
          <p:nvPr/>
        </p:nvCxnSpPr>
        <p:spPr>
          <a:xfrm rot="16200000" flipV="1">
            <a:off x="3193971" y="614315"/>
            <a:ext cx="432048" cy="72008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20" idx="0"/>
          </p:cNvCxnSpPr>
          <p:nvPr/>
        </p:nvCxnSpPr>
        <p:spPr>
          <a:xfrm>
            <a:off x="2401883" y="352410"/>
            <a:ext cx="0" cy="2619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401883" y="902347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99" idx="2"/>
            <a:endCxn id="207" idx="1"/>
          </p:cNvCxnSpPr>
          <p:nvPr/>
        </p:nvCxnSpPr>
        <p:spPr>
          <a:xfrm flipH="1">
            <a:off x="3031077" y="5294835"/>
            <a:ext cx="146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789815" y="3062587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cxnSp>
        <p:nvCxnSpPr>
          <p:cNvPr id="87" name="Shape 66"/>
          <p:cNvCxnSpPr>
            <a:stCxn id="215" idx="2"/>
            <a:endCxn id="10" idx="5"/>
          </p:cNvCxnSpPr>
          <p:nvPr/>
        </p:nvCxnSpPr>
        <p:spPr>
          <a:xfrm rot="5400000" flipH="1">
            <a:off x="-57567" y="3235783"/>
            <a:ext cx="4968552" cy="1165776"/>
          </a:xfrm>
          <a:prstGeom prst="bentConnector4">
            <a:avLst>
              <a:gd name="adj1" fmla="val -4601"/>
              <a:gd name="adj2" fmla="val 2512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321192" y="5879608"/>
            <a:ext cx="1512168" cy="279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ON Exist Write Flag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49" name="순서도: 판단 148"/>
          <p:cNvSpPr/>
          <p:nvPr/>
        </p:nvSpPr>
        <p:spPr>
          <a:xfrm>
            <a:off x="312483" y="4502747"/>
            <a:ext cx="1509832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Already?</a:t>
            </a:r>
          </a:p>
        </p:txBody>
      </p:sp>
      <p:cxnSp>
        <p:nvCxnSpPr>
          <p:cNvPr id="152" name="직선 화살표 연결선 151"/>
          <p:cNvCxnSpPr>
            <a:stCxn id="23" idx="2"/>
            <a:endCxn id="186" idx="0"/>
          </p:cNvCxnSpPr>
          <p:nvPr/>
        </p:nvCxnSpPr>
        <p:spPr>
          <a:xfrm flipH="1">
            <a:off x="1069735" y="3494635"/>
            <a:ext cx="2336" cy="331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1115616" y="3515540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157" name="직선 화살표 연결선 156"/>
          <p:cNvCxnSpPr>
            <a:stCxn id="149" idx="2"/>
            <a:endCxn id="162" idx="0"/>
          </p:cNvCxnSpPr>
          <p:nvPr/>
        </p:nvCxnSpPr>
        <p:spPr>
          <a:xfrm>
            <a:off x="1067399" y="5006803"/>
            <a:ext cx="3504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평행 사변형 161"/>
          <p:cNvSpPr/>
          <p:nvPr/>
        </p:nvSpPr>
        <p:spPr>
          <a:xfrm>
            <a:off x="458835" y="5366843"/>
            <a:ext cx="1224136" cy="216024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Result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63" name="직선 화살표 연결선 162"/>
          <p:cNvCxnSpPr>
            <a:stCxn id="162" idx="4"/>
            <a:endCxn id="120" idx="0"/>
          </p:cNvCxnSpPr>
          <p:nvPr/>
        </p:nvCxnSpPr>
        <p:spPr>
          <a:xfrm>
            <a:off x="1070903" y="5582867"/>
            <a:ext cx="6373" cy="2967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순서도: 판단 178"/>
          <p:cNvSpPr/>
          <p:nvPr/>
        </p:nvSpPr>
        <p:spPr>
          <a:xfrm>
            <a:off x="2256699" y="4070699"/>
            <a:ext cx="1547004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Size Condition Match?</a:t>
            </a:r>
          </a:p>
        </p:txBody>
      </p:sp>
      <p:sp>
        <p:nvSpPr>
          <p:cNvPr id="184" name="직사각형 183"/>
          <p:cNvSpPr/>
          <p:nvPr/>
        </p:nvSpPr>
        <p:spPr>
          <a:xfrm>
            <a:off x="2354834" y="3494635"/>
            <a:ext cx="1350734" cy="279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OFF </a:t>
            </a:r>
            <a:r>
              <a:rPr lang="en-US" altLang="ko-KR" sz="1000" dirty="0" smtClean="0">
                <a:solidFill>
                  <a:schemeClr val="tx1"/>
                </a:solidFill>
              </a:rPr>
              <a:t>Exist </a:t>
            </a:r>
            <a:r>
              <a:rPr lang="en-US" altLang="ko-KR" sz="1000" dirty="0" smtClean="0">
                <a:solidFill>
                  <a:schemeClr val="tx1"/>
                </a:solidFill>
              </a:rPr>
              <a:t>Write Flag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421663" y="3826212"/>
            <a:ext cx="1296144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OFF Condition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 Write Flag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149855" y="4890065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190" name="TextBox 189"/>
          <p:cNvSpPr txBox="1"/>
          <p:nvPr/>
        </p:nvSpPr>
        <p:spPr>
          <a:xfrm>
            <a:off x="3112086" y="1838451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cxnSp>
        <p:nvCxnSpPr>
          <p:cNvPr id="191" name="직선 화살표 연결선 190"/>
          <p:cNvCxnSpPr>
            <a:stCxn id="186" idx="2"/>
            <a:endCxn id="149" idx="0"/>
          </p:cNvCxnSpPr>
          <p:nvPr/>
        </p:nvCxnSpPr>
        <p:spPr>
          <a:xfrm flipH="1">
            <a:off x="1067399" y="4186252"/>
            <a:ext cx="2336" cy="3164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3734031" y="4149080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196" name="직선 화살표 연결선 195"/>
          <p:cNvCxnSpPr>
            <a:stCxn id="184" idx="2"/>
            <a:endCxn id="179" idx="0"/>
          </p:cNvCxnSpPr>
          <p:nvPr/>
        </p:nvCxnSpPr>
        <p:spPr>
          <a:xfrm>
            <a:off x="3030201" y="3773958"/>
            <a:ext cx="0" cy="2967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순서도: 판단 198"/>
          <p:cNvSpPr/>
          <p:nvPr/>
        </p:nvSpPr>
        <p:spPr>
          <a:xfrm>
            <a:off x="2169609" y="4790779"/>
            <a:ext cx="1725856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Already?</a:t>
            </a:r>
          </a:p>
        </p:txBody>
      </p:sp>
      <p:cxnSp>
        <p:nvCxnSpPr>
          <p:cNvPr id="200" name="직선 화살표 연결선 199"/>
          <p:cNvCxnSpPr>
            <a:stCxn id="179" idx="2"/>
            <a:endCxn id="199" idx="0"/>
          </p:cNvCxnSpPr>
          <p:nvPr/>
        </p:nvCxnSpPr>
        <p:spPr>
          <a:xfrm>
            <a:off x="3030201" y="4574755"/>
            <a:ext cx="2336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평행 사변형 206"/>
          <p:cNvSpPr/>
          <p:nvPr/>
        </p:nvSpPr>
        <p:spPr>
          <a:xfrm>
            <a:off x="2392006" y="5510859"/>
            <a:ext cx="1224136" cy="216024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Result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106907" y="5006803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11" name="TextBox 210"/>
          <p:cNvSpPr txBox="1"/>
          <p:nvPr/>
        </p:nvSpPr>
        <p:spPr>
          <a:xfrm>
            <a:off x="3074914" y="5294835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12" name="TextBox 211"/>
          <p:cNvSpPr txBox="1"/>
          <p:nvPr/>
        </p:nvSpPr>
        <p:spPr>
          <a:xfrm>
            <a:off x="3068541" y="4557337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215" name="직사각형 214"/>
          <p:cNvSpPr/>
          <p:nvPr/>
        </p:nvSpPr>
        <p:spPr>
          <a:xfrm>
            <a:off x="2392006" y="5942907"/>
            <a:ext cx="1235181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ON Condition 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Flag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216" name="직선 화살표 연결선 215"/>
          <p:cNvCxnSpPr>
            <a:stCxn id="207" idx="4"/>
            <a:endCxn id="215" idx="0"/>
          </p:cNvCxnSpPr>
          <p:nvPr/>
        </p:nvCxnSpPr>
        <p:spPr>
          <a:xfrm>
            <a:off x="3004074" y="5726883"/>
            <a:ext cx="5523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hape 66"/>
          <p:cNvCxnSpPr>
            <a:stCxn id="149" idx="1"/>
            <a:endCxn id="10" idx="5"/>
          </p:cNvCxnSpPr>
          <p:nvPr/>
        </p:nvCxnSpPr>
        <p:spPr>
          <a:xfrm rot="10800000" flipH="1">
            <a:off x="312483" y="1334395"/>
            <a:ext cx="1531338" cy="3420380"/>
          </a:xfrm>
          <a:prstGeom prst="bentConnector3">
            <a:avLst>
              <a:gd name="adj1" fmla="val -1492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242811" y="4592173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236" name="직사각형 235"/>
          <p:cNvSpPr/>
          <p:nvPr/>
        </p:nvSpPr>
        <p:spPr>
          <a:xfrm>
            <a:off x="3771203" y="5942907"/>
            <a:ext cx="1152128" cy="3664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OFF Condition </a:t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en-US" altLang="ko-KR" sz="1000" dirty="0" smtClean="0">
                <a:solidFill>
                  <a:schemeClr val="tx1"/>
                </a:solidFill>
              </a:rPr>
              <a:t>Write Flag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237" name="Shape 66"/>
          <p:cNvCxnSpPr>
            <a:stCxn id="179" idx="3"/>
            <a:endCxn id="236" idx="0"/>
          </p:cNvCxnSpPr>
          <p:nvPr/>
        </p:nvCxnSpPr>
        <p:spPr>
          <a:xfrm>
            <a:off x="3803703" y="4322727"/>
            <a:ext cx="543564" cy="162018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hape 66"/>
          <p:cNvCxnSpPr>
            <a:stCxn id="199" idx="1"/>
          </p:cNvCxnSpPr>
          <p:nvPr/>
        </p:nvCxnSpPr>
        <p:spPr>
          <a:xfrm rot="10800000" flipV="1">
            <a:off x="1933831" y="5042806"/>
            <a:ext cx="235778" cy="148253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순서도: 판단 254"/>
          <p:cNvSpPr/>
          <p:nvPr/>
        </p:nvSpPr>
        <p:spPr>
          <a:xfrm>
            <a:off x="5185236" y="2340171"/>
            <a:ext cx="1584176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 Exist in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Tasklist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256" name="Shape 66"/>
          <p:cNvCxnSpPr>
            <a:stCxn id="255" idx="3"/>
            <a:endCxn id="267" idx="0"/>
          </p:cNvCxnSpPr>
          <p:nvPr/>
        </p:nvCxnSpPr>
        <p:spPr>
          <a:xfrm>
            <a:off x="6769412" y="2592199"/>
            <a:ext cx="1160837" cy="25202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화살표 연결선 256"/>
          <p:cNvCxnSpPr>
            <a:stCxn id="274" idx="2"/>
            <a:endCxn id="276" idx="1"/>
          </p:cNvCxnSpPr>
          <p:nvPr/>
        </p:nvCxnSpPr>
        <p:spPr>
          <a:xfrm flipH="1">
            <a:off x="7936330" y="4644427"/>
            <a:ext cx="146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6695068" y="2412179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259" name="직사각형 258"/>
          <p:cNvSpPr/>
          <p:nvPr/>
        </p:nvSpPr>
        <p:spPr>
          <a:xfrm>
            <a:off x="5226445" y="5229200"/>
            <a:ext cx="1512168" cy="279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ON Exist Write Flag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60" name="순서도: 판단 259"/>
          <p:cNvSpPr/>
          <p:nvPr/>
        </p:nvSpPr>
        <p:spPr>
          <a:xfrm>
            <a:off x="5217736" y="3852339"/>
            <a:ext cx="1509832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Already?</a:t>
            </a:r>
          </a:p>
        </p:txBody>
      </p:sp>
      <p:cxnSp>
        <p:nvCxnSpPr>
          <p:cNvPr id="261" name="직선 화살표 연결선 260"/>
          <p:cNvCxnSpPr>
            <a:stCxn id="255" idx="2"/>
            <a:endCxn id="268" idx="0"/>
          </p:cNvCxnSpPr>
          <p:nvPr/>
        </p:nvCxnSpPr>
        <p:spPr>
          <a:xfrm flipH="1">
            <a:off x="5974988" y="2844227"/>
            <a:ext cx="2336" cy="331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6020869" y="2865132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263" name="직선 화살표 연결선 262"/>
          <p:cNvCxnSpPr>
            <a:stCxn id="260" idx="2"/>
            <a:endCxn id="264" idx="0"/>
          </p:cNvCxnSpPr>
          <p:nvPr/>
        </p:nvCxnSpPr>
        <p:spPr>
          <a:xfrm>
            <a:off x="5972652" y="4356395"/>
            <a:ext cx="3504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평행 사변형 263"/>
          <p:cNvSpPr/>
          <p:nvPr/>
        </p:nvSpPr>
        <p:spPr>
          <a:xfrm>
            <a:off x="5364088" y="4716435"/>
            <a:ext cx="1224136" cy="216024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Result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265" name="직선 화살표 연결선 264"/>
          <p:cNvCxnSpPr>
            <a:stCxn id="264" idx="4"/>
            <a:endCxn id="259" idx="0"/>
          </p:cNvCxnSpPr>
          <p:nvPr/>
        </p:nvCxnSpPr>
        <p:spPr>
          <a:xfrm>
            <a:off x="5976156" y="4932459"/>
            <a:ext cx="6373" cy="2967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순서도: 판단 265"/>
          <p:cNvSpPr/>
          <p:nvPr/>
        </p:nvSpPr>
        <p:spPr>
          <a:xfrm>
            <a:off x="7161952" y="3420291"/>
            <a:ext cx="1547004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Mem</a:t>
            </a:r>
            <a:r>
              <a:rPr lang="en-US" altLang="ko-KR" sz="1000" dirty="0" smtClean="0">
                <a:solidFill>
                  <a:schemeClr val="tx1"/>
                </a:solidFill>
              </a:rPr>
              <a:t> Condition Match?</a:t>
            </a:r>
          </a:p>
        </p:txBody>
      </p:sp>
      <p:sp>
        <p:nvSpPr>
          <p:cNvPr id="267" name="직사각형 266"/>
          <p:cNvSpPr/>
          <p:nvPr/>
        </p:nvSpPr>
        <p:spPr>
          <a:xfrm>
            <a:off x="7253714" y="2844227"/>
            <a:ext cx="1353070" cy="279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OFF Exist Write Flag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68" name="직사각형 267"/>
          <p:cNvSpPr/>
          <p:nvPr/>
        </p:nvSpPr>
        <p:spPr>
          <a:xfrm>
            <a:off x="5326916" y="3175804"/>
            <a:ext cx="1296144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OFF Condition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 Write Flag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7055108" y="4239657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cxnSp>
        <p:nvCxnSpPr>
          <p:cNvPr id="271" name="직선 화살표 연결선 270"/>
          <p:cNvCxnSpPr>
            <a:stCxn id="268" idx="2"/>
            <a:endCxn id="260" idx="0"/>
          </p:cNvCxnSpPr>
          <p:nvPr/>
        </p:nvCxnSpPr>
        <p:spPr>
          <a:xfrm flipH="1">
            <a:off x="5972652" y="3535844"/>
            <a:ext cx="2336" cy="3164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8639284" y="3498672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273" name="직선 화살표 연결선 272"/>
          <p:cNvCxnSpPr>
            <a:stCxn id="267" idx="2"/>
            <a:endCxn id="266" idx="0"/>
          </p:cNvCxnSpPr>
          <p:nvPr/>
        </p:nvCxnSpPr>
        <p:spPr>
          <a:xfrm>
            <a:off x="7930249" y="3123550"/>
            <a:ext cx="5205" cy="2967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순서도: 판단 273"/>
          <p:cNvSpPr/>
          <p:nvPr/>
        </p:nvSpPr>
        <p:spPr>
          <a:xfrm>
            <a:off x="7074862" y="4140371"/>
            <a:ext cx="1725856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Already?</a:t>
            </a:r>
          </a:p>
        </p:txBody>
      </p:sp>
      <p:cxnSp>
        <p:nvCxnSpPr>
          <p:cNvPr id="275" name="직선 화살표 연결선 274"/>
          <p:cNvCxnSpPr>
            <a:stCxn id="266" idx="2"/>
            <a:endCxn id="274" idx="0"/>
          </p:cNvCxnSpPr>
          <p:nvPr/>
        </p:nvCxnSpPr>
        <p:spPr>
          <a:xfrm>
            <a:off x="7935454" y="3924347"/>
            <a:ext cx="2336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평행 사변형 275"/>
          <p:cNvSpPr/>
          <p:nvPr/>
        </p:nvSpPr>
        <p:spPr>
          <a:xfrm>
            <a:off x="7297259" y="4860451"/>
            <a:ext cx="1224136" cy="216024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Result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6012160" y="4356395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78" name="TextBox 277"/>
          <p:cNvSpPr txBox="1"/>
          <p:nvPr/>
        </p:nvSpPr>
        <p:spPr>
          <a:xfrm>
            <a:off x="7980167" y="4644427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79" name="TextBox 278"/>
          <p:cNvSpPr txBox="1"/>
          <p:nvPr/>
        </p:nvSpPr>
        <p:spPr>
          <a:xfrm>
            <a:off x="7973794" y="3906929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280" name="직사각형 279"/>
          <p:cNvSpPr/>
          <p:nvPr/>
        </p:nvSpPr>
        <p:spPr>
          <a:xfrm>
            <a:off x="7334431" y="5292499"/>
            <a:ext cx="1154464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ON Condition 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Flag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281" name="직선 화살표 연결선 280"/>
          <p:cNvCxnSpPr>
            <a:stCxn id="276" idx="4"/>
            <a:endCxn id="280" idx="0"/>
          </p:cNvCxnSpPr>
          <p:nvPr/>
        </p:nvCxnSpPr>
        <p:spPr>
          <a:xfrm>
            <a:off x="7909327" y="5076475"/>
            <a:ext cx="2336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/>
          <p:cNvSpPr txBox="1"/>
          <p:nvPr/>
        </p:nvSpPr>
        <p:spPr>
          <a:xfrm>
            <a:off x="5148064" y="3941765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283" name="직사각형 282"/>
          <p:cNvSpPr/>
          <p:nvPr/>
        </p:nvSpPr>
        <p:spPr>
          <a:xfrm>
            <a:off x="8028384" y="5923153"/>
            <a:ext cx="1080120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OFF Condition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 Write Flag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284" name="Shape 66"/>
          <p:cNvCxnSpPr>
            <a:stCxn id="266" idx="3"/>
            <a:endCxn id="283" idx="0"/>
          </p:cNvCxnSpPr>
          <p:nvPr/>
        </p:nvCxnSpPr>
        <p:spPr>
          <a:xfrm flipH="1">
            <a:off x="8568444" y="3672319"/>
            <a:ext cx="140512" cy="2250834"/>
          </a:xfrm>
          <a:prstGeom prst="bentConnector4">
            <a:avLst>
              <a:gd name="adj1" fmla="val -162691"/>
              <a:gd name="adj2" fmla="val 555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66"/>
          <p:cNvCxnSpPr>
            <a:stCxn id="274" idx="1"/>
            <a:endCxn id="333" idx="6"/>
          </p:cNvCxnSpPr>
          <p:nvPr/>
        </p:nvCxnSpPr>
        <p:spPr>
          <a:xfrm rot="10800000" flipV="1">
            <a:off x="4338558" y="4392399"/>
            <a:ext cx="2736304" cy="2124236"/>
          </a:xfrm>
          <a:prstGeom prst="bentConnector3">
            <a:avLst>
              <a:gd name="adj1" fmla="val 544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hape 66"/>
          <p:cNvCxnSpPr>
            <a:stCxn id="14" idx="3"/>
            <a:endCxn id="255" idx="0"/>
          </p:cNvCxnSpPr>
          <p:nvPr/>
        </p:nvCxnSpPr>
        <p:spPr>
          <a:xfrm flipV="1">
            <a:off x="3157967" y="2340171"/>
            <a:ext cx="2819357" cy="352851"/>
          </a:xfrm>
          <a:prstGeom prst="bentConnector4">
            <a:avLst>
              <a:gd name="adj1" fmla="val 35953"/>
              <a:gd name="adj2" fmla="val 16478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3131840" y="2564904"/>
            <a:ext cx="28803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Proc</a:t>
            </a:r>
            <a:endParaRPr lang="ko-KR" altLang="en-US" sz="800" dirty="0"/>
          </a:p>
        </p:txBody>
      </p:sp>
      <p:cxnSp>
        <p:nvCxnSpPr>
          <p:cNvPr id="326" name="Shape 66"/>
          <p:cNvCxnSpPr>
            <a:stCxn id="236" idx="2"/>
          </p:cNvCxnSpPr>
          <p:nvPr/>
        </p:nvCxnSpPr>
        <p:spPr>
          <a:xfrm rot="5400000">
            <a:off x="3559533" y="5737612"/>
            <a:ext cx="216026" cy="135944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hape 66"/>
          <p:cNvCxnSpPr>
            <a:stCxn id="260" idx="1"/>
            <a:endCxn id="333" idx="6"/>
          </p:cNvCxnSpPr>
          <p:nvPr/>
        </p:nvCxnSpPr>
        <p:spPr>
          <a:xfrm rot="10800000" flipV="1">
            <a:off x="4338558" y="4104367"/>
            <a:ext cx="879178" cy="2412268"/>
          </a:xfrm>
          <a:prstGeom prst="bentConnector3">
            <a:avLst>
              <a:gd name="adj1" fmla="val 2127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순서도: 연결자 332"/>
          <p:cNvSpPr/>
          <p:nvPr/>
        </p:nvSpPr>
        <p:spPr>
          <a:xfrm>
            <a:off x="4194542" y="6444627"/>
            <a:ext cx="144016" cy="144016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9" name="Shape 66"/>
          <p:cNvCxnSpPr>
            <a:stCxn id="259" idx="2"/>
            <a:endCxn id="333" idx="6"/>
          </p:cNvCxnSpPr>
          <p:nvPr/>
        </p:nvCxnSpPr>
        <p:spPr>
          <a:xfrm rot="5400000">
            <a:off x="4656488" y="5190594"/>
            <a:ext cx="1008112" cy="164397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hape 66"/>
          <p:cNvCxnSpPr>
            <a:stCxn id="280" idx="2"/>
          </p:cNvCxnSpPr>
          <p:nvPr/>
        </p:nvCxnSpPr>
        <p:spPr>
          <a:xfrm rot="5400000">
            <a:off x="5697418" y="4311098"/>
            <a:ext cx="872805" cy="355568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hape 66"/>
          <p:cNvCxnSpPr>
            <a:stCxn id="283" idx="2"/>
            <a:endCxn id="333" idx="6"/>
          </p:cNvCxnSpPr>
          <p:nvPr/>
        </p:nvCxnSpPr>
        <p:spPr>
          <a:xfrm rot="5400000">
            <a:off x="6336780" y="4284971"/>
            <a:ext cx="233442" cy="422988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/>
          <p:cNvSpPr/>
          <p:nvPr/>
        </p:nvSpPr>
        <p:spPr>
          <a:xfrm>
            <a:off x="395536" y="332656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8158" y="28677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 Condition Match</a:t>
            </a:r>
            <a:endParaRPr lang="ko-KR" altLang="en-US" dirty="0"/>
          </a:p>
        </p:txBody>
      </p:sp>
      <p:sp>
        <p:nvSpPr>
          <p:cNvPr id="6" name="순서도: 연결자 5"/>
          <p:cNvSpPr/>
          <p:nvPr/>
        </p:nvSpPr>
        <p:spPr>
          <a:xfrm>
            <a:off x="5597530" y="378537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0152" y="33265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Proc Condition Match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endCxn id="10" idx="0"/>
          </p:cNvCxnSpPr>
          <p:nvPr/>
        </p:nvCxnSpPr>
        <p:spPr>
          <a:xfrm>
            <a:off x="2051720" y="764704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판단 9"/>
          <p:cNvSpPr/>
          <p:nvPr/>
        </p:nvSpPr>
        <p:spPr>
          <a:xfrm>
            <a:off x="899592" y="1268760"/>
            <a:ext cx="2304256" cy="1008112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objList</a:t>
            </a:r>
            <a:r>
              <a:rPr lang="ko-KR" altLang="en-US" sz="1000" dirty="0" smtClean="0">
                <a:solidFill>
                  <a:schemeClr val="tx1"/>
                </a:solidFill>
              </a:rPr>
              <a:t>의 </a:t>
            </a:r>
            <a:r>
              <a:rPr lang="en-US" altLang="ko-KR" sz="1000" dirty="0" smtClean="0">
                <a:solidFill>
                  <a:schemeClr val="tx1"/>
                </a:solidFill>
              </a:rPr>
              <a:t>Size</a:t>
            </a:r>
            <a:r>
              <a:rPr lang="ko-KR" altLang="en-US" sz="1000" dirty="0" smtClean="0">
                <a:solidFill>
                  <a:schemeClr val="tx1"/>
                </a:solidFill>
              </a:rPr>
              <a:t>와 실제 </a:t>
            </a:r>
            <a:r>
              <a:rPr lang="en-US" altLang="ko-KR" sz="1000" dirty="0" smtClean="0">
                <a:solidFill>
                  <a:schemeClr val="tx1"/>
                </a:solidFill>
              </a:rPr>
              <a:t>File Size</a:t>
            </a:r>
            <a:r>
              <a:rPr lang="ko-KR" altLang="en-US" sz="1000" dirty="0" smtClean="0">
                <a:solidFill>
                  <a:schemeClr val="tx1"/>
                </a:solidFill>
              </a:rPr>
              <a:t>비교 후 크기 조건 맞으면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10" idx="2"/>
          </p:cNvCxnSpPr>
          <p:nvPr/>
        </p:nvCxnSpPr>
        <p:spPr>
          <a:xfrm>
            <a:off x="2051720" y="2276872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판단 15"/>
          <p:cNvSpPr/>
          <p:nvPr/>
        </p:nvSpPr>
        <p:spPr>
          <a:xfrm>
            <a:off x="971600" y="3212976"/>
            <a:ext cx="2304256" cy="1008112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objList</a:t>
            </a:r>
            <a:r>
              <a:rPr lang="ko-KR" altLang="en-US" sz="1000" dirty="0" smtClean="0">
                <a:solidFill>
                  <a:schemeClr val="tx1"/>
                </a:solidFill>
              </a:rPr>
              <a:t>의 </a:t>
            </a:r>
            <a:r>
              <a:rPr lang="en-US" altLang="ko-KR" sz="1000" dirty="0" smtClean="0">
                <a:solidFill>
                  <a:schemeClr val="tx1"/>
                </a:solidFill>
              </a:rPr>
              <a:t>Size</a:t>
            </a:r>
            <a:r>
              <a:rPr lang="ko-KR" altLang="en-US" sz="1000" dirty="0" smtClean="0">
                <a:solidFill>
                  <a:schemeClr val="tx1"/>
                </a:solidFill>
              </a:rPr>
              <a:t>와 실제 </a:t>
            </a:r>
            <a:r>
              <a:rPr lang="en-US" altLang="ko-KR" sz="1000" dirty="0" smtClean="0">
                <a:solidFill>
                  <a:schemeClr val="tx1"/>
                </a:solidFill>
              </a:rPr>
              <a:t>File Size</a:t>
            </a:r>
            <a:r>
              <a:rPr lang="ko-KR" altLang="en-US" sz="1000" dirty="0" smtClean="0">
                <a:solidFill>
                  <a:schemeClr val="tx1"/>
                </a:solidFill>
              </a:rPr>
              <a:t>비교 후 크기 조건 맞으면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720" y="2276872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611560" y="1556792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19" name="직선 화살표 연결선 18"/>
          <p:cNvCxnSpPr>
            <a:stCxn id="10" idx="1"/>
          </p:cNvCxnSpPr>
          <p:nvPr/>
        </p:nvCxnSpPr>
        <p:spPr>
          <a:xfrm flipH="1">
            <a:off x="251520" y="1772816"/>
            <a:ext cx="6480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208</Words>
  <Application>Microsoft Office PowerPoint</Application>
  <PresentationFormat>화면 슬라이드 쇼(4:3)</PresentationFormat>
  <Paragraphs>85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Flowchart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LUIS</dc:title>
  <dc:creator>ambidext</dc:creator>
  <cp:lastModifiedBy>ambidext</cp:lastModifiedBy>
  <cp:revision>53</cp:revision>
  <dcterms:created xsi:type="dcterms:W3CDTF">2017-05-21T20:09:32Z</dcterms:created>
  <dcterms:modified xsi:type="dcterms:W3CDTF">2018-12-15T16:27:01Z</dcterms:modified>
</cp:coreProperties>
</file>