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68" r:id="rId12"/>
    <p:sldId id="273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1123" autoAdjust="0"/>
  </p:normalViewPr>
  <p:slideViewPr>
    <p:cSldViewPr>
      <p:cViewPr varScale="1">
        <p:scale>
          <a:sx n="105" d="100"/>
          <a:sy n="105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기타 등등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구성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방지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>HW Dongle</a:t>
            </a:r>
            <a:r>
              <a:rPr lang="ko-KR" altLang="en-US" sz="1000" dirty="0" smtClean="0"/>
              <a:t>을 사용하는 것이 가장 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하여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있음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고려</a:t>
            </a:r>
            <a:br>
              <a:rPr lang="ko-KR" altLang="en-US" sz="1000" dirty="0" smtClean="0"/>
            </a:br>
            <a:r>
              <a:rPr lang="en-US" altLang="ko-KR" sz="1000" dirty="0" smtClean="0"/>
              <a:t>- UI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을 분리하여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이 추가될 경우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에 대한 영향을 최소화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공통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에 대항하는 변수나 메서드는 부모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에 작성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은 부모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로 생성하여 사용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br>
              <a:rPr lang="en-US" altLang="ko-KR" sz="1000" dirty="0" smtClean="0"/>
            </a:br>
            <a:r>
              <a:rPr lang="en-US" altLang="ko-KR" sz="1000" dirty="0" smtClean="0"/>
              <a:t>- Monitoring</a:t>
            </a:r>
            <a:r>
              <a:rPr lang="ko-KR" altLang="en-US" sz="1000" dirty="0" smtClean="0"/>
              <a:t>할 수 있는 항목 추가에 대해 </a:t>
            </a:r>
            <a:r>
              <a:rPr lang="ko-KR" altLang="en-US" sz="1000" dirty="0" err="1" smtClean="0"/>
              <a:t>확장성있는</a:t>
            </a:r>
            <a:r>
              <a:rPr lang="ko-KR" altLang="en-US" sz="1000" dirty="0" smtClean="0"/>
              <a:t> 구조로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을 사용하여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확장할 수 있게 구성 </a:t>
            </a:r>
            <a:r>
              <a:rPr lang="en-US" altLang="ko-KR" sz="1000" dirty="0" smtClean="0"/>
              <a:t>ex) File, Process, System Memory, Disk Usage, …</a:t>
            </a:r>
            <a:br>
              <a:rPr lang="en-US" altLang="ko-KR" sz="1000" dirty="0" smtClean="0"/>
            </a:br>
            <a:r>
              <a:rPr lang="en-US" altLang="ko-KR" sz="1000" dirty="0" smtClean="0"/>
              <a:t>  : Monitoring</a:t>
            </a:r>
            <a:r>
              <a:rPr lang="ko-KR" altLang="en-US" sz="1000" dirty="0" smtClean="0"/>
              <a:t>항목마다 함수 하나만 추가하면 기능추가가 될 수 있는 구조로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or Monitoring</a:t>
            </a:r>
            <a:r>
              <a:rPr lang="ko-KR" altLang="en-US" sz="1000" dirty="0" smtClean="0"/>
              <a:t>항목마다 별도의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를 생성하여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  </a:t>
            </a:r>
            <a:r>
              <a:rPr lang="en-US" altLang="ko-KR" sz="1000" dirty="0" smtClean="0">
                <a:sym typeface="Wingdings" pitchFamily="2" charset="2"/>
              </a:rPr>
              <a:t> Multi Thread</a:t>
            </a:r>
            <a:r>
              <a:rPr lang="ko-KR" altLang="en-US" sz="1000" dirty="0" smtClean="0">
                <a:sym typeface="Wingdings" pitchFamily="2" charset="2"/>
              </a:rPr>
              <a:t>로 만들면 한 파일에 </a:t>
            </a:r>
            <a:r>
              <a:rPr lang="ko-KR" altLang="en-US" sz="1000" dirty="0" err="1" smtClean="0">
                <a:sym typeface="Wingdings" pitchFamily="2" charset="2"/>
              </a:rPr>
              <a:t>알람</a:t>
            </a:r>
            <a:r>
              <a:rPr lang="ko-KR" altLang="en-US" sz="1000" dirty="0" smtClean="0">
                <a:sym typeface="Wingdings" pitchFamily="2" charset="2"/>
              </a:rPr>
              <a:t> 정보들을 </a:t>
            </a:r>
            <a:r>
              <a:rPr lang="en-US" altLang="ko-KR" sz="1000" dirty="0" smtClean="0">
                <a:sym typeface="Wingdings" pitchFamily="2" charset="2"/>
              </a:rPr>
              <a:t>Write</a:t>
            </a:r>
            <a:r>
              <a:rPr lang="ko-KR" altLang="en-US" sz="1000" dirty="0" smtClean="0">
                <a:sym typeface="Wingdings" pitchFamily="2" charset="2"/>
              </a:rPr>
              <a:t>할 경우 </a:t>
            </a:r>
            <a:r>
              <a:rPr lang="ko-KR" altLang="en-US" sz="1000" dirty="0" err="1" smtClean="0">
                <a:sym typeface="Wingdings" pitchFamily="2" charset="2"/>
              </a:rPr>
              <a:t>동기화처리를</a:t>
            </a:r>
            <a:r>
              <a:rPr lang="ko-KR" altLang="en-US" sz="1000" dirty="0" smtClean="0">
                <a:sym typeface="Wingdings" pitchFamily="2" charset="2"/>
              </a:rPr>
              <a:t> 해 줘야 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1) File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크기 이외에 생성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 수정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등도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2) Process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 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3) File, Process </a:t>
            </a:r>
            <a:r>
              <a:rPr lang="ko-KR" altLang="en-US" sz="1000" dirty="0" smtClean="0"/>
              <a:t>이외에도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 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타입에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따라서 </a:t>
            </a:r>
            <a:r>
              <a:rPr lang="en-US" altLang="ko-KR" sz="1000" dirty="0" err="1" smtClean="0"/>
              <a:t>MonitorList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 Thread</a:t>
            </a:r>
            <a:r>
              <a:rPr lang="ko-KR" altLang="en-US" sz="1000" dirty="0" smtClean="0"/>
              <a:t>를 별도로 생성하는 것이 유지보수 측면에서 좋을 듯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 수정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 변경 화면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알람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보완</a:t>
            </a:r>
            <a:br>
              <a:rPr lang="ko-KR" altLang="en-US" sz="1000" dirty="0" smtClean="0"/>
            </a:br>
            <a:r>
              <a:rPr lang="ko-KR" altLang="en-US" sz="1000" dirty="0" smtClean="0"/>
              <a:t>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Monitoring</a:t>
            </a:r>
            <a:r>
              <a:rPr lang="ko-KR" altLang="en-US" sz="1000" dirty="0" smtClean="0"/>
              <a:t>하는 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조건도 추가 가능</a:t>
            </a:r>
            <a:r>
              <a:rPr lang="en-US" altLang="ko-KR" sz="1000" dirty="0" smtClean="0"/>
              <a:t>.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 경우 </a:t>
            </a:r>
            <a:r>
              <a:rPr lang="en-US" altLang="ko-KR" sz="1000" dirty="0" smtClean="0">
                <a:sym typeface="Wingdings" pitchFamily="2" charset="2"/>
              </a:rPr>
              <a:t>File, Disk, Process</a:t>
            </a:r>
            <a:r>
              <a:rPr lang="ko-KR" altLang="en-US" sz="1000" dirty="0" smtClean="0">
                <a:sym typeface="Wingdings" pitchFamily="2" charset="2"/>
              </a:rPr>
              <a:t>등의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</a:t>
            </a:r>
            <a:r>
              <a:rPr lang="en-US" altLang="ko-KR" sz="1000" dirty="0" smtClean="0">
                <a:sym typeface="Wingdings" pitchFamily="2" charset="2"/>
              </a:rPr>
              <a:t>Multi Thread</a:t>
            </a:r>
            <a:r>
              <a:rPr lang="ko-KR" altLang="en-US" sz="1000" dirty="0" smtClean="0">
                <a:sym typeface="Wingdings" pitchFamily="2" charset="2"/>
              </a:rPr>
              <a:t>로 처리하지 않는 편이 유리할 것으로 판단됨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- Monitoring </a:t>
            </a:r>
            <a:r>
              <a:rPr lang="ko-KR" altLang="en-US" sz="1000" dirty="0" smtClean="0">
                <a:sym typeface="Wingdings" pitchFamily="2" charset="2"/>
              </a:rPr>
              <a:t>항목별 </a:t>
            </a:r>
            <a:r>
              <a:rPr lang="en-US" altLang="ko-KR" sz="1000" dirty="0" smtClean="0">
                <a:sym typeface="Wingdings" pitchFamily="2" charset="2"/>
              </a:rPr>
              <a:t>Multi-Thread </a:t>
            </a:r>
            <a:r>
              <a:rPr lang="ko-KR" altLang="en-US" sz="1000" dirty="0" smtClean="0">
                <a:sym typeface="Wingdings" pitchFamily="2" charset="2"/>
              </a:rPr>
              <a:t>고려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: </a:t>
            </a:r>
            <a:r>
              <a:rPr lang="ko-KR" altLang="en-US" sz="1000" dirty="0" smtClean="0">
                <a:sym typeface="Wingdings" pitchFamily="2" charset="2"/>
              </a:rPr>
              <a:t>현재 구조처럼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라인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할 경우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이 섞여 있을 수 없어서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별도의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만들어서 처리하는 것은 어려움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</a:t>
            </a:r>
            <a:r>
              <a:rPr lang="en-US" altLang="ko-KR" sz="1000" dirty="0" smtClean="0">
                <a:sym typeface="Wingdings" pitchFamily="2" charset="2"/>
              </a:rPr>
              <a:t>Line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하지 않고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모니터링이 가능하다면 </a:t>
            </a:r>
            <a:r>
              <a:rPr lang="ko-KR" altLang="en-US" sz="1000" dirty="0" err="1" smtClean="0">
                <a:sym typeface="Wingdings" pitchFamily="2" charset="2"/>
              </a:rPr>
              <a:t>타입별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Monitoring Thread</a:t>
            </a:r>
            <a:r>
              <a:rPr lang="ko-KR" altLang="en-US" sz="1000" dirty="0" smtClean="0">
                <a:sym typeface="Wingdings" pitchFamily="2" charset="2"/>
              </a:rPr>
              <a:t>를 생성하여 검사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가능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br>
              <a:rPr lang="ko-KR" altLang="en-US" sz="1000" dirty="0" smtClean="0"/>
            </a:br>
            <a:r>
              <a:rPr lang="ko-KR" altLang="en-US" sz="1000" dirty="0" smtClean="0"/>
              <a:t>  </a:t>
            </a:r>
            <a:r>
              <a:rPr lang="en-US" altLang="ko-KR" sz="1000" dirty="0" smtClean="0"/>
              <a:t>: V3</a:t>
            </a:r>
            <a:r>
              <a:rPr lang="ko-KR" altLang="en-US" sz="1000" dirty="0" smtClean="0"/>
              <a:t>프로그램처럼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그래프 등 시각화 자료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불법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사용을 방지하기 위한 제품 등록 등의 기능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On-line</a:t>
            </a:r>
            <a:r>
              <a:rPr lang="ko-KR" altLang="en-US" sz="1000" dirty="0" smtClean="0"/>
              <a:t>일 경우에는 제품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가 중복으로 사용되지 않는지를 주기적으로 검사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: Off-line</a:t>
            </a:r>
            <a:r>
              <a:rPr lang="ko-KR" altLang="en-US" sz="1000" dirty="0" smtClean="0"/>
              <a:t>일 경우에는 </a:t>
            </a:r>
            <a:r>
              <a:rPr lang="en-US" altLang="ko-KR" sz="1000" dirty="0" err="1" smtClean="0"/>
              <a:t>Donlge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설치 시 </a:t>
            </a:r>
            <a:r>
              <a:rPr lang="en-US" altLang="ko-KR" sz="1000" dirty="0" smtClean="0"/>
              <a:t>HW </a:t>
            </a:r>
            <a:r>
              <a:rPr lang="ko-KR" altLang="en-US" sz="1000" dirty="0" err="1" smtClean="0"/>
              <a:t>고유값들</a:t>
            </a:r>
            <a:r>
              <a:rPr lang="ko-KR" altLang="en-US" sz="1000" dirty="0" smtClean="0"/>
              <a:t> 조합을 이용하여 제품 등록에 사용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바이러스 감염이나 </a:t>
            </a:r>
            <a:r>
              <a:rPr lang="ko-KR" altLang="en-US" sz="1000" dirty="0" err="1" smtClean="0"/>
              <a:t>크랙</a:t>
            </a:r>
            <a:r>
              <a:rPr lang="ko-KR" altLang="en-US" sz="1000" dirty="0" smtClean="0"/>
              <a:t> 방지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주기적으로 실행파일 자신의 </a:t>
            </a:r>
            <a:r>
              <a:rPr lang="en-US" altLang="ko-KR" sz="1000" dirty="0" smtClean="0"/>
              <a:t>File Size, Install Date</a:t>
            </a:r>
            <a:r>
              <a:rPr lang="ko-KR" altLang="en-US" sz="1000" dirty="0" smtClean="0"/>
              <a:t>등을 체크하여 변경 시 에러 발생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206084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83668" y="285293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843808" y="2312876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879812" y="2852936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9892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896036" y="2384884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896036" y="2816932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80112" y="213285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16116" y="2924944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35896" y="306896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17790" y="198884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6256" y="1556792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6256" y="3573016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0858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06563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35896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482826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850979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77630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548045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32040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95736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239884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88224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020272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020272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588224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724</Words>
  <Application>Microsoft Office PowerPoint</Application>
  <PresentationFormat>화면 슬라이드 쇼(4:3)</PresentationFormat>
  <Paragraphs>234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181</cp:revision>
  <dcterms:created xsi:type="dcterms:W3CDTF">2017-05-21T20:09:32Z</dcterms:created>
  <dcterms:modified xsi:type="dcterms:W3CDTF">2018-12-24T13:33:57Z</dcterms:modified>
</cp:coreProperties>
</file>