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123" autoAdjust="0"/>
  </p:normalViewPr>
  <p:slideViewPr>
    <p:cSldViewPr>
      <p:cViewPr varScale="1">
        <p:scale>
          <a:sx n="105" d="100"/>
          <a:sy n="105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mLogic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556792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340768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988840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907717" y="2204864"/>
            <a:ext cx="1224136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924944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149080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501008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05042" y="450912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87" name="순서도: 판단 86"/>
          <p:cNvSpPr/>
          <p:nvPr/>
        </p:nvSpPr>
        <p:spPr>
          <a:xfrm>
            <a:off x="727697" y="4869160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068846" y="2456892"/>
            <a:ext cx="207023" cy="1911387"/>
          </a:xfrm>
          <a:prstGeom prst="bentConnector3">
            <a:avLst>
              <a:gd name="adj1" fmla="val -1104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69138" y="4149080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717032"/>
            <a:ext cx="97636" cy="2124236"/>
          </a:xfrm>
          <a:prstGeom prst="bentConnector3">
            <a:avLst>
              <a:gd name="adj1" fmla="val -298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19785" y="270892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28498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93305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87" idx="0"/>
          </p:cNvCxnSpPr>
          <p:nvPr/>
        </p:nvCxnSpPr>
        <p:spPr>
          <a:xfrm>
            <a:off x="1519785" y="4587478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307558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4869160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5589240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53811" y="63624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645799" y="2001490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3991" y="1375907"/>
            <a:ext cx="79208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Sleep 1</a:t>
            </a:r>
            <a:r>
              <a:rPr lang="ko-KR" altLang="en-US" sz="1000" dirty="0" smtClean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6788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9" name="Shape 66"/>
          <p:cNvCxnSpPr>
            <a:stCxn id="5" idx="3"/>
            <a:endCxn id="6" idx="2"/>
          </p:cNvCxnSpPr>
          <p:nvPr/>
        </p:nvCxnSpPr>
        <p:spPr>
          <a:xfrm flipV="1">
            <a:off x="3157967" y="1663939"/>
            <a:ext cx="612068" cy="5567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89815" y="1359768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>
            <a:off x="2401883" y="1791816"/>
            <a:ext cx="0" cy="2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401883" y="2439888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645799" y="2659351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894" y="268946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1"/>
            <a:endCxn id="23" idx="0"/>
          </p:cNvCxnSpPr>
          <p:nvPr/>
        </p:nvCxnSpPr>
        <p:spPr>
          <a:xfrm rot="10800000" flipV="1">
            <a:off x="1072071" y="2878549"/>
            <a:ext cx="573728" cy="2975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76541" y="895468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279983" y="3176107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32" name="Shape 66"/>
          <p:cNvCxnSpPr>
            <a:stCxn id="23" idx="3"/>
            <a:endCxn id="184" idx="0"/>
          </p:cNvCxnSpPr>
          <p:nvPr/>
        </p:nvCxnSpPr>
        <p:spPr>
          <a:xfrm>
            <a:off x="1864159" y="3428135"/>
            <a:ext cx="1166042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6"/>
          <p:cNvCxnSpPr>
            <a:stCxn id="120" idx="1"/>
            <a:endCxn id="10" idx="5"/>
          </p:cNvCxnSpPr>
          <p:nvPr/>
        </p:nvCxnSpPr>
        <p:spPr>
          <a:xfrm rot="10800000" flipH="1">
            <a:off x="321191" y="1575793"/>
            <a:ext cx="1522629" cy="4779395"/>
          </a:xfrm>
          <a:prstGeom prst="bentConnector3">
            <a:avLst>
              <a:gd name="adj1" fmla="val -150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18292" y="924163"/>
            <a:ext cx="356301" cy="5471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99695" y="711696"/>
            <a:ext cx="2565" cy="183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0" idx="0"/>
          </p:cNvCxnSpPr>
          <p:nvPr/>
        </p:nvCxnSpPr>
        <p:spPr>
          <a:xfrm>
            <a:off x="2399695" y="1143744"/>
            <a:ext cx="218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9" idx="2"/>
            <a:endCxn id="207" idx="1"/>
          </p:cNvCxnSpPr>
          <p:nvPr/>
        </p:nvCxnSpPr>
        <p:spPr>
          <a:xfrm>
            <a:off x="3032537" y="5480363"/>
            <a:ext cx="17339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89815" y="324811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87" name="Shape 66"/>
          <p:cNvCxnSpPr>
            <a:stCxn id="215" idx="2"/>
            <a:endCxn id="10" idx="5"/>
          </p:cNvCxnSpPr>
          <p:nvPr/>
        </p:nvCxnSpPr>
        <p:spPr>
          <a:xfrm rot="5400000" flipH="1">
            <a:off x="-72495" y="3492108"/>
            <a:ext cx="4998407" cy="1165776"/>
          </a:xfrm>
          <a:prstGeom prst="bentConnector4">
            <a:avLst>
              <a:gd name="adj1" fmla="val -2982"/>
              <a:gd name="adj2" fmla="val 2515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21192" y="6215525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9" name="순서도: 판단 148"/>
          <p:cNvSpPr/>
          <p:nvPr/>
        </p:nvSpPr>
        <p:spPr>
          <a:xfrm>
            <a:off x="312483" y="4688275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152" name="직선 화살표 연결선 151"/>
          <p:cNvCxnSpPr>
            <a:stCxn id="23" idx="2"/>
            <a:endCxn id="186" idx="0"/>
          </p:cNvCxnSpPr>
          <p:nvPr/>
        </p:nvCxnSpPr>
        <p:spPr>
          <a:xfrm flipH="1">
            <a:off x="1069735" y="3680163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115616" y="370106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57" name="직선 화살표 연결선 156"/>
          <p:cNvCxnSpPr>
            <a:stCxn id="149" idx="2"/>
            <a:endCxn id="162" idx="0"/>
          </p:cNvCxnSpPr>
          <p:nvPr/>
        </p:nvCxnSpPr>
        <p:spPr>
          <a:xfrm>
            <a:off x="1067399" y="5192331"/>
            <a:ext cx="4784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평행 사변형 161"/>
          <p:cNvSpPr/>
          <p:nvPr/>
        </p:nvSpPr>
        <p:spPr>
          <a:xfrm>
            <a:off x="352103" y="5552370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/>
          <p:cNvCxnSpPr>
            <a:stCxn id="162" idx="4"/>
            <a:endCxn id="120" idx="0"/>
          </p:cNvCxnSpPr>
          <p:nvPr/>
        </p:nvCxnSpPr>
        <p:spPr>
          <a:xfrm>
            <a:off x="1072183" y="5918784"/>
            <a:ext cx="5093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판단 178"/>
          <p:cNvSpPr/>
          <p:nvPr/>
        </p:nvSpPr>
        <p:spPr>
          <a:xfrm>
            <a:off x="2256699" y="4256227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354834" y="3680163"/>
            <a:ext cx="1350734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21663" y="4011740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149855" y="50755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112086" y="202397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191" name="직선 화살표 연결선 190"/>
          <p:cNvCxnSpPr>
            <a:stCxn id="186" idx="2"/>
            <a:endCxn id="149" idx="0"/>
          </p:cNvCxnSpPr>
          <p:nvPr/>
        </p:nvCxnSpPr>
        <p:spPr>
          <a:xfrm flipH="1">
            <a:off x="1067399" y="4371780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734031" y="433460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6" name="직선 화살표 연결선 195"/>
          <p:cNvCxnSpPr>
            <a:stCxn id="184" idx="2"/>
            <a:endCxn id="179" idx="0"/>
          </p:cNvCxnSpPr>
          <p:nvPr/>
        </p:nvCxnSpPr>
        <p:spPr>
          <a:xfrm>
            <a:off x="3030201" y="3959486"/>
            <a:ext cx="0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판단 198"/>
          <p:cNvSpPr/>
          <p:nvPr/>
        </p:nvSpPr>
        <p:spPr>
          <a:xfrm>
            <a:off x="2169609" y="4976307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00" name="직선 화살표 연결선 199"/>
          <p:cNvCxnSpPr>
            <a:stCxn id="179" idx="2"/>
            <a:endCxn id="199" idx="0"/>
          </p:cNvCxnSpPr>
          <p:nvPr/>
        </p:nvCxnSpPr>
        <p:spPr>
          <a:xfrm>
            <a:off x="3030201" y="4760283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평행 사변형 206"/>
          <p:cNvSpPr/>
          <p:nvPr/>
        </p:nvSpPr>
        <p:spPr>
          <a:xfrm>
            <a:off x="2392006" y="569638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106907" y="519233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074914" y="548036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68541" y="47428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5" name="직사각형 214"/>
          <p:cNvSpPr/>
          <p:nvPr/>
        </p:nvSpPr>
        <p:spPr>
          <a:xfrm>
            <a:off x="2392006" y="6220532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207" idx="4"/>
            <a:endCxn id="215" idx="0"/>
          </p:cNvCxnSpPr>
          <p:nvPr/>
        </p:nvCxnSpPr>
        <p:spPr>
          <a:xfrm>
            <a:off x="3004074" y="6062800"/>
            <a:ext cx="5523" cy="15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66"/>
          <p:cNvCxnSpPr>
            <a:stCxn id="149" idx="1"/>
            <a:endCxn id="10" idx="5"/>
          </p:cNvCxnSpPr>
          <p:nvPr/>
        </p:nvCxnSpPr>
        <p:spPr>
          <a:xfrm rot="10800000" flipH="1">
            <a:off x="312483" y="1575793"/>
            <a:ext cx="1531338" cy="3364511"/>
          </a:xfrm>
          <a:prstGeom prst="bentConnector3">
            <a:avLst>
              <a:gd name="adj1" fmla="val -149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42811" y="477770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771203" y="6128435"/>
            <a:ext cx="1152128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 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37" name="Shape 66"/>
          <p:cNvCxnSpPr>
            <a:stCxn id="179" idx="3"/>
            <a:endCxn id="236" idx="0"/>
          </p:cNvCxnSpPr>
          <p:nvPr/>
        </p:nvCxnSpPr>
        <p:spPr>
          <a:xfrm>
            <a:off x="3803703" y="4508255"/>
            <a:ext cx="543564" cy="16201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66"/>
          <p:cNvCxnSpPr>
            <a:stCxn id="199" idx="1"/>
          </p:cNvCxnSpPr>
          <p:nvPr/>
        </p:nvCxnSpPr>
        <p:spPr>
          <a:xfrm rot="10800000" flipV="1">
            <a:off x="1933831" y="5228334"/>
            <a:ext cx="235778" cy="1482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판단 254"/>
          <p:cNvSpPr/>
          <p:nvPr/>
        </p:nvSpPr>
        <p:spPr>
          <a:xfrm>
            <a:off x="5185236" y="2525699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6" name="Shape 66"/>
          <p:cNvCxnSpPr>
            <a:stCxn id="255" idx="3"/>
            <a:endCxn id="267" idx="0"/>
          </p:cNvCxnSpPr>
          <p:nvPr/>
        </p:nvCxnSpPr>
        <p:spPr>
          <a:xfrm>
            <a:off x="6769412" y="2777727"/>
            <a:ext cx="1160837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74" idx="2"/>
            <a:endCxn id="276" idx="1"/>
          </p:cNvCxnSpPr>
          <p:nvPr/>
        </p:nvCxnSpPr>
        <p:spPr>
          <a:xfrm>
            <a:off x="7937790" y="4829955"/>
            <a:ext cx="17631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695068" y="259770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59" name="직사각형 258"/>
          <p:cNvSpPr/>
          <p:nvPr/>
        </p:nvSpPr>
        <p:spPr>
          <a:xfrm>
            <a:off x="5226445" y="5630752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0" name="순서도: 판단 259"/>
          <p:cNvSpPr/>
          <p:nvPr/>
        </p:nvSpPr>
        <p:spPr>
          <a:xfrm>
            <a:off x="5217736" y="4037867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61" name="직선 화살표 연결선 260"/>
          <p:cNvCxnSpPr>
            <a:stCxn id="255" idx="2"/>
            <a:endCxn id="268" idx="0"/>
          </p:cNvCxnSpPr>
          <p:nvPr/>
        </p:nvCxnSpPr>
        <p:spPr>
          <a:xfrm flipH="1">
            <a:off x="5974988" y="3029755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020869" y="305066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63" name="직선 화살표 연결선 262"/>
          <p:cNvCxnSpPr>
            <a:stCxn id="260" idx="2"/>
            <a:endCxn id="264" idx="0"/>
          </p:cNvCxnSpPr>
          <p:nvPr/>
        </p:nvCxnSpPr>
        <p:spPr>
          <a:xfrm>
            <a:off x="5972652" y="4541923"/>
            <a:ext cx="5600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평행 사변형 263"/>
          <p:cNvSpPr/>
          <p:nvPr/>
        </p:nvSpPr>
        <p:spPr>
          <a:xfrm>
            <a:off x="5258172" y="4901962"/>
            <a:ext cx="1440160" cy="44075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5" name="직선 화살표 연결선 264"/>
          <p:cNvCxnSpPr>
            <a:stCxn id="264" idx="4"/>
            <a:endCxn id="259" idx="0"/>
          </p:cNvCxnSpPr>
          <p:nvPr/>
        </p:nvCxnSpPr>
        <p:spPr>
          <a:xfrm>
            <a:off x="5978252" y="5342720"/>
            <a:ext cx="4277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순서도: 판단 265"/>
          <p:cNvSpPr/>
          <p:nvPr/>
        </p:nvSpPr>
        <p:spPr>
          <a:xfrm>
            <a:off x="7161952" y="3605819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7253714" y="3029755"/>
            <a:ext cx="1353070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326916" y="336133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055108" y="44251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271" name="직선 화살표 연결선 270"/>
          <p:cNvCxnSpPr>
            <a:stCxn id="268" idx="2"/>
            <a:endCxn id="260" idx="0"/>
          </p:cNvCxnSpPr>
          <p:nvPr/>
        </p:nvCxnSpPr>
        <p:spPr>
          <a:xfrm flipH="1">
            <a:off x="5972652" y="3721372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639284" y="368420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73" name="직선 화살표 연결선 272"/>
          <p:cNvCxnSpPr>
            <a:stCxn id="267" idx="2"/>
            <a:endCxn id="266" idx="0"/>
          </p:cNvCxnSpPr>
          <p:nvPr/>
        </p:nvCxnSpPr>
        <p:spPr>
          <a:xfrm>
            <a:off x="7930249" y="3309078"/>
            <a:ext cx="5205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순서도: 판단 273"/>
          <p:cNvSpPr/>
          <p:nvPr/>
        </p:nvSpPr>
        <p:spPr>
          <a:xfrm>
            <a:off x="7074862" y="4325899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75" name="직선 화살표 연결선 274"/>
          <p:cNvCxnSpPr>
            <a:stCxn id="266" idx="2"/>
            <a:endCxn id="274" idx="0"/>
          </p:cNvCxnSpPr>
          <p:nvPr/>
        </p:nvCxnSpPr>
        <p:spPr>
          <a:xfrm>
            <a:off x="7935454" y="4109875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평행 사변형 275"/>
          <p:cNvSpPr/>
          <p:nvPr/>
        </p:nvSpPr>
        <p:spPr>
          <a:xfrm>
            <a:off x="7297259" y="5045978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012160" y="454192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980167" y="482995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973794" y="409245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0" name="직사각형 279"/>
          <p:cNvSpPr/>
          <p:nvPr/>
        </p:nvSpPr>
        <p:spPr>
          <a:xfrm>
            <a:off x="7334431" y="5630752"/>
            <a:ext cx="115446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6" idx="4"/>
            <a:endCxn id="280" idx="0"/>
          </p:cNvCxnSpPr>
          <p:nvPr/>
        </p:nvCxnSpPr>
        <p:spPr>
          <a:xfrm>
            <a:off x="7909327" y="5414727"/>
            <a:ext cx="2336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148064" y="41272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3" name="직사각형 282"/>
          <p:cNvSpPr/>
          <p:nvPr/>
        </p:nvSpPr>
        <p:spPr>
          <a:xfrm>
            <a:off x="8028384" y="6108681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4" name="Shape 66"/>
          <p:cNvCxnSpPr>
            <a:stCxn id="266" idx="3"/>
            <a:endCxn id="283" idx="0"/>
          </p:cNvCxnSpPr>
          <p:nvPr/>
        </p:nvCxnSpPr>
        <p:spPr>
          <a:xfrm flipH="1">
            <a:off x="8568444" y="3857847"/>
            <a:ext cx="140512" cy="2250834"/>
          </a:xfrm>
          <a:prstGeom prst="bentConnector4">
            <a:avLst>
              <a:gd name="adj1" fmla="val -162691"/>
              <a:gd name="adj2" fmla="val 55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66"/>
          <p:cNvCxnSpPr>
            <a:stCxn id="274" idx="1"/>
            <a:endCxn id="333" idx="6"/>
          </p:cNvCxnSpPr>
          <p:nvPr/>
        </p:nvCxnSpPr>
        <p:spPr>
          <a:xfrm rot="10800000" flipV="1">
            <a:off x="4338558" y="4577927"/>
            <a:ext cx="2736304" cy="2124236"/>
          </a:xfrm>
          <a:prstGeom prst="bentConnector3">
            <a:avLst>
              <a:gd name="adj1" fmla="val 5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66"/>
          <p:cNvCxnSpPr>
            <a:stCxn id="14" idx="3"/>
            <a:endCxn id="255" idx="0"/>
          </p:cNvCxnSpPr>
          <p:nvPr/>
        </p:nvCxnSpPr>
        <p:spPr>
          <a:xfrm flipV="1">
            <a:off x="3157967" y="2525699"/>
            <a:ext cx="2819357" cy="352851"/>
          </a:xfrm>
          <a:prstGeom prst="bentConnector4">
            <a:avLst>
              <a:gd name="adj1" fmla="val 35953"/>
              <a:gd name="adj2" fmla="val 1647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131840" y="2750432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cxnSp>
        <p:nvCxnSpPr>
          <p:cNvPr id="326" name="Shape 66"/>
          <p:cNvCxnSpPr>
            <a:stCxn id="236" idx="2"/>
          </p:cNvCxnSpPr>
          <p:nvPr/>
        </p:nvCxnSpPr>
        <p:spPr>
          <a:xfrm rot="5400000">
            <a:off x="3559533" y="5923140"/>
            <a:ext cx="216026" cy="13594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66"/>
          <p:cNvCxnSpPr>
            <a:stCxn id="260" idx="1"/>
            <a:endCxn id="333" idx="6"/>
          </p:cNvCxnSpPr>
          <p:nvPr/>
        </p:nvCxnSpPr>
        <p:spPr>
          <a:xfrm rot="10800000" flipV="1">
            <a:off x="4338558" y="4289895"/>
            <a:ext cx="879178" cy="2412268"/>
          </a:xfrm>
          <a:prstGeom prst="bentConnector3">
            <a:avLst>
              <a:gd name="adj1" fmla="val 212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4194542" y="6630155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Shape 66"/>
          <p:cNvCxnSpPr>
            <a:stCxn id="259" idx="2"/>
            <a:endCxn id="333" idx="6"/>
          </p:cNvCxnSpPr>
          <p:nvPr/>
        </p:nvCxnSpPr>
        <p:spPr>
          <a:xfrm rot="5400000">
            <a:off x="4764500" y="5484134"/>
            <a:ext cx="792088" cy="16439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66"/>
          <p:cNvCxnSpPr>
            <a:stCxn id="280" idx="2"/>
            <a:endCxn id="333" idx="6"/>
          </p:cNvCxnSpPr>
          <p:nvPr/>
        </p:nvCxnSpPr>
        <p:spPr>
          <a:xfrm rot="5400000">
            <a:off x="5769426" y="4559925"/>
            <a:ext cx="711371" cy="35731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hape 66"/>
          <p:cNvCxnSpPr>
            <a:stCxn id="283" idx="2"/>
            <a:endCxn id="333" idx="6"/>
          </p:cNvCxnSpPr>
          <p:nvPr/>
        </p:nvCxnSpPr>
        <p:spPr>
          <a:xfrm rot="5400000">
            <a:off x="6336780" y="4470499"/>
            <a:ext cx="233442" cy="4229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358144" y="450168"/>
            <a:ext cx="2088232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(Make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401883" y="279648"/>
            <a:ext cx="377" cy="170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87624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221088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9" y="2507104"/>
          <a:ext cx="237626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507104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221088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7" y="1772816"/>
            <a:ext cx="144016" cy="504056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520055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511002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181117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329657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395536" y="33265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597530" y="37853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Condition Match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130007" y="2191363"/>
            <a:ext cx="2340260" cy="567063"/>
          </a:xfrm>
          <a:prstGeom prst="bentConnector4">
            <a:avLst>
              <a:gd name="adj1" fmla="val -9768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string </a:t>
            </a:r>
            <a:r>
              <a:rPr lang="en-US" altLang="ko-KR" sz="1000" dirty="0" smtClean="0"/>
              <a:t>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</a:t>
            </a:r>
            <a:r>
              <a:rPr lang="en-US" altLang="ko-KR" sz="1000" b="1" dirty="0" smtClean="0"/>
              <a:t>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smtClean="0"/>
              <a:t>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</a:t>
            </a:r>
            <a:r>
              <a:rPr lang="ko-KR" altLang="en-US" sz="1000" dirty="0" smtClean="0"/>
              <a:t>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smtClean="0"/>
              <a:t>(path);</a:t>
            </a:r>
            <a:endParaRPr lang="en-US" altLang="ko-KR" sz="1000" dirty="0" smtClean="0"/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</a:t>
            </a:r>
            <a:r>
              <a:rPr lang="ko-KR" altLang="en-US" sz="1000" dirty="0" smtClean="0"/>
              <a:t>기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</a:t>
            </a:r>
            <a:r>
              <a:rPr lang="en-US" altLang="ko-KR" sz="1000" dirty="0" smtClean="0"/>
              <a:t>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</a:t>
            </a:r>
            <a:r>
              <a:rPr lang="en-US" altLang="ko-KR" sz="1000" dirty="0" smtClean="0"/>
              <a:t>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471</Words>
  <Application>Microsoft Office PowerPoint</Application>
  <PresentationFormat>화면 슬라이드 쇼(4:3)</PresentationFormat>
  <Paragraphs>150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93</cp:revision>
  <dcterms:created xsi:type="dcterms:W3CDTF">2017-05-21T20:09:32Z</dcterms:created>
  <dcterms:modified xsi:type="dcterms:W3CDTF">2018-12-17T13:28:40Z</dcterms:modified>
</cp:coreProperties>
</file>