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0" r:id="rId4"/>
    <p:sldId id="262" r:id="rId5"/>
    <p:sldId id="261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1" autoAdjust="0"/>
    <p:restoredTop sz="91123" autoAdjust="0"/>
  </p:normalViewPr>
  <p:slideViewPr>
    <p:cSldViewPr>
      <p:cViewPr varScale="1">
        <p:scale>
          <a:sx n="105" d="100"/>
          <a:sy n="105" d="100"/>
        </p:scale>
        <p:origin x="-193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BFE607-7FE7-4F97-B30B-18108EB05645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5DA5C-54F7-4290-B29D-BE569DDD52F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5DA5C-54F7-4290-B29D-BE569DDD52F1}" type="slidenum">
              <a:rPr lang="ko-KR" altLang="en-US" smtClean="0"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F9D2-B3E8-489E-A18D-502878B5220E}" type="datetimeFigureOut">
              <a:rPr lang="ko-KR" altLang="en-US" smtClean="0"/>
              <a:pPr/>
              <a:t>2018-12-16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F9D2-B3E8-489E-A18D-502878B5220E}" type="datetimeFigureOut">
              <a:rPr lang="ko-KR" altLang="en-US" smtClean="0"/>
              <a:pPr/>
              <a:t>2018-12-16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F9D2-B3E8-489E-A18D-502878B5220E}" type="datetimeFigureOut">
              <a:rPr lang="ko-KR" altLang="en-US" smtClean="0"/>
              <a:pPr/>
              <a:t>2018-12-16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F9D2-B3E8-489E-A18D-502878B5220E}" type="datetimeFigureOut">
              <a:rPr lang="ko-KR" altLang="en-US" smtClean="0"/>
              <a:pPr/>
              <a:t>2018-12-16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F9D2-B3E8-489E-A18D-502878B5220E}" type="datetimeFigureOut">
              <a:rPr lang="ko-KR" altLang="en-US" smtClean="0"/>
              <a:pPr/>
              <a:t>2018-12-16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F9D2-B3E8-489E-A18D-502878B5220E}" type="datetimeFigureOut">
              <a:rPr lang="ko-KR" altLang="en-US" smtClean="0"/>
              <a:pPr/>
              <a:t>2018-12-16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F9D2-B3E8-489E-A18D-502878B5220E}" type="datetimeFigureOut">
              <a:rPr lang="ko-KR" altLang="en-US" smtClean="0"/>
              <a:pPr/>
              <a:t>2018-12-16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F9D2-B3E8-489E-A18D-502878B5220E}" type="datetimeFigureOut">
              <a:rPr lang="ko-KR" altLang="en-US" smtClean="0"/>
              <a:pPr/>
              <a:t>2018-12-16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F9D2-B3E8-489E-A18D-502878B5220E}" type="datetimeFigureOut">
              <a:rPr lang="ko-KR" altLang="en-US" smtClean="0"/>
              <a:pPr/>
              <a:t>2018-12-16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F9D2-B3E8-489E-A18D-502878B5220E}" type="datetimeFigureOut">
              <a:rPr lang="ko-KR" altLang="en-US" smtClean="0"/>
              <a:pPr/>
              <a:t>2018-12-16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F9D2-B3E8-489E-A18D-502878B5220E}" type="datetimeFigureOut">
              <a:rPr lang="ko-KR" altLang="en-US" smtClean="0"/>
              <a:pPr/>
              <a:t>2018-12-16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2F9D2-B3E8-489E-A18D-502878B5220E}" type="datetimeFigureOut">
              <a:rPr lang="ko-KR" altLang="en-US" smtClean="0"/>
              <a:pPr/>
              <a:t>2018-12-16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Flowchart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187624" y="332656"/>
            <a:ext cx="648072" cy="21602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63588" y="836712"/>
            <a:ext cx="1296144" cy="5040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Logic object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mLogic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생성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87734" y="1556792"/>
            <a:ext cx="1656184" cy="4320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1sec Monitoring Thread </a:t>
            </a:r>
            <a:r>
              <a:rPr lang="ko-KR" altLang="en-US" sz="1000" dirty="0" smtClean="0">
                <a:solidFill>
                  <a:schemeClr val="tx1"/>
                </a:solidFill>
              </a:rPr>
              <a:t>생성 </a:t>
            </a:r>
            <a:r>
              <a:rPr lang="en-US" altLang="ko-KR" sz="1000" dirty="0" smtClean="0">
                <a:solidFill>
                  <a:schemeClr val="tx1"/>
                </a:solidFill>
              </a:rPr>
              <a:t>&amp; Start</a:t>
            </a: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1511660" y="548680"/>
            <a:ext cx="0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8" idx="2"/>
            <a:endCxn id="11" idx="0"/>
          </p:cNvCxnSpPr>
          <p:nvPr/>
        </p:nvCxnSpPr>
        <p:spPr>
          <a:xfrm>
            <a:off x="1511660" y="1340768"/>
            <a:ext cx="4166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1" idx="2"/>
          </p:cNvCxnSpPr>
          <p:nvPr/>
        </p:nvCxnSpPr>
        <p:spPr>
          <a:xfrm flipH="1">
            <a:off x="1511660" y="1988840"/>
            <a:ext cx="4166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평행 사변형 74"/>
          <p:cNvSpPr/>
          <p:nvPr/>
        </p:nvSpPr>
        <p:spPr>
          <a:xfrm>
            <a:off x="907717" y="2204864"/>
            <a:ext cx="1224136" cy="504056"/>
          </a:xfrm>
          <a:prstGeom prst="parallelogram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Read Memory Size from Console Input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71713" y="2924944"/>
            <a:ext cx="1296144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tasklist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실행</a:t>
            </a:r>
          </a:p>
        </p:txBody>
      </p:sp>
      <p:sp>
        <p:nvSpPr>
          <p:cNvPr id="84" name="순서도: 판단 83"/>
          <p:cNvSpPr/>
          <p:nvPr/>
        </p:nvSpPr>
        <p:spPr>
          <a:xfrm>
            <a:off x="763701" y="4149080"/>
            <a:ext cx="1512168" cy="438398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END?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85" name="평행 사변형 84"/>
          <p:cNvSpPr/>
          <p:nvPr/>
        </p:nvSpPr>
        <p:spPr>
          <a:xfrm>
            <a:off x="907717" y="3501008"/>
            <a:ext cx="1224136" cy="432048"/>
          </a:xfrm>
          <a:prstGeom prst="parallelogram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Tasklist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출력값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1 line Read 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205042" y="4509120"/>
            <a:ext cx="288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sp>
        <p:nvSpPr>
          <p:cNvPr id="87" name="순서도: 판단 86"/>
          <p:cNvSpPr/>
          <p:nvPr/>
        </p:nvSpPr>
        <p:spPr>
          <a:xfrm>
            <a:off x="727697" y="4869160"/>
            <a:ext cx="1584176" cy="438398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rmm</a:t>
            </a:r>
            <a:r>
              <a:rPr lang="en-US" altLang="ko-KR" sz="1000" dirty="0" smtClean="0">
                <a:solidFill>
                  <a:schemeClr val="tx1"/>
                </a:solidFill>
              </a:rPr>
              <a:t> &gt;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tmm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88" name="Shape 66"/>
          <p:cNvCxnSpPr>
            <a:stCxn id="84" idx="3"/>
            <a:endCxn id="75" idx="2"/>
          </p:cNvCxnSpPr>
          <p:nvPr/>
        </p:nvCxnSpPr>
        <p:spPr>
          <a:xfrm flipH="1" flipV="1">
            <a:off x="2068846" y="2456892"/>
            <a:ext cx="207023" cy="1911387"/>
          </a:xfrm>
          <a:prstGeom prst="bentConnector3">
            <a:avLst>
              <a:gd name="adj1" fmla="val -11042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2069138" y="4149080"/>
            <a:ext cx="144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cxnSp>
        <p:nvCxnSpPr>
          <p:cNvPr id="92" name="Shape 66"/>
          <p:cNvCxnSpPr>
            <a:stCxn id="53" idx="5"/>
            <a:endCxn id="85" idx="5"/>
          </p:cNvCxnSpPr>
          <p:nvPr/>
        </p:nvCxnSpPr>
        <p:spPr>
          <a:xfrm rot="10800000" flipH="1">
            <a:off x="864087" y="3717032"/>
            <a:ext cx="97636" cy="2124236"/>
          </a:xfrm>
          <a:prstGeom prst="bentConnector3">
            <a:avLst>
              <a:gd name="adj1" fmla="val -29866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>
            <a:stCxn id="75" idx="4"/>
            <a:endCxn id="78" idx="0"/>
          </p:cNvCxnSpPr>
          <p:nvPr/>
        </p:nvCxnSpPr>
        <p:spPr>
          <a:xfrm>
            <a:off x="1519785" y="2708920"/>
            <a:ext cx="0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stCxn id="78" idx="2"/>
            <a:endCxn id="85" idx="0"/>
          </p:cNvCxnSpPr>
          <p:nvPr/>
        </p:nvCxnSpPr>
        <p:spPr>
          <a:xfrm>
            <a:off x="1519785" y="3284984"/>
            <a:ext cx="0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>
            <a:stCxn id="85" idx="4"/>
            <a:endCxn id="84" idx="0"/>
          </p:cNvCxnSpPr>
          <p:nvPr/>
        </p:nvCxnSpPr>
        <p:spPr>
          <a:xfrm>
            <a:off x="1519785" y="3933056"/>
            <a:ext cx="0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stCxn id="84" idx="2"/>
            <a:endCxn id="87" idx="0"/>
          </p:cNvCxnSpPr>
          <p:nvPr/>
        </p:nvCxnSpPr>
        <p:spPr>
          <a:xfrm>
            <a:off x="1519785" y="4587478"/>
            <a:ext cx="0" cy="2816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>
            <a:stCxn id="87" idx="2"/>
            <a:endCxn id="53" idx="0"/>
          </p:cNvCxnSpPr>
          <p:nvPr/>
        </p:nvCxnSpPr>
        <p:spPr>
          <a:xfrm>
            <a:off x="1519785" y="5307558"/>
            <a:ext cx="1375" cy="2816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설명선 1(강조선) 51"/>
          <p:cNvSpPr/>
          <p:nvPr/>
        </p:nvSpPr>
        <p:spPr>
          <a:xfrm>
            <a:off x="3059832" y="4869160"/>
            <a:ext cx="2952328" cy="360040"/>
          </a:xfrm>
          <a:prstGeom prst="accentCallout1">
            <a:avLst>
              <a:gd name="adj1" fmla="val 26112"/>
              <a:gd name="adj2" fmla="val 1991"/>
              <a:gd name="adj3" fmla="val 57289"/>
              <a:gd name="adj4" fmla="val -2177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rmm</a:t>
            </a:r>
            <a:r>
              <a:rPr lang="en-US" altLang="ko-KR" sz="1000" dirty="0" smtClean="0">
                <a:solidFill>
                  <a:schemeClr val="tx1"/>
                </a:solidFill>
              </a:rPr>
              <a:t> : Console</a:t>
            </a:r>
            <a:r>
              <a:rPr lang="ko-KR" altLang="en-US" sz="1000" dirty="0" smtClean="0">
                <a:solidFill>
                  <a:schemeClr val="tx1"/>
                </a:solidFill>
              </a:rPr>
              <a:t>에서 입력받은 </a:t>
            </a:r>
            <a:r>
              <a:rPr lang="en-US" altLang="ko-KR" sz="1000" dirty="0" smtClean="0">
                <a:solidFill>
                  <a:schemeClr val="tx1"/>
                </a:solidFill>
              </a:rPr>
              <a:t>Memory </a:t>
            </a:r>
            <a:r>
              <a:rPr lang="ko-KR" altLang="en-US" sz="1000" dirty="0" smtClean="0">
                <a:solidFill>
                  <a:schemeClr val="tx1"/>
                </a:solidFill>
              </a:rPr>
              <a:t>크기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tmm</a:t>
            </a:r>
            <a:r>
              <a:rPr lang="en-US" altLang="ko-KR" sz="1000" dirty="0" smtClean="0">
                <a:solidFill>
                  <a:schemeClr val="tx1"/>
                </a:solidFill>
              </a:rPr>
              <a:t> :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tasklist</a:t>
            </a:r>
            <a:r>
              <a:rPr lang="ko-KR" altLang="en-US" sz="1000" dirty="0" smtClean="0">
                <a:solidFill>
                  <a:schemeClr val="tx1"/>
                </a:solidFill>
              </a:rPr>
              <a:t>의 </a:t>
            </a:r>
            <a:r>
              <a:rPr lang="en-US" altLang="ko-KR" sz="1000" dirty="0" smtClean="0">
                <a:solidFill>
                  <a:schemeClr val="tx1"/>
                </a:solidFill>
              </a:rPr>
              <a:t>Process Memory </a:t>
            </a:r>
            <a:r>
              <a:rPr lang="ko-KR" altLang="en-US" sz="1000" dirty="0" smtClean="0">
                <a:solidFill>
                  <a:schemeClr val="tx1"/>
                </a:solidFill>
              </a:rPr>
              <a:t>크기 정보</a:t>
            </a:r>
          </a:p>
        </p:txBody>
      </p:sp>
      <p:sp>
        <p:nvSpPr>
          <p:cNvPr id="53" name="평행 사변형 52"/>
          <p:cNvSpPr/>
          <p:nvPr/>
        </p:nvSpPr>
        <p:spPr>
          <a:xfrm>
            <a:off x="801080" y="5589240"/>
            <a:ext cx="1440160" cy="504056"/>
          </a:xfrm>
          <a:prstGeom prst="parallelogram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Process </a:t>
            </a:r>
            <a:r>
              <a:rPr lang="ko-KR" altLang="en-US" sz="1000" dirty="0" smtClean="0">
                <a:solidFill>
                  <a:schemeClr val="tx1"/>
                </a:solidFill>
              </a:rPr>
              <a:t>정보 </a:t>
            </a:r>
            <a:r>
              <a:rPr lang="en-US" altLang="ko-KR" sz="1000" dirty="0" smtClean="0">
                <a:solidFill>
                  <a:schemeClr val="tx1"/>
                </a:solidFill>
              </a:rPr>
              <a:t> PROCESS.TXT</a:t>
            </a:r>
            <a:r>
              <a:rPr lang="ko-KR" altLang="en-US" sz="1000" dirty="0" smtClean="0">
                <a:solidFill>
                  <a:schemeClr val="tx1"/>
                </a:solidFill>
              </a:rPr>
              <a:t>에 출력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948264" y="188640"/>
            <a:ext cx="19442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Main Flow Chart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753811" y="63624"/>
            <a:ext cx="1296144" cy="21602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Thread 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순서도: 판단 4"/>
          <p:cNvSpPr/>
          <p:nvPr/>
        </p:nvSpPr>
        <p:spPr>
          <a:xfrm>
            <a:off x="1645799" y="2001490"/>
            <a:ext cx="1512168" cy="438398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END?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373991" y="1375907"/>
            <a:ext cx="792088" cy="2880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Sleep 1</a:t>
            </a:r>
            <a:r>
              <a:rPr lang="ko-KR" altLang="en-US" sz="1000" dirty="0" smtClean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51720" y="2367880"/>
            <a:ext cx="288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cxnSp>
        <p:nvCxnSpPr>
          <p:cNvPr id="9" name="Shape 66"/>
          <p:cNvCxnSpPr>
            <a:stCxn id="5" idx="3"/>
            <a:endCxn id="6" idx="2"/>
          </p:cNvCxnSpPr>
          <p:nvPr/>
        </p:nvCxnSpPr>
        <p:spPr>
          <a:xfrm flipV="1">
            <a:off x="3157967" y="1663939"/>
            <a:ext cx="612068" cy="55675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평행 사변형 9"/>
          <p:cNvSpPr/>
          <p:nvPr/>
        </p:nvSpPr>
        <p:spPr>
          <a:xfrm>
            <a:off x="1789815" y="1359768"/>
            <a:ext cx="1224136" cy="432048"/>
          </a:xfrm>
          <a:prstGeom prst="parallelogram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objList</a:t>
            </a:r>
            <a:r>
              <a:rPr lang="ko-KR" altLang="en-US" sz="1000" dirty="0" smtClean="0">
                <a:solidFill>
                  <a:schemeClr val="tx1"/>
                </a:solidFill>
              </a:rPr>
              <a:t>에서 하나씩 읽기</a:t>
            </a:r>
          </a:p>
        </p:txBody>
      </p:sp>
      <p:cxnSp>
        <p:nvCxnSpPr>
          <p:cNvPr id="12" name="직선 화살표 연결선 11"/>
          <p:cNvCxnSpPr>
            <a:stCxn id="10" idx="4"/>
            <a:endCxn id="5" idx="0"/>
          </p:cNvCxnSpPr>
          <p:nvPr/>
        </p:nvCxnSpPr>
        <p:spPr>
          <a:xfrm>
            <a:off x="2401883" y="1791816"/>
            <a:ext cx="0" cy="2096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5" idx="2"/>
          </p:cNvCxnSpPr>
          <p:nvPr/>
        </p:nvCxnSpPr>
        <p:spPr>
          <a:xfrm>
            <a:off x="2401883" y="2439888"/>
            <a:ext cx="0" cy="2194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순서도: 판단 13"/>
          <p:cNvSpPr/>
          <p:nvPr/>
        </p:nvSpPr>
        <p:spPr>
          <a:xfrm>
            <a:off x="1645799" y="2659351"/>
            <a:ext cx="1512168" cy="438398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FILE?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PROC?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83894" y="2689469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File</a:t>
            </a:r>
            <a:endParaRPr lang="ko-KR" altLang="en-US" sz="800" dirty="0"/>
          </a:p>
        </p:txBody>
      </p:sp>
      <p:cxnSp>
        <p:nvCxnSpPr>
          <p:cNvPr id="18" name="Shape 66"/>
          <p:cNvCxnSpPr>
            <a:stCxn id="14" idx="1"/>
            <a:endCxn id="23" idx="0"/>
          </p:cNvCxnSpPr>
          <p:nvPr/>
        </p:nvCxnSpPr>
        <p:spPr>
          <a:xfrm rot="10800000" flipV="1">
            <a:off x="1072071" y="2878549"/>
            <a:ext cx="573728" cy="29755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1576541" y="895468"/>
            <a:ext cx="1646307" cy="2482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MonitorList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최초 위치로</a:t>
            </a:r>
          </a:p>
        </p:txBody>
      </p:sp>
      <p:sp>
        <p:nvSpPr>
          <p:cNvPr id="23" name="순서도: 판단 22"/>
          <p:cNvSpPr/>
          <p:nvPr/>
        </p:nvSpPr>
        <p:spPr>
          <a:xfrm>
            <a:off x="279983" y="3176107"/>
            <a:ext cx="1584176" cy="50405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FILE Exist in MONFILE</a:t>
            </a:r>
          </a:p>
        </p:txBody>
      </p:sp>
      <p:cxnSp>
        <p:nvCxnSpPr>
          <p:cNvPr id="32" name="Shape 66"/>
          <p:cNvCxnSpPr>
            <a:stCxn id="23" idx="3"/>
            <a:endCxn id="184" idx="0"/>
          </p:cNvCxnSpPr>
          <p:nvPr/>
        </p:nvCxnSpPr>
        <p:spPr>
          <a:xfrm>
            <a:off x="1864159" y="3428135"/>
            <a:ext cx="1166042" cy="25202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hape 66"/>
          <p:cNvCxnSpPr>
            <a:stCxn id="120" idx="1"/>
            <a:endCxn id="10" idx="5"/>
          </p:cNvCxnSpPr>
          <p:nvPr/>
        </p:nvCxnSpPr>
        <p:spPr>
          <a:xfrm rot="10800000" flipH="1">
            <a:off x="321191" y="1575793"/>
            <a:ext cx="1522629" cy="4779395"/>
          </a:xfrm>
          <a:prstGeom prst="bentConnector3">
            <a:avLst>
              <a:gd name="adj1" fmla="val -1501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66"/>
          <p:cNvCxnSpPr>
            <a:stCxn id="6" idx="0"/>
            <a:endCxn id="20" idx="3"/>
          </p:cNvCxnSpPr>
          <p:nvPr/>
        </p:nvCxnSpPr>
        <p:spPr>
          <a:xfrm rot="16200000" flipV="1">
            <a:off x="3318292" y="924163"/>
            <a:ext cx="356301" cy="54718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118" idx="2"/>
            <a:endCxn id="20" idx="0"/>
          </p:cNvCxnSpPr>
          <p:nvPr/>
        </p:nvCxnSpPr>
        <p:spPr>
          <a:xfrm flipH="1">
            <a:off x="2399695" y="711696"/>
            <a:ext cx="2565" cy="1837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20" idx="2"/>
            <a:endCxn id="10" idx="0"/>
          </p:cNvCxnSpPr>
          <p:nvPr/>
        </p:nvCxnSpPr>
        <p:spPr>
          <a:xfrm>
            <a:off x="2399695" y="1143744"/>
            <a:ext cx="2188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199" idx="2"/>
            <a:endCxn id="207" idx="1"/>
          </p:cNvCxnSpPr>
          <p:nvPr/>
        </p:nvCxnSpPr>
        <p:spPr>
          <a:xfrm>
            <a:off x="3032537" y="5480363"/>
            <a:ext cx="17339" cy="2160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789815" y="3248115"/>
            <a:ext cx="288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cxnSp>
        <p:nvCxnSpPr>
          <p:cNvPr id="87" name="Shape 66"/>
          <p:cNvCxnSpPr>
            <a:stCxn id="215" idx="2"/>
            <a:endCxn id="10" idx="5"/>
          </p:cNvCxnSpPr>
          <p:nvPr/>
        </p:nvCxnSpPr>
        <p:spPr>
          <a:xfrm rot="5400000" flipH="1">
            <a:off x="-72495" y="3492108"/>
            <a:ext cx="4998407" cy="1165776"/>
          </a:xfrm>
          <a:prstGeom prst="bentConnector4">
            <a:avLst>
              <a:gd name="adj1" fmla="val -2982"/>
              <a:gd name="adj2" fmla="val 25156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321192" y="6215525"/>
            <a:ext cx="1512168" cy="2793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ON Exist Write Flag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49" name="순서도: 판단 148"/>
          <p:cNvSpPr/>
          <p:nvPr/>
        </p:nvSpPr>
        <p:spPr>
          <a:xfrm>
            <a:off x="312483" y="4688275"/>
            <a:ext cx="1509832" cy="50405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Write Already?</a:t>
            </a:r>
          </a:p>
        </p:txBody>
      </p:sp>
      <p:cxnSp>
        <p:nvCxnSpPr>
          <p:cNvPr id="152" name="직선 화살표 연결선 151"/>
          <p:cNvCxnSpPr>
            <a:stCxn id="23" idx="2"/>
            <a:endCxn id="186" idx="0"/>
          </p:cNvCxnSpPr>
          <p:nvPr/>
        </p:nvCxnSpPr>
        <p:spPr>
          <a:xfrm flipH="1">
            <a:off x="1069735" y="3680163"/>
            <a:ext cx="2336" cy="3315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1115616" y="3701068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cxnSp>
        <p:nvCxnSpPr>
          <p:cNvPr id="157" name="직선 화살표 연결선 156"/>
          <p:cNvCxnSpPr>
            <a:stCxn id="149" idx="2"/>
            <a:endCxn id="162" idx="0"/>
          </p:cNvCxnSpPr>
          <p:nvPr/>
        </p:nvCxnSpPr>
        <p:spPr>
          <a:xfrm>
            <a:off x="1067399" y="5192331"/>
            <a:ext cx="4784" cy="3600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평행 사변형 161"/>
          <p:cNvSpPr/>
          <p:nvPr/>
        </p:nvSpPr>
        <p:spPr>
          <a:xfrm>
            <a:off x="352103" y="5552370"/>
            <a:ext cx="1440160" cy="366414"/>
          </a:xfrm>
          <a:prstGeom prst="parallelogram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Write Result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(Type &amp; Filename)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163" name="직선 화살표 연결선 162"/>
          <p:cNvCxnSpPr>
            <a:stCxn id="162" idx="4"/>
            <a:endCxn id="120" idx="0"/>
          </p:cNvCxnSpPr>
          <p:nvPr/>
        </p:nvCxnSpPr>
        <p:spPr>
          <a:xfrm>
            <a:off x="1072183" y="5918784"/>
            <a:ext cx="5093" cy="2967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순서도: 판단 178"/>
          <p:cNvSpPr/>
          <p:nvPr/>
        </p:nvSpPr>
        <p:spPr>
          <a:xfrm>
            <a:off x="2256699" y="4256227"/>
            <a:ext cx="1547004" cy="50405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Size Condition Match?</a:t>
            </a:r>
          </a:p>
        </p:txBody>
      </p:sp>
      <p:sp>
        <p:nvSpPr>
          <p:cNvPr id="184" name="직사각형 183"/>
          <p:cNvSpPr/>
          <p:nvPr/>
        </p:nvSpPr>
        <p:spPr>
          <a:xfrm>
            <a:off x="2354834" y="3680163"/>
            <a:ext cx="1350734" cy="2793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OFF Exist Write Flag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86" name="직사각형 185"/>
          <p:cNvSpPr/>
          <p:nvPr/>
        </p:nvSpPr>
        <p:spPr>
          <a:xfrm>
            <a:off x="421663" y="4011740"/>
            <a:ext cx="1296144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OFF Condition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 Write Flag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2149855" y="5075593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sp>
        <p:nvSpPr>
          <p:cNvPr id="190" name="TextBox 189"/>
          <p:cNvSpPr txBox="1"/>
          <p:nvPr/>
        </p:nvSpPr>
        <p:spPr>
          <a:xfrm>
            <a:off x="3112086" y="2023979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cxnSp>
        <p:nvCxnSpPr>
          <p:cNvPr id="191" name="직선 화살표 연결선 190"/>
          <p:cNvCxnSpPr>
            <a:stCxn id="186" idx="2"/>
            <a:endCxn id="149" idx="0"/>
          </p:cNvCxnSpPr>
          <p:nvPr/>
        </p:nvCxnSpPr>
        <p:spPr>
          <a:xfrm flipH="1">
            <a:off x="1067399" y="4371780"/>
            <a:ext cx="2336" cy="3164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3734031" y="4334608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cxnSp>
        <p:nvCxnSpPr>
          <p:cNvPr id="196" name="직선 화살표 연결선 195"/>
          <p:cNvCxnSpPr>
            <a:stCxn id="184" idx="2"/>
            <a:endCxn id="179" idx="0"/>
          </p:cNvCxnSpPr>
          <p:nvPr/>
        </p:nvCxnSpPr>
        <p:spPr>
          <a:xfrm>
            <a:off x="3030201" y="3959486"/>
            <a:ext cx="0" cy="2967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순서도: 판단 198"/>
          <p:cNvSpPr/>
          <p:nvPr/>
        </p:nvSpPr>
        <p:spPr>
          <a:xfrm>
            <a:off x="2169609" y="4976307"/>
            <a:ext cx="1725856" cy="50405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Write Already?</a:t>
            </a:r>
          </a:p>
        </p:txBody>
      </p:sp>
      <p:cxnSp>
        <p:nvCxnSpPr>
          <p:cNvPr id="200" name="직선 화살표 연결선 199"/>
          <p:cNvCxnSpPr>
            <a:stCxn id="179" idx="2"/>
            <a:endCxn id="199" idx="0"/>
          </p:cNvCxnSpPr>
          <p:nvPr/>
        </p:nvCxnSpPr>
        <p:spPr>
          <a:xfrm>
            <a:off x="3030201" y="4760283"/>
            <a:ext cx="2336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평행 사변형 206"/>
          <p:cNvSpPr/>
          <p:nvPr/>
        </p:nvSpPr>
        <p:spPr>
          <a:xfrm>
            <a:off x="2392006" y="5696386"/>
            <a:ext cx="1224136" cy="366414"/>
          </a:xfrm>
          <a:prstGeom prst="parallelogram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Write Result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(All Line)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1106907" y="5192331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sp>
        <p:nvSpPr>
          <p:cNvPr id="211" name="TextBox 210"/>
          <p:cNvSpPr txBox="1"/>
          <p:nvPr/>
        </p:nvSpPr>
        <p:spPr>
          <a:xfrm>
            <a:off x="3074914" y="5480363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sp>
        <p:nvSpPr>
          <p:cNvPr id="212" name="TextBox 211"/>
          <p:cNvSpPr txBox="1"/>
          <p:nvPr/>
        </p:nvSpPr>
        <p:spPr>
          <a:xfrm>
            <a:off x="3068541" y="4742865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sp>
        <p:nvSpPr>
          <p:cNvPr id="215" name="직사각형 214"/>
          <p:cNvSpPr/>
          <p:nvPr/>
        </p:nvSpPr>
        <p:spPr>
          <a:xfrm>
            <a:off x="2392006" y="6220532"/>
            <a:ext cx="1235181" cy="3536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ON Condition 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Write Flag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216" name="직선 화살표 연결선 215"/>
          <p:cNvCxnSpPr>
            <a:stCxn id="207" idx="4"/>
            <a:endCxn id="215" idx="0"/>
          </p:cNvCxnSpPr>
          <p:nvPr/>
        </p:nvCxnSpPr>
        <p:spPr>
          <a:xfrm>
            <a:off x="3004074" y="6062800"/>
            <a:ext cx="5523" cy="1577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hape 66"/>
          <p:cNvCxnSpPr>
            <a:stCxn id="149" idx="1"/>
            <a:endCxn id="10" idx="5"/>
          </p:cNvCxnSpPr>
          <p:nvPr/>
        </p:nvCxnSpPr>
        <p:spPr>
          <a:xfrm rot="10800000" flipH="1">
            <a:off x="312483" y="1575793"/>
            <a:ext cx="1531338" cy="3364511"/>
          </a:xfrm>
          <a:prstGeom prst="bentConnector3">
            <a:avLst>
              <a:gd name="adj1" fmla="val -1492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/>
          <p:cNvSpPr txBox="1"/>
          <p:nvPr/>
        </p:nvSpPr>
        <p:spPr>
          <a:xfrm>
            <a:off x="242811" y="4777701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sp>
        <p:nvSpPr>
          <p:cNvPr id="236" name="직사각형 235"/>
          <p:cNvSpPr/>
          <p:nvPr/>
        </p:nvSpPr>
        <p:spPr>
          <a:xfrm>
            <a:off x="3771203" y="6128435"/>
            <a:ext cx="1152128" cy="36641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OFF Condition </a:t>
            </a:r>
            <a:br>
              <a:rPr lang="en-US" altLang="ko-KR" sz="1000" dirty="0" smtClean="0">
                <a:solidFill>
                  <a:schemeClr val="tx1"/>
                </a:solidFill>
              </a:rPr>
            </a:br>
            <a:r>
              <a:rPr lang="en-US" altLang="ko-KR" sz="1000" dirty="0" smtClean="0">
                <a:solidFill>
                  <a:schemeClr val="tx1"/>
                </a:solidFill>
              </a:rPr>
              <a:t>Write Flag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237" name="Shape 66"/>
          <p:cNvCxnSpPr>
            <a:stCxn id="179" idx="3"/>
            <a:endCxn id="236" idx="0"/>
          </p:cNvCxnSpPr>
          <p:nvPr/>
        </p:nvCxnSpPr>
        <p:spPr>
          <a:xfrm>
            <a:off x="3803703" y="4508255"/>
            <a:ext cx="543564" cy="162018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hape 66"/>
          <p:cNvCxnSpPr>
            <a:stCxn id="199" idx="1"/>
          </p:cNvCxnSpPr>
          <p:nvPr/>
        </p:nvCxnSpPr>
        <p:spPr>
          <a:xfrm rot="10800000" flipV="1">
            <a:off x="1933831" y="5228334"/>
            <a:ext cx="235778" cy="148253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순서도: 판단 254"/>
          <p:cNvSpPr/>
          <p:nvPr/>
        </p:nvSpPr>
        <p:spPr>
          <a:xfrm>
            <a:off x="5185236" y="2525699"/>
            <a:ext cx="1584176" cy="50405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Proc Exist in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Tasklist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cxnSp>
        <p:nvCxnSpPr>
          <p:cNvPr id="256" name="Shape 66"/>
          <p:cNvCxnSpPr>
            <a:stCxn id="255" idx="3"/>
            <a:endCxn id="267" idx="0"/>
          </p:cNvCxnSpPr>
          <p:nvPr/>
        </p:nvCxnSpPr>
        <p:spPr>
          <a:xfrm>
            <a:off x="6769412" y="2777727"/>
            <a:ext cx="1160837" cy="25202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직선 화살표 연결선 256"/>
          <p:cNvCxnSpPr>
            <a:stCxn id="274" idx="2"/>
            <a:endCxn id="276" idx="1"/>
          </p:cNvCxnSpPr>
          <p:nvPr/>
        </p:nvCxnSpPr>
        <p:spPr>
          <a:xfrm>
            <a:off x="7937790" y="4829955"/>
            <a:ext cx="17631" cy="2160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6695068" y="2597707"/>
            <a:ext cx="288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sp>
        <p:nvSpPr>
          <p:cNvPr id="259" name="직사각형 258"/>
          <p:cNvSpPr/>
          <p:nvPr/>
        </p:nvSpPr>
        <p:spPr>
          <a:xfrm>
            <a:off x="5226445" y="5630752"/>
            <a:ext cx="1512168" cy="2793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ON Exist Write Flag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260" name="순서도: 판단 259"/>
          <p:cNvSpPr/>
          <p:nvPr/>
        </p:nvSpPr>
        <p:spPr>
          <a:xfrm>
            <a:off x="5217736" y="4037867"/>
            <a:ext cx="1509832" cy="50405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Write Already?</a:t>
            </a:r>
          </a:p>
        </p:txBody>
      </p:sp>
      <p:cxnSp>
        <p:nvCxnSpPr>
          <p:cNvPr id="261" name="직선 화살표 연결선 260"/>
          <p:cNvCxnSpPr>
            <a:stCxn id="255" idx="2"/>
            <a:endCxn id="268" idx="0"/>
          </p:cNvCxnSpPr>
          <p:nvPr/>
        </p:nvCxnSpPr>
        <p:spPr>
          <a:xfrm flipH="1">
            <a:off x="5974988" y="3029755"/>
            <a:ext cx="2336" cy="3315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Box 261"/>
          <p:cNvSpPr txBox="1"/>
          <p:nvPr/>
        </p:nvSpPr>
        <p:spPr>
          <a:xfrm>
            <a:off x="6020869" y="3050660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cxnSp>
        <p:nvCxnSpPr>
          <p:cNvPr id="263" name="직선 화살표 연결선 262"/>
          <p:cNvCxnSpPr>
            <a:stCxn id="260" idx="2"/>
            <a:endCxn id="264" idx="0"/>
          </p:cNvCxnSpPr>
          <p:nvPr/>
        </p:nvCxnSpPr>
        <p:spPr>
          <a:xfrm>
            <a:off x="5972652" y="4541923"/>
            <a:ext cx="5600" cy="3600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평행 사변형 263"/>
          <p:cNvSpPr/>
          <p:nvPr/>
        </p:nvSpPr>
        <p:spPr>
          <a:xfrm>
            <a:off x="5258172" y="4901962"/>
            <a:ext cx="1440160" cy="440758"/>
          </a:xfrm>
          <a:prstGeom prst="parallelogram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Write Result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(Type &amp; Filename)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265" name="직선 화살표 연결선 264"/>
          <p:cNvCxnSpPr>
            <a:stCxn id="264" idx="4"/>
            <a:endCxn id="259" idx="0"/>
          </p:cNvCxnSpPr>
          <p:nvPr/>
        </p:nvCxnSpPr>
        <p:spPr>
          <a:xfrm>
            <a:off x="5978252" y="5342720"/>
            <a:ext cx="4277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순서도: 판단 265"/>
          <p:cNvSpPr/>
          <p:nvPr/>
        </p:nvSpPr>
        <p:spPr>
          <a:xfrm>
            <a:off x="7161952" y="3605819"/>
            <a:ext cx="1547004" cy="50405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Mem</a:t>
            </a:r>
            <a:r>
              <a:rPr lang="en-US" altLang="ko-KR" sz="1000" dirty="0" smtClean="0">
                <a:solidFill>
                  <a:schemeClr val="tx1"/>
                </a:solidFill>
              </a:rPr>
              <a:t> Condition Match?</a:t>
            </a:r>
          </a:p>
        </p:txBody>
      </p:sp>
      <p:sp>
        <p:nvSpPr>
          <p:cNvPr id="267" name="직사각형 266"/>
          <p:cNvSpPr/>
          <p:nvPr/>
        </p:nvSpPr>
        <p:spPr>
          <a:xfrm>
            <a:off x="7253714" y="3029755"/>
            <a:ext cx="1353070" cy="2793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OFF Exist Write Flag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268" name="직사각형 267"/>
          <p:cNvSpPr/>
          <p:nvPr/>
        </p:nvSpPr>
        <p:spPr>
          <a:xfrm>
            <a:off x="5326916" y="3361332"/>
            <a:ext cx="1296144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OFF Condition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 Write Flag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7055108" y="4425185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cxnSp>
        <p:nvCxnSpPr>
          <p:cNvPr id="271" name="직선 화살표 연결선 270"/>
          <p:cNvCxnSpPr>
            <a:stCxn id="268" idx="2"/>
            <a:endCxn id="260" idx="0"/>
          </p:cNvCxnSpPr>
          <p:nvPr/>
        </p:nvCxnSpPr>
        <p:spPr>
          <a:xfrm flipH="1">
            <a:off x="5972652" y="3721372"/>
            <a:ext cx="2336" cy="3164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TextBox 271"/>
          <p:cNvSpPr txBox="1"/>
          <p:nvPr/>
        </p:nvSpPr>
        <p:spPr>
          <a:xfrm>
            <a:off x="8639284" y="3684200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cxnSp>
        <p:nvCxnSpPr>
          <p:cNvPr id="273" name="직선 화살표 연결선 272"/>
          <p:cNvCxnSpPr>
            <a:stCxn id="267" idx="2"/>
            <a:endCxn id="266" idx="0"/>
          </p:cNvCxnSpPr>
          <p:nvPr/>
        </p:nvCxnSpPr>
        <p:spPr>
          <a:xfrm>
            <a:off x="7930249" y="3309078"/>
            <a:ext cx="5205" cy="2967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순서도: 판단 273"/>
          <p:cNvSpPr/>
          <p:nvPr/>
        </p:nvSpPr>
        <p:spPr>
          <a:xfrm>
            <a:off x="7074862" y="4325899"/>
            <a:ext cx="1725856" cy="50405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Write Already?</a:t>
            </a:r>
          </a:p>
        </p:txBody>
      </p:sp>
      <p:cxnSp>
        <p:nvCxnSpPr>
          <p:cNvPr id="275" name="직선 화살표 연결선 274"/>
          <p:cNvCxnSpPr>
            <a:stCxn id="266" idx="2"/>
            <a:endCxn id="274" idx="0"/>
          </p:cNvCxnSpPr>
          <p:nvPr/>
        </p:nvCxnSpPr>
        <p:spPr>
          <a:xfrm>
            <a:off x="7935454" y="4109875"/>
            <a:ext cx="2336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평행 사변형 275"/>
          <p:cNvSpPr/>
          <p:nvPr/>
        </p:nvSpPr>
        <p:spPr>
          <a:xfrm>
            <a:off x="7297259" y="5045978"/>
            <a:ext cx="1224136" cy="368749"/>
          </a:xfrm>
          <a:prstGeom prst="parallelogram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Write Result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(All Line)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277" name="TextBox 276"/>
          <p:cNvSpPr txBox="1"/>
          <p:nvPr/>
        </p:nvSpPr>
        <p:spPr>
          <a:xfrm>
            <a:off x="6012160" y="4541923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sp>
        <p:nvSpPr>
          <p:cNvPr id="278" name="TextBox 277"/>
          <p:cNvSpPr txBox="1"/>
          <p:nvPr/>
        </p:nvSpPr>
        <p:spPr>
          <a:xfrm>
            <a:off x="7980167" y="4829955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sp>
        <p:nvSpPr>
          <p:cNvPr id="279" name="TextBox 278"/>
          <p:cNvSpPr txBox="1"/>
          <p:nvPr/>
        </p:nvSpPr>
        <p:spPr>
          <a:xfrm>
            <a:off x="7973794" y="4092457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sp>
        <p:nvSpPr>
          <p:cNvPr id="280" name="직사각형 279"/>
          <p:cNvSpPr/>
          <p:nvPr/>
        </p:nvSpPr>
        <p:spPr>
          <a:xfrm>
            <a:off x="7334431" y="5630752"/>
            <a:ext cx="1154464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ON Condition 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Write Flag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281" name="직선 화살표 연결선 280"/>
          <p:cNvCxnSpPr>
            <a:stCxn id="276" idx="4"/>
            <a:endCxn id="280" idx="0"/>
          </p:cNvCxnSpPr>
          <p:nvPr/>
        </p:nvCxnSpPr>
        <p:spPr>
          <a:xfrm>
            <a:off x="7909327" y="5414727"/>
            <a:ext cx="2336" cy="2160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TextBox 281"/>
          <p:cNvSpPr txBox="1"/>
          <p:nvPr/>
        </p:nvSpPr>
        <p:spPr>
          <a:xfrm>
            <a:off x="5148064" y="4127293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sp>
        <p:nvSpPr>
          <p:cNvPr id="283" name="직사각형 282"/>
          <p:cNvSpPr/>
          <p:nvPr/>
        </p:nvSpPr>
        <p:spPr>
          <a:xfrm>
            <a:off x="8028384" y="6108681"/>
            <a:ext cx="1080120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OFF Condition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 Write Flag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284" name="Shape 66"/>
          <p:cNvCxnSpPr>
            <a:stCxn id="266" idx="3"/>
            <a:endCxn id="283" idx="0"/>
          </p:cNvCxnSpPr>
          <p:nvPr/>
        </p:nvCxnSpPr>
        <p:spPr>
          <a:xfrm flipH="1">
            <a:off x="8568444" y="3857847"/>
            <a:ext cx="140512" cy="2250834"/>
          </a:xfrm>
          <a:prstGeom prst="bentConnector4">
            <a:avLst>
              <a:gd name="adj1" fmla="val -162691"/>
              <a:gd name="adj2" fmla="val 5559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hape 66"/>
          <p:cNvCxnSpPr>
            <a:stCxn id="274" idx="1"/>
            <a:endCxn id="333" idx="6"/>
          </p:cNvCxnSpPr>
          <p:nvPr/>
        </p:nvCxnSpPr>
        <p:spPr>
          <a:xfrm rot="10800000" flipV="1">
            <a:off x="4338558" y="4577927"/>
            <a:ext cx="2736304" cy="2124236"/>
          </a:xfrm>
          <a:prstGeom prst="bentConnector3">
            <a:avLst>
              <a:gd name="adj1" fmla="val 544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hape 66"/>
          <p:cNvCxnSpPr>
            <a:stCxn id="14" idx="3"/>
            <a:endCxn id="255" idx="0"/>
          </p:cNvCxnSpPr>
          <p:nvPr/>
        </p:nvCxnSpPr>
        <p:spPr>
          <a:xfrm flipV="1">
            <a:off x="3157967" y="2525699"/>
            <a:ext cx="2819357" cy="352851"/>
          </a:xfrm>
          <a:prstGeom prst="bentConnector4">
            <a:avLst>
              <a:gd name="adj1" fmla="val 35953"/>
              <a:gd name="adj2" fmla="val 16478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extBox 316"/>
          <p:cNvSpPr txBox="1"/>
          <p:nvPr/>
        </p:nvSpPr>
        <p:spPr>
          <a:xfrm>
            <a:off x="3131840" y="2750432"/>
            <a:ext cx="28803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Proc</a:t>
            </a:r>
            <a:endParaRPr lang="ko-KR" altLang="en-US" sz="800" dirty="0"/>
          </a:p>
        </p:txBody>
      </p:sp>
      <p:cxnSp>
        <p:nvCxnSpPr>
          <p:cNvPr id="326" name="Shape 66"/>
          <p:cNvCxnSpPr>
            <a:stCxn id="236" idx="2"/>
          </p:cNvCxnSpPr>
          <p:nvPr/>
        </p:nvCxnSpPr>
        <p:spPr>
          <a:xfrm rot="5400000">
            <a:off x="3559533" y="5923140"/>
            <a:ext cx="216026" cy="135944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hape 66"/>
          <p:cNvCxnSpPr>
            <a:stCxn id="260" idx="1"/>
            <a:endCxn id="333" idx="6"/>
          </p:cNvCxnSpPr>
          <p:nvPr/>
        </p:nvCxnSpPr>
        <p:spPr>
          <a:xfrm rot="10800000" flipV="1">
            <a:off x="4338558" y="4289895"/>
            <a:ext cx="879178" cy="2412268"/>
          </a:xfrm>
          <a:prstGeom prst="bentConnector3">
            <a:avLst>
              <a:gd name="adj1" fmla="val 2127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순서도: 연결자 332"/>
          <p:cNvSpPr/>
          <p:nvPr/>
        </p:nvSpPr>
        <p:spPr>
          <a:xfrm>
            <a:off x="4194542" y="6630155"/>
            <a:ext cx="144016" cy="144016"/>
          </a:xfrm>
          <a:prstGeom prst="flowChartConnec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9" name="Shape 66"/>
          <p:cNvCxnSpPr>
            <a:stCxn id="259" idx="2"/>
            <a:endCxn id="333" idx="6"/>
          </p:cNvCxnSpPr>
          <p:nvPr/>
        </p:nvCxnSpPr>
        <p:spPr>
          <a:xfrm rot="5400000">
            <a:off x="4764500" y="5484134"/>
            <a:ext cx="792088" cy="164397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hape 66"/>
          <p:cNvCxnSpPr>
            <a:stCxn id="280" idx="2"/>
            <a:endCxn id="333" idx="6"/>
          </p:cNvCxnSpPr>
          <p:nvPr/>
        </p:nvCxnSpPr>
        <p:spPr>
          <a:xfrm rot="5400000">
            <a:off x="5769426" y="4559925"/>
            <a:ext cx="711371" cy="357310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hape 66"/>
          <p:cNvCxnSpPr>
            <a:stCxn id="283" idx="2"/>
            <a:endCxn id="333" idx="6"/>
          </p:cNvCxnSpPr>
          <p:nvPr/>
        </p:nvCxnSpPr>
        <p:spPr>
          <a:xfrm rot="5400000">
            <a:off x="6336780" y="4470499"/>
            <a:ext cx="233442" cy="422988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/>
          <p:cNvSpPr/>
          <p:nvPr/>
        </p:nvSpPr>
        <p:spPr>
          <a:xfrm>
            <a:off x="1358144" y="450168"/>
            <a:ext cx="2088232" cy="2615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Load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Config</a:t>
            </a:r>
            <a:r>
              <a:rPr lang="en-US" altLang="ko-KR" sz="1000" dirty="0" smtClean="0">
                <a:solidFill>
                  <a:schemeClr val="tx1"/>
                </a:solidFill>
              </a:rPr>
              <a:t> (Make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MonitorList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128" name="직선 화살표 연결선 127"/>
          <p:cNvCxnSpPr>
            <a:stCxn id="4" idx="2"/>
            <a:endCxn id="118" idx="0"/>
          </p:cNvCxnSpPr>
          <p:nvPr/>
        </p:nvCxnSpPr>
        <p:spPr>
          <a:xfrm>
            <a:off x="2401883" y="279648"/>
            <a:ext cx="377" cy="1705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6372200" y="188640"/>
            <a:ext cx="25202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Thread </a:t>
            </a:r>
            <a:r>
              <a:rPr lang="en-US" altLang="ko-KR" dirty="0" smtClean="0"/>
              <a:t>Flow Chart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48264" y="188640"/>
            <a:ext cx="19442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Class Diagram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691680" y="4221088"/>
          <a:ext cx="1607840" cy="129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84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Paths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resultFile:string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processOutFile:string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configFile:string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907704" y="476672"/>
          <a:ext cx="3168352" cy="129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35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Logic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getFileInfo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fname: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string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):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FileInfo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WriteResultAppend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path:string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line:string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):void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getTaskList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():List&lt;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Tuple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&lt;string, 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&gt;&gt;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770859" y="2507104"/>
          <a:ext cx="2376264" cy="11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err="1" smtClean="0">
                          <a:solidFill>
                            <a:schemeClr val="tx1"/>
                          </a:solidFill>
                        </a:rPr>
                        <a:t>ThreadLogic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monitorList: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List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ConfigInfo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loadConfig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():List&lt;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ConfigInfo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DoMonitoring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():void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106563" y="2507104"/>
          <a:ext cx="25202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err="1" smtClean="0">
                          <a:solidFill>
                            <a:schemeClr val="tx1"/>
                          </a:solidFill>
                        </a:rPr>
                        <a:t>MainLogic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WriteLargerMemsProc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size:int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):void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3635896" y="4221088"/>
          <a:ext cx="2952328" cy="207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32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err="1" smtClean="0">
                          <a:solidFill>
                            <a:schemeClr val="tx1"/>
                          </a:solidFill>
                        </a:rPr>
                        <a:t>ConfigInfo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Line: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Type:int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FileName: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Condition: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char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CondValue:int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WroteExist: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bool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WroteCondition: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bool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&lt;&lt;create&gt;&gt;+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ConfigInfo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&lt;&lt;create&gt;&gt;+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ConfigInfo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input:string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-parsing(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input:string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31" name="그룹 30"/>
          <p:cNvGrpSpPr/>
          <p:nvPr/>
        </p:nvGrpSpPr>
        <p:grpSpPr>
          <a:xfrm>
            <a:off x="3482827" y="1772816"/>
            <a:ext cx="144016" cy="504056"/>
            <a:chOff x="6048372" y="1052736"/>
            <a:chExt cx="216024" cy="504056"/>
          </a:xfrm>
        </p:grpSpPr>
        <p:sp>
          <p:nvSpPr>
            <p:cNvPr id="32" name="이등변 삼각형 31"/>
            <p:cNvSpPr/>
            <p:nvPr/>
          </p:nvSpPr>
          <p:spPr>
            <a:xfrm>
              <a:off x="6048372" y="1052736"/>
              <a:ext cx="216024" cy="144016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" name="직선 연결선 32"/>
            <p:cNvCxnSpPr/>
            <p:nvPr/>
          </p:nvCxnSpPr>
          <p:spPr>
            <a:xfrm>
              <a:off x="6156176" y="1196752"/>
              <a:ext cx="0" cy="3600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직사각형 35"/>
          <p:cNvSpPr/>
          <p:nvPr/>
        </p:nvSpPr>
        <p:spPr>
          <a:xfrm>
            <a:off x="4850979" y="2520055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177630" y="2511002"/>
            <a:ext cx="81061" cy="539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꺾인 연결선 38"/>
          <p:cNvCxnSpPr>
            <a:stCxn id="37" idx="0"/>
            <a:endCxn id="36" idx="0"/>
          </p:cNvCxnSpPr>
          <p:nvPr/>
        </p:nvCxnSpPr>
        <p:spPr>
          <a:xfrm rot="16200000" flipH="1">
            <a:off x="3548045" y="1181117"/>
            <a:ext cx="9053" cy="2668822"/>
          </a:xfrm>
          <a:prstGeom prst="bentConnector3">
            <a:avLst>
              <a:gd name="adj1" fmla="val -252513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4932040" y="3645024"/>
            <a:ext cx="0" cy="5760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2195736" y="3645024"/>
            <a:ext cx="0" cy="5760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/>
          <p:nvPr/>
        </p:nvCxnSpPr>
        <p:spPr>
          <a:xfrm rot="5400000">
            <a:off x="3239884" y="3329657"/>
            <a:ext cx="576000" cy="122413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연결자 3"/>
          <p:cNvSpPr/>
          <p:nvPr/>
        </p:nvSpPr>
        <p:spPr>
          <a:xfrm>
            <a:off x="395536" y="332656"/>
            <a:ext cx="288032" cy="288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8158" y="286775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File Condition Match</a:t>
            </a:r>
            <a:endParaRPr lang="ko-KR" altLang="en-US" dirty="0"/>
          </a:p>
        </p:txBody>
      </p:sp>
      <p:sp>
        <p:nvSpPr>
          <p:cNvPr id="6" name="순서도: 연결자 5"/>
          <p:cNvSpPr/>
          <p:nvPr/>
        </p:nvSpPr>
        <p:spPr>
          <a:xfrm>
            <a:off x="5597530" y="378537"/>
            <a:ext cx="288032" cy="288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40152" y="33265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Proc Condition Match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endCxn id="10" idx="0"/>
          </p:cNvCxnSpPr>
          <p:nvPr/>
        </p:nvCxnSpPr>
        <p:spPr>
          <a:xfrm>
            <a:off x="2051720" y="764704"/>
            <a:ext cx="0" cy="5040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순서도: 판단 9"/>
          <p:cNvSpPr/>
          <p:nvPr/>
        </p:nvSpPr>
        <p:spPr>
          <a:xfrm>
            <a:off x="899592" y="1268760"/>
            <a:ext cx="2304256" cy="1008112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objList</a:t>
            </a:r>
            <a:r>
              <a:rPr lang="ko-KR" altLang="en-US" sz="1000" dirty="0" smtClean="0">
                <a:solidFill>
                  <a:schemeClr val="tx1"/>
                </a:solidFill>
              </a:rPr>
              <a:t>의 </a:t>
            </a:r>
            <a:r>
              <a:rPr lang="en-US" altLang="ko-KR" sz="1000" dirty="0" smtClean="0">
                <a:solidFill>
                  <a:schemeClr val="tx1"/>
                </a:solidFill>
              </a:rPr>
              <a:t>Size</a:t>
            </a:r>
            <a:r>
              <a:rPr lang="ko-KR" altLang="en-US" sz="1000" dirty="0" smtClean="0">
                <a:solidFill>
                  <a:schemeClr val="tx1"/>
                </a:solidFill>
              </a:rPr>
              <a:t>와 실제 </a:t>
            </a:r>
            <a:r>
              <a:rPr lang="en-US" altLang="ko-KR" sz="1000" dirty="0" smtClean="0">
                <a:solidFill>
                  <a:schemeClr val="tx1"/>
                </a:solidFill>
              </a:rPr>
              <a:t>File Size</a:t>
            </a:r>
            <a:r>
              <a:rPr lang="ko-KR" altLang="en-US" sz="1000" dirty="0" smtClean="0">
                <a:solidFill>
                  <a:schemeClr val="tx1"/>
                </a:solidFill>
              </a:rPr>
              <a:t>비교 후 크기 조건 맞으면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10" idx="2"/>
          </p:cNvCxnSpPr>
          <p:nvPr/>
        </p:nvCxnSpPr>
        <p:spPr>
          <a:xfrm>
            <a:off x="2051720" y="2276872"/>
            <a:ext cx="0" cy="5040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순서도: 판단 15"/>
          <p:cNvSpPr/>
          <p:nvPr/>
        </p:nvSpPr>
        <p:spPr>
          <a:xfrm>
            <a:off x="971600" y="3212976"/>
            <a:ext cx="2304256" cy="1008112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objList</a:t>
            </a:r>
            <a:r>
              <a:rPr lang="ko-KR" altLang="en-US" sz="1000" dirty="0" smtClean="0">
                <a:solidFill>
                  <a:schemeClr val="tx1"/>
                </a:solidFill>
              </a:rPr>
              <a:t>의 </a:t>
            </a:r>
            <a:r>
              <a:rPr lang="en-US" altLang="ko-KR" sz="1000" dirty="0" smtClean="0">
                <a:solidFill>
                  <a:schemeClr val="tx1"/>
                </a:solidFill>
              </a:rPr>
              <a:t>Size</a:t>
            </a:r>
            <a:r>
              <a:rPr lang="ko-KR" altLang="en-US" sz="1000" dirty="0" smtClean="0">
                <a:solidFill>
                  <a:schemeClr val="tx1"/>
                </a:solidFill>
              </a:rPr>
              <a:t>와 실제 </a:t>
            </a:r>
            <a:r>
              <a:rPr lang="en-US" altLang="ko-KR" sz="1000" dirty="0" smtClean="0">
                <a:solidFill>
                  <a:schemeClr val="tx1"/>
                </a:solidFill>
              </a:rPr>
              <a:t>File Size</a:t>
            </a:r>
            <a:r>
              <a:rPr lang="ko-KR" altLang="en-US" sz="1000" dirty="0" smtClean="0">
                <a:solidFill>
                  <a:schemeClr val="tx1"/>
                </a:solidFill>
              </a:rPr>
              <a:t>비교 후 크기 조건 맞으면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51720" y="2276872"/>
            <a:ext cx="288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sp>
        <p:nvSpPr>
          <p:cNvPr id="18" name="TextBox 17"/>
          <p:cNvSpPr txBox="1"/>
          <p:nvPr/>
        </p:nvSpPr>
        <p:spPr>
          <a:xfrm>
            <a:off x="611560" y="1556792"/>
            <a:ext cx="288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cxnSp>
        <p:nvCxnSpPr>
          <p:cNvPr id="19" name="직선 화살표 연결선 18"/>
          <p:cNvCxnSpPr>
            <a:stCxn id="10" idx="1"/>
          </p:cNvCxnSpPr>
          <p:nvPr/>
        </p:nvCxnSpPr>
        <p:spPr>
          <a:xfrm flipH="1">
            <a:off x="251520" y="1772816"/>
            <a:ext cx="64807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평행 사변형 13"/>
          <p:cNvSpPr/>
          <p:nvPr/>
        </p:nvSpPr>
        <p:spPr>
          <a:xfrm>
            <a:off x="5679122" y="2024843"/>
            <a:ext cx="1224136" cy="360040"/>
          </a:xfrm>
          <a:prstGeom prst="parallelogram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Read 1 Line in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CONFIG.TXT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643118" y="3465003"/>
            <a:ext cx="1296144" cy="4320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mInfoList</a:t>
            </a:r>
            <a:r>
              <a:rPr lang="ko-KR" altLang="en-US" sz="1000" dirty="0" smtClean="0">
                <a:solidFill>
                  <a:schemeClr val="tx1"/>
                </a:solidFill>
              </a:rPr>
              <a:t>에 </a:t>
            </a:r>
            <a:r>
              <a:rPr lang="en-US" altLang="ko-KR" sz="1000" dirty="0" smtClean="0">
                <a:solidFill>
                  <a:schemeClr val="tx1"/>
                </a:solidFill>
              </a:rPr>
              <a:t>line </a:t>
            </a:r>
            <a:r>
              <a:rPr lang="ko-KR" altLang="en-US" sz="1000" dirty="0" smtClean="0">
                <a:solidFill>
                  <a:schemeClr val="tx1"/>
                </a:solidFill>
              </a:rPr>
              <a:t>추가</a:t>
            </a:r>
          </a:p>
        </p:txBody>
      </p:sp>
      <p:sp>
        <p:nvSpPr>
          <p:cNvPr id="20" name="순서도: 판단 19"/>
          <p:cNvSpPr/>
          <p:nvPr/>
        </p:nvSpPr>
        <p:spPr>
          <a:xfrm>
            <a:off x="5535106" y="2744923"/>
            <a:ext cx="1512168" cy="438398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EOF?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643118" y="4113075"/>
            <a:ext cx="1296144" cy="4320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Parsing Data</a:t>
            </a:r>
          </a:p>
        </p:txBody>
      </p:sp>
      <p:cxnSp>
        <p:nvCxnSpPr>
          <p:cNvPr id="22" name="직선 화살표 연결선 21"/>
          <p:cNvCxnSpPr>
            <a:stCxn id="14" idx="4"/>
            <a:endCxn id="20" idx="0"/>
          </p:cNvCxnSpPr>
          <p:nvPr/>
        </p:nvCxnSpPr>
        <p:spPr>
          <a:xfrm>
            <a:off x="6291190" y="2384883"/>
            <a:ext cx="0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20" idx="2"/>
            <a:endCxn id="15" idx="0"/>
          </p:cNvCxnSpPr>
          <p:nvPr/>
        </p:nvCxnSpPr>
        <p:spPr>
          <a:xfrm>
            <a:off x="6291190" y="3183321"/>
            <a:ext cx="0" cy="2816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5" idx="2"/>
            <a:endCxn id="21" idx="0"/>
          </p:cNvCxnSpPr>
          <p:nvPr/>
        </p:nvCxnSpPr>
        <p:spPr>
          <a:xfrm>
            <a:off x="6291190" y="3897051"/>
            <a:ext cx="0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hape 24"/>
          <p:cNvCxnSpPr>
            <a:stCxn id="21" idx="2"/>
            <a:endCxn id="14" idx="5"/>
          </p:cNvCxnSpPr>
          <p:nvPr/>
        </p:nvCxnSpPr>
        <p:spPr>
          <a:xfrm rot="5400000" flipH="1">
            <a:off x="4837529" y="3091462"/>
            <a:ext cx="2340260" cy="567063"/>
          </a:xfrm>
          <a:prstGeom prst="bentConnector4">
            <a:avLst>
              <a:gd name="adj1" fmla="val -9768"/>
              <a:gd name="adj2" fmla="val 15459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071662" y="3113672"/>
            <a:ext cx="288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6920676" y="2744923"/>
            <a:ext cx="288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</TotalTime>
  <Words>322</Words>
  <Application>Microsoft Office PowerPoint</Application>
  <PresentationFormat>화면 슬라이드 쇼(4:3)</PresentationFormat>
  <Paragraphs>117</Paragraphs>
  <Slides>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Flowchart</vt:lpstr>
      <vt:lpstr>슬라이드 2</vt:lpstr>
      <vt:lpstr>슬라이드 3</vt:lpstr>
      <vt:lpstr>슬라이드 4</vt:lpstr>
      <vt:lpstr>슬라이드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LUIS</dc:title>
  <dc:creator>ambidext</dc:creator>
  <cp:lastModifiedBy>ambidext</cp:lastModifiedBy>
  <cp:revision>77</cp:revision>
  <dcterms:created xsi:type="dcterms:W3CDTF">2017-05-21T20:09:32Z</dcterms:created>
  <dcterms:modified xsi:type="dcterms:W3CDTF">2018-12-16T09:08:53Z</dcterms:modified>
</cp:coreProperties>
</file>