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78" r:id="rId12"/>
    <p:sldId id="268" r:id="rId13"/>
    <p:sldId id="277" r:id="rId14"/>
    <p:sldId id="276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542" autoAdjust="0"/>
  </p:normalViewPr>
  <p:slideViewPr>
    <p:cSldViewPr>
      <p:cViewPr varScale="1">
        <p:scale>
          <a:sx n="102" d="100"/>
          <a:sy n="102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</a:t>
            </a:r>
            <a:r>
              <a:rPr lang="ko-KR" altLang="en-US" sz="1000" dirty="0" smtClean="0"/>
              <a:t>크기</a:t>
            </a:r>
            <a:endParaRPr lang="en-US" altLang="ko-KR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20688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입출력부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Console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Blocking</a:t>
            </a:r>
            <a:r>
              <a:rPr lang="ko-KR" altLang="en-US" sz="1000" dirty="0" smtClean="0"/>
              <a:t>방식으로 입력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File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</a:t>
            </a:r>
            <a:r>
              <a:rPr lang="en-US" altLang="ko-KR" sz="1000" dirty="0" smtClean="0"/>
              <a:t>Open</a:t>
            </a:r>
            <a:r>
              <a:rPr lang="ko-KR" altLang="en-US" sz="1000" dirty="0" smtClean="0"/>
              <a:t>하여 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한 라인 읽은 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하여 정보들을 적절한 변수에 </a:t>
            </a:r>
            <a:r>
              <a:rPr lang="ko-KR" altLang="en-US" sz="1000" dirty="0" err="1" smtClean="0"/>
              <a:t>세팅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</a:t>
            </a:r>
            <a:r>
              <a:rPr lang="ko-KR" altLang="en-US" sz="1000" dirty="0" smtClean="0"/>
              <a:t>입출력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</a:t>
            </a:r>
            <a:r>
              <a:rPr lang="en-US" altLang="ko-KR" sz="1000" dirty="0" smtClean="0"/>
              <a:t>Path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공통으로 사용하는 </a:t>
            </a:r>
            <a:r>
              <a:rPr lang="ko-KR" altLang="en-US" sz="1000" dirty="0" err="1" smtClean="0"/>
              <a:t>상수값에</a:t>
            </a:r>
            <a:r>
              <a:rPr lang="ko-KR" altLang="en-US" sz="1000" dirty="0" smtClean="0"/>
              <a:t> 대해서는 </a:t>
            </a:r>
            <a:r>
              <a:rPr lang="en-US" altLang="ko-KR" sz="1000" dirty="0" smtClean="0"/>
              <a:t>static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기존에 </a:t>
            </a:r>
            <a:r>
              <a:rPr lang="en-US" altLang="ko-KR" sz="1000" dirty="0" smtClean="0"/>
              <a:t>Write</a:t>
            </a:r>
            <a:r>
              <a:rPr lang="ko-KR" altLang="en-US" sz="1000" dirty="0" smtClean="0"/>
              <a:t>한 내용을 유지하며 계속 덧붙이는 방식으로 출력해야 하므로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모드 사용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하나의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을 출력하는데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이상이 되면 동기화 이슈가 발생하므로 되도록 출력파일 하나에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하나로 맞춰주는 것이 좋음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en-US" altLang="ko-KR" sz="1000" dirty="0" smtClean="0"/>
              <a:t>LOG</a:t>
            </a:r>
            <a:r>
              <a:rPr lang="ko-KR" altLang="en-US" sz="1000" dirty="0" smtClean="0"/>
              <a:t>파일로서 의미를 가지려면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발생한 시각을 같이 출력해 주어야 </a:t>
            </a:r>
            <a:r>
              <a:rPr lang="ko-KR" altLang="en-US" sz="1000" dirty="0" smtClean="0"/>
              <a:t>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제한사항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파일의 한 라인이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대한 모든 조건을 가지고 있으므로 해당 항목들을 관리할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생성하고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라인을 하나의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으로 하여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확장 가능하게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File</a:t>
            </a:r>
            <a:r>
              <a:rPr lang="en-US" altLang="ko-KR" sz="1000" dirty="0" smtClean="0"/>
              <a:t>, Proc</a:t>
            </a:r>
            <a:r>
              <a:rPr lang="ko-KR" altLang="en-US" sz="1000" dirty="0" smtClean="0"/>
              <a:t>외에 추가로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쉽게 추가할 수 있게 </a:t>
            </a:r>
            <a:r>
              <a:rPr lang="ko-KR" altLang="en-US" sz="1000" dirty="0" smtClean="0"/>
              <a:t>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/>
              <a:t>ex) 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</a:t>
            </a:r>
            <a:endParaRPr lang="en-US" altLang="ko-KR" sz="1000" dirty="0" smtClean="0"/>
          </a:p>
          <a:p>
            <a:r>
              <a:rPr lang="en-US" altLang="ko-KR" sz="1000" dirty="0" smtClean="0"/>
              <a:t>   - File</a:t>
            </a:r>
            <a:r>
              <a:rPr lang="ko-KR" altLang="en-US" sz="1000" dirty="0" smtClean="0"/>
              <a:t>에 대해서는 존재유무와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는 </a:t>
            </a:r>
            <a:r>
              <a:rPr lang="ko-KR" altLang="en-US" sz="1000" dirty="0" smtClean="0"/>
              <a:t>존재유무와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메모리 사용량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</a:t>
            </a:r>
            <a:r>
              <a:rPr lang="ko-KR" altLang="en-US" sz="1000" dirty="0" smtClean="0"/>
              <a:t>발생하는데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 다른 조건들도 </a:t>
            </a:r>
            <a:r>
              <a:rPr lang="ko-KR" altLang="en-US" sz="1000" dirty="0" smtClean="0"/>
              <a:t>추가하기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쉬운 구조로 설계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ex1) FILE : </a:t>
            </a:r>
            <a:r>
              <a:rPr lang="ko-KR" altLang="en-US" sz="1000" dirty="0" smtClean="0"/>
              <a:t>생성시각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 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ex2) PROCESS : PID</a:t>
            </a:r>
            <a:r>
              <a:rPr lang="en-US" altLang="ko-KR" sz="1000" dirty="0" smtClean="0"/>
              <a:t>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Parsing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separator</a:t>
            </a:r>
            <a:r>
              <a:rPr lang="ko-KR" altLang="en-US" sz="1000" dirty="0" smtClean="0"/>
              <a:t>로 설정하여 문자열 </a:t>
            </a:r>
            <a:r>
              <a:rPr lang="en-US" altLang="ko-KR" sz="1000" dirty="0" smtClean="0"/>
              <a:t>split. SIZE parsing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‘&lt;‘,’&gt;’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적절히 사용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en-US" altLang="ko-KR" sz="1000" dirty="0" smtClean="0"/>
              <a:t>3. Monitoring Logic </a:t>
            </a:r>
          </a:p>
          <a:p>
            <a:r>
              <a:rPr lang="en-US" altLang="ko-KR" sz="1000" dirty="0" smtClean="0"/>
              <a:t> 1) Thread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 간격으로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작업을 수행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초를 딱 맞출 필요는 없으므로 루프에 </a:t>
            </a:r>
            <a:r>
              <a:rPr lang="en-US" altLang="ko-KR" sz="1000" dirty="0" smtClean="0"/>
              <a:t>Sleep 1</a:t>
            </a:r>
            <a:r>
              <a:rPr lang="ko-KR" altLang="en-US" sz="1000" dirty="0" smtClean="0"/>
              <a:t>초를 </a:t>
            </a:r>
            <a:r>
              <a:rPr lang="ko-KR" altLang="en-US" sz="1000" dirty="0" smtClean="0"/>
              <a:t>주면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좀 </a:t>
            </a:r>
            <a:r>
              <a:rPr lang="ko-KR" altLang="en-US" sz="1000" dirty="0" smtClean="0"/>
              <a:t>더 정확하게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간격을 유지하려면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초에서 수행 시간을 뺀 값으로 </a:t>
            </a:r>
            <a:r>
              <a:rPr lang="en-US" altLang="ko-KR" sz="1000" dirty="0" smtClean="0"/>
              <a:t>Sleep </a:t>
            </a:r>
            <a:r>
              <a:rPr lang="ko-KR" altLang="en-US" sz="1000" dirty="0" smtClean="0"/>
              <a:t>값을 설정하면 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2) Alarm Check </a:t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순서로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요구사항에서는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대해서만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하게 되어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향후에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추가되었을 경우 </a:t>
            </a:r>
            <a:r>
              <a:rPr lang="en-US" altLang="ko-KR" sz="1000" dirty="0" smtClean="0"/>
              <a:t>Logic </a:t>
            </a:r>
            <a:r>
              <a:rPr lang="ko-KR" altLang="en-US" sz="1000" dirty="0" err="1" smtClean="0"/>
              <a:t>수행부를</a:t>
            </a:r>
            <a:r>
              <a:rPr lang="ko-KR" altLang="en-US" sz="1000" dirty="0" smtClean="0"/>
              <a:t> 추가하기 쉽게 설계</a:t>
            </a:r>
            <a:endParaRPr lang="en-US" altLang="ko-KR" sz="1000" dirty="0" smtClean="0"/>
          </a:p>
          <a:p>
            <a:r>
              <a:rPr lang="en-US" altLang="ko-KR" sz="1000" dirty="0" smtClean="0"/>
              <a:t>     : Type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나 메서드를 추가하기 쉬운 구조로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후 동일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대해서는 결과를 출력하지 않아야 하므로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마지막으로 발생한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속성을 기억하고 있다가 다시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발생할 경우 마지막 발생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속성과 다를 경우에만 결과 출력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528" y="69269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smtClean="0"/>
              <a:t>Main Logic (Process Memory Logic)</a:t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ko-KR" altLang="en-US" sz="1000" dirty="0" smtClean="0"/>
              <a:t>실행 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Monitoring Thread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2) C</a:t>
            </a:r>
            <a:r>
              <a:rPr lang="en-US" altLang="ko-KR" sz="1000" dirty="0" smtClean="0"/>
              <a:t>onsole </a:t>
            </a:r>
            <a:r>
              <a:rPr lang="ko-KR" altLang="en-US" sz="1000" dirty="0" smtClean="0"/>
              <a:t>입력 처리 후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>. Logic </a:t>
            </a:r>
            <a:r>
              <a:rPr lang="ko-KR" altLang="en-US" sz="1000" dirty="0" smtClean="0"/>
              <a:t>처리 후 </a:t>
            </a:r>
            <a:r>
              <a:rPr lang="en-US" altLang="ko-KR" sz="1000" dirty="0" smtClean="0"/>
              <a:t>Console </a:t>
            </a:r>
            <a:r>
              <a:rPr lang="ko-KR" altLang="en-US" sz="1000" dirty="0" err="1" smtClean="0"/>
              <a:t>입력부로</a:t>
            </a:r>
            <a:r>
              <a:rPr lang="ko-KR" altLang="en-US" sz="1000" dirty="0" smtClean="0"/>
              <a:t> 이동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Process Memory </a:t>
            </a:r>
            <a:r>
              <a:rPr lang="ko-KR" altLang="en-US" sz="1000" dirty="0" smtClean="0"/>
              <a:t>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 후 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tasklist.exe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&amp; Task List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수행시킨 </a:t>
            </a:r>
            <a:r>
              <a:rPr lang="ko-KR" altLang="en-US" sz="1000" dirty="0" smtClean="0"/>
              <a:t>출력결과를 관리할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향후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사용할 정보가 늘어났을 경우 추가가 쉽게 되도록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라인 단위로 </a:t>
            </a:r>
            <a:r>
              <a:rPr lang="ko-KR" altLang="en-US" sz="1000" dirty="0" err="1" smtClean="0"/>
              <a:t>출력값을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읽어와서 </a:t>
            </a:r>
            <a:r>
              <a:rPr lang="ko-KR" altLang="en-US" sz="1000" dirty="0" err="1" smtClean="0"/>
              <a:t>파싱</a:t>
            </a:r>
            <a:r>
              <a:rPr lang="ko-KR" altLang="en-US" sz="1000" dirty="0" smtClean="0"/>
              <a:t> 후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과  </a:t>
            </a:r>
            <a:r>
              <a:rPr lang="en-US" altLang="ko-KR" sz="1000" dirty="0" smtClean="0"/>
              <a:t>Memory Size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의 변수에 세팅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: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결과값을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할 경우 </a:t>
            </a:r>
            <a:r>
              <a:rPr lang="en-US" altLang="ko-KR" sz="1000" dirty="0" smtClean="0"/>
              <a:t>separator</a:t>
            </a:r>
            <a:r>
              <a:rPr lang="ko-KR" altLang="en-US" sz="1000" dirty="0" smtClean="0"/>
              <a:t>를 빈 칸으로 하여 구분하면 되는데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Procss</a:t>
            </a:r>
            <a:r>
              <a:rPr lang="en-US" altLang="ko-KR" sz="1000" dirty="0" smtClean="0"/>
              <a:t> Name</a:t>
            </a:r>
            <a:r>
              <a:rPr lang="ko-KR" altLang="en-US" sz="1000" dirty="0" smtClean="0"/>
              <a:t>에 빈 칸이 들어갈 경우가 있으므로 주의 </a:t>
            </a:r>
            <a:r>
              <a:rPr lang="ko-KR" altLang="en-US" sz="1000" dirty="0" smtClean="0"/>
              <a:t>필요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뒤에서부터 읽으면 문제 없음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/>
          </a:p>
          <a:p>
            <a:r>
              <a:rPr lang="en-US" altLang="ko-KR" sz="1000" dirty="0" smtClean="0"/>
              <a:t> 3) </a:t>
            </a:r>
            <a:r>
              <a:rPr lang="ko-KR" altLang="en-US" sz="1000" dirty="0" smtClean="0"/>
              <a:t>동일 이름의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이 존재하므로 </a:t>
            </a:r>
            <a:r>
              <a:rPr lang="ko-KR" altLang="en-US" sz="1000" dirty="0" smtClean="0"/>
              <a:t>하나의 정보만 </a:t>
            </a:r>
            <a:r>
              <a:rPr lang="en-US" altLang="ko-KR" sz="1000" dirty="0" smtClean="0"/>
              <a:t>Add</a:t>
            </a:r>
            <a:r>
              <a:rPr lang="ko-KR" altLang="en-US" sz="1000" dirty="0" smtClean="0"/>
              <a:t>하지 말고 </a:t>
            </a:r>
            <a:r>
              <a:rPr lang="en-US" altLang="ko-KR" sz="1000" dirty="0" smtClean="0"/>
              <a:t>Loop</a:t>
            </a:r>
            <a:r>
              <a:rPr lang="ko-KR" altLang="en-US" sz="1000" dirty="0" smtClean="0"/>
              <a:t>를 사용하여 </a:t>
            </a:r>
            <a:r>
              <a:rPr lang="ko-KR" altLang="en-US" sz="1000" dirty="0" smtClean="0"/>
              <a:t> 모두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처리해야 </a:t>
            </a:r>
            <a:r>
              <a:rPr lang="ko-KR" altLang="en-US" sz="1000" dirty="0" smtClean="0"/>
              <a:t>하는 것을 주의해야 함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tasklist.exe</a:t>
            </a:r>
            <a:r>
              <a:rPr lang="ko-KR" altLang="en-US" sz="1000" dirty="0" smtClean="0"/>
              <a:t>를 사용하는 대신 시스템 정보를 읽어오는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사용할 수 도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요구사항에서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라인 결과를 그대로 출력하라고 하였으니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이용하는 것이 좋음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요구사항에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사용하지 않고 프로세스 이름과 </a:t>
            </a:r>
            <a:r>
              <a:rPr lang="ko-KR" altLang="en-US" sz="1000" dirty="0" err="1" smtClean="0"/>
              <a:t>메모리값만</a:t>
            </a:r>
            <a:r>
              <a:rPr lang="ko-KR" altLang="en-US" sz="1000" dirty="0" smtClean="0"/>
              <a:t> 출력하는 것으로 되어있었다면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사용하는 것이 문자열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루틴을 제외할 수 있어서 더 효율적이라고 판단함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</a:t>
            </a:r>
            <a:r>
              <a:rPr lang="ko-KR" altLang="en-US" sz="1000" dirty="0" smtClean="0"/>
              <a:t>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</a:t>
            </a:r>
            <a:r>
              <a:rPr lang="ko-KR" altLang="en-US" sz="1000" dirty="0" smtClean="0"/>
              <a:t>처리하면 좋을 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및 결과 출력에 필요한 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</a:t>
            </a:r>
            <a:r>
              <a:rPr lang="ko-KR" altLang="en-US" sz="1000" dirty="0" smtClean="0"/>
              <a:t>화면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</a:t>
            </a:r>
            <a:r>
              <a:rPr lang="ko-KR" altLang="en-US" sz="1000" dirty="0" smtClean="0"/>
              <a:t>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5) </a:t>
            </a:r>
            <a:r>
              <a:rPr lang="ko-KR" altLang="en-US" sz="1000" dirty="0" smtClean="0"/>
              <a:t>제품 배포 파일 구성</a:t>
            </a:r>
            <a:r>
              <a:rPr lang="en-US" altLang="ko-KR" sz="1000" dirty="0" smtClean="0"/>
              <a:t>(EXE, MSI </a:t>
            </a:r>
            <a:r>
              <a:rPr lang="ko-KR" altLang="en-US" sz="1000" dirty="0" smtClean="0"/>
              <a:t>등의 설치파일 제작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</a:t>
            </a:r>
            <a:r>
              <a:rPr lang="ko-KR" altLang="en-US" sz="1000" dirty="0" smtClean="0"/>
              <a:t>방지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 Key</a:t>
            </a:r>
            <a:r>
              <a:rPr lang="ko-KR" altLang="en-US" sz="1000" dirty="0" smtClean="0"/>
              <a:t>관리 필요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HW </a:t>
            </a:r>
            <a:r>
              <a:rPr lang="en-US" altLang="ko-KR" sz="1000" dirty="0" smtClean="0"/>
              <a:t>Dongle</a:t>
            </a:r>
            <a:r>
              <a:rPr lang="ko-KR" altLang="en-US" sz="1000" dirty="0" smtClean="0"/>
              <a:t>을 사용하는 것이 가장 </a:t>
            </a:r>
            <a:r>
              <a:rPr lang="ko-KR" altLang="en-US" sz="1000" dirty="0" smtClean="0"/>
              <a:t>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Dongle</a:t>
            </a:r>
            <a:r>
              <a:rPr lang="ko-KR" altLang="en-US" sz="1000" dirty="0" smtClean="0"/>
              <a:t>을 사용하지 않을 경우 </a:t>
            </a:r>
            <a:r>
              <a:rPr lang="en-US" altLang="ko-KR" sz="1000" dirty="0" smtClean="0"/>
              <a:t>HW</a:t>
            </a:r>
            <a:r>
              <a:rPr lang="ko-KR" altLang="en-US" sz="1000" dirty="0" smtClean="0"/>
              <a:t>의 유일값을 이용하여 제품등록에 이용할 수 있게 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dirty="0" smtClean="0"/>
              <a:t>ex) Machine </a:t>
            </a:r>
            <a:r>
              <a:rPr lang="en-US" altLang="ko-KR" sz="1000" dirty="0" smtClean="0"/>
              <a:t>GUID, 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Processor ID, Motherboard ID, </a:t>
            </a:r>
            <a:r>
              <a:rPr lang="ko-KR" altLang="en-US" sz="1000" dirty="0" smtClean="0"/>
              <a:t>하드디스크 시리얼넘버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하면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</a:t>
            </a:r>
            <a:r>
              <a:rPr lang="ko-KR" altLang="en-US" sz="1000" dirty="0" smtClean="0"/>
              <a:t>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/>
              <a:t> Machine GUID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 : HKEY_LOCAL_MACHINE\SOFTWARE\Microsoft\Cryptography 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Processor ID </a:t>
            </a:r>
            <a:r>
              <a:rPr lang="ko-KR" altLang="en-US" sz="1000" dirty="0" smtClean="0"/>
              <a:t>등의 정보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ManagementObjectSearcher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(Win32_Processor, Win32_baseboard, Win32_DiskDrive, … )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시스템메로리사용량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PerformanceCounter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MAC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NetworkInterface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5596" y="234888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195736" y="1808820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231740" y="2348880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51820" y="191683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247964" y="1880828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247964" y="2312876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32040" y="162880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8044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87824" y="256490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9718" y="148478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08" y="1988840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 설계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763688" y="11247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3688" y="2924944"/>
            <a:ext cx="100811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763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5696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14874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50579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779912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626842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994995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321646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692061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6056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339752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383900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32240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164288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64288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732240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902828" y="224304"/>
          <a:ext cx="295232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IsProcessInfo:bool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220072" y="1340768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768</Words>
  <Application>Microsoft Office PowerPoint</Application>
  <PresentationFormat>화면 슬라이드 쇼(4:3)</PresentationFormat>
  <Paragraphs>266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225</cp:revision>
  <dcterms:created xsi:type="dcterms:W3CDTF">2017-05-21T20:09:32Z</dcterms:created>
  <dcterms:modified xsi:type="dcterms:W3CDTF">2018-12-25T09:19:54Z</dcterms:modified>
</cp:coreProperties>
</file>