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7A73-0E01-43F2-9DEF-3814EE837093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863B-E01C-47E9-B5E5-CE10EEA60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35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7A73-0E01-43F2-9DEF-3814EE837093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863B-E01C-47E9-B5E5-CE10EEA60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90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7A73-0E01-43F2-9DEF-3814EE837093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863B-E01C-47E9-B5E5-CE10EEA60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639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7A73-0E01-43F2-9DEF-3814EE837093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863B-E01C-47E9-B5E5-CE10EEA60CC7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8880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7A73-0E01-43F2-9DEF-3814EE837093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863B-E01C-47E9-B5E5-CE10EEA60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41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7A73-0E01-43F2-9DEF-3814EE837093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863B-E01C-47E9-B5E5-CE10EEA60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421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7A73-0E01-43F2-9DEF-3814EE837093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863B-E01C-47E9-B5E5-CE10EEA60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641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7A73-0E01-43F2-9DEF-3814EE837093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863B-E01C-47E9-B5E5-CE10EEA60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438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7A73-0E01-43F2-9DEF-3814EE837093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863B-E01C-47E9-B5E5-CE10EEA60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31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7A73-0E01-43F2-9DEF-3814EE837093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863B-E01C-47E9-B5E5-CE10EEA60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92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7A73-0E01-43F2-9DEF-3814EE837093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863B-E01C-47E9-B5E5-CE10EEA60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21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7A73-0E01-43F2-9DEF-3814EE837093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863B-E01C-47E9-B5E5-CE10EEA60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84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7A73-0E01-43F2-9DEF-3814EE837093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863B-E01C-47E9-B5E5-CE10EEA60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97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7A73-0E01-43F2-9DEF-3814EE837093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863B-E01C-47E9-B5E5-CE10EEA60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17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7A73-0E01-43F2-9DEF-3814EE837093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863B-E01C-47E9-B5E5-CE10EEA60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33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7A73-0E01-43F2-9DEF-3814EE837093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863B-E01C-47E9-B5E5-CE10EEA60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0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7A73-0E01-43F2-9DEF-3814EE837093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863B-E01C-47E9-B5E5-CE10EEA60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20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0D7A73-0E01-43F2-9DEF-3814EE837093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4D863B-E01C-47E9-B5E5-CE10EEA60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40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1706"/>
            <a:ext cx="9144000" cy="209621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nap ITC" panose="04040A07060A02020202" pitchFamily="82" charset="0"/>
              </a:rPr>
              <a:t>Virtual Hackathon group Exercise</a:t>
            </a:r>
            <a:endParaRPr lang="en-IN" dirty="0">
              <a:latin typeface="Snap ITC" panose="04040A07060A020202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69079"/>
            <a:ext cx="9144000" cy="2488721"/>
          </a:xfrm>
        </p:spPr>
        <p:txBody>
          <a:bodyPr/>
          <a:lstStyle/>
          <a:p>
            <a:pPr algn="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8777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3800" dirty="0" smtClean="0">
                <a:latin typeface="Mistral" panose="03090702030407020403" pitchFamily="66" charset="0"/>
              </a:rPr>
              <a:t>THANK YOU</a:t>
            </a:r>
            <a:endParaRPr lang="en-IN" sz="13800" dirty="0">
              <a:latin typeface="Mistral" panose="030907020304070204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41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alligraphy" panose="03010101010101010101" pitchFamily="66" charset="0"/>
              </a:rPr>
              <a:t>PROBLEM STATEMENT</a:t>
            </a:r>
            <a:endParaRPr lang="en-IN" dirty="0">
              <a:latin typeface="Lucida Calligraphy" panose="030101010101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of 10 images is taken.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Those images are to be sorted in ascending order using suitable sorting algorithm.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a new unknown image(i.e., image which is not present in array)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and display whether image is present in array or not.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Deal with time complexities of searching and sorting algorithms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24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Lucida Calligraphy" panose="03010101010101010101" pitchFamily="66" charset="0"/>
              </a:rPr>
              <a:t>Take image inputs to array &amp; display</a:t>
            </a:r>
            <a:endParaRPr lang="en-IN" sz="2800" dirty="0">
              <a:latin typeface="Lucida Calligraphy" panose="030101010101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301127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Declare f =[]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integer input 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 until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range(n)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a = input(path of required image)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open the image and store it in  x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store image size in a y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append [y,x] to f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print image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 image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62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592638"/>
            <a:ext cx="10364451" cy="9342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690777"/>
            <a:ext cx="10363826" cy="4994695"/>
          </a:xfrm>
        </p:spPr>
        <p:txBody>
          <a:bodyPr>
            <a:noAutofit/>
          </a:bodyPr>
          <a:lstStyle/>
          <a:p>
            <a:r>
              <a:rPr lang="en-US" sz="1600" dirty="0" smtClean="0"/>
              <a:t>The merge function works as follows:</a:t>
            </a:r>
          </a:p>
          <a:p>
            <a:endParaRPr lang="en-US" sz="1600" dirty="0" smtClean="0"/>
          </a:p>
          <a:p>
            <a:r>
              <a:rPr lang="en-US" sz="1600" dirty="0" smtClean="0"/>
              <a:t>Create copies of the subarrays L ← A[</a:t>
            </a:r>
            <a:r>
              <a:rPr lang="en-US" sz="1600" dirty="0" err="1" smtClean="0"/>
              <a:t>p..q</a:t>
            </a:r>
            <a:r>
              <a:rPr lang="en-US" sz="1600" dirty="0" smtClean="0"/>
              <a:t>] and M ← A[q+1..r].</a:t>
            </a:r>
          </a:p>
          <a:p>
            <a:r>
              <a:rPr lang="en-US" sz="1600" dirty="0" smtClean="0"/>
              <a:t>Create three pointers </a:t>
            </a:r>
            <a:r>
              <a:rPr lang="en-US" sz="1600" dirty="0" err="1" smtClean="0"/>
              <a:t>i</a:t>
            </a:r>
            <a:r>
              <a:rPr lang="en-US" sz="1600" dirty="0" smtClean="0"/>
              <a:t>, j and k</a:t>
            </a:r>
          </a:p>
          <a:p>
            <a:r>
              <a:rPr lang="en-US" sz="1600" dirty="0" err="1" smtClean="0"/>
              <a:t>i</a:t>
            </a:r>
            <a:r>
              <a:rPr lang="en-US" sz="1600" dirty="0" smtClean="0"/>
              <a:t> maintains current index of L, starting at 1</a:t>
            </a:r>
          </a:p>
          <a:p>
            <a:r>
              <a:rPr lang="en-US" sz="1600" dirty="0" smtClean="0"/>
              <a:t>j maintains current index of M, starting at 1</a:t>
            </a:r>
          </a:p>
          <a:p>
            <a:r>
              <a:rPr lang="en-US" sz="1600" dirty="0" smtClean="0"/>
              <a:t>k maintains the current index of A[</a:t>
            </a:r>
            <a:r>
              <a:rPr lang="en-US" sz="1600" dirty="0" err="1" smtClean="0"/>
              <a:t>p..q</a:t>
            </a:r>
            <a:r>
              <a:rPr lang="en-US" sz="1600" dirty="0" smtClean="0"/>
              <a:t>], starting at p.</a:t>
            </a:r>
          </a:p>
          <a:p>
            <a:r>
              <a:rPr lang="en-US" sz="1600" dirty="0" smtClean="0"/>
              <a:t>Until we reach the end of either L or M, pick the larger among the elements from L and M and place them in the correct position at A[</a:t>
            </a:r>
            <a:r>
              <a:rPr lang="en-US" sz="1600" dirty="0" err="1" smtClean="0"/>
              <a:t>p..q</a:t>
            </a:r>
            <a:r>
              <a:rPr lang="en-US" sz="1600" dirty="0" smtClean="0"/>
              <a:t>]</a:t>
            </a:r>
          </a:p>
          <a:p>
            <a:r>
              <a:rPr lang="en-US" sz="1600" dirty="0" smtClean="0"/>
              <a:t>When we run out of elements in either L or M, pick up the remaining elements and put in A[</a:t>
            </a:r>
            <a:r>
              <a:rPr lang="en-US" sz="1600" dirty="0" err="1" smtClean="0"/>
              <a:t>p..q</a:t>
            </a:r>
            <a:r>
              <a:rPr lang="en-US" sz="1600" dirty="0" smtClean="0"/>
              <a:t>]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0381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2739"/>
          </a:xfrm>
        </p:spPr>
        <p:txBody>
          <a:bodyPr/>
          <a:lstStyle/>
          <a:p>
            <a:r>
              <a:rPr lang="en-US" dirty="0" smtClean="0"/>
              <a:t>Sorting algorithm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1800" dirty="0" err="1" smtClean="0"/>
              <a:t>MergeSort</a:t>
            </a:r>
            <a:r>
              <a:rPr lang="en-US" sz="1800" dirty="0" smtClean="0"/>
              <a:t>(</a:t>
            </a:r>
            <a:r>
              <a:rPr lang="en-US" sz="1800" dirty="0" err="1" smtClean="0"/>
              <a:t>arr</a:t>
            </a:r>
            <a:r>
              <a:rPr lang="en-US" sz="1800" dirty="0" smtClean="0"/>
              <a:t>[], l,  r)</a:t>
            </a:r>
          </a:p>
          <a:p>
            <a:r>
              <a:rPr lang="en-US" sz="1800" dirty="0" smtClean="0"/>
              <a:t>If r &gt; l</a:t>
            </a:r>
          </a:p>
          <a:p>
            <a:r>
              <a:rPr lang="en-US" sz="1800" dirty="0" smtClean="0"/>
              <a:t>     1. Find the middle point to divide the array into two halves:  </a:t>
            </a:r>
          </a:p>
          <a:p>
            <a:r>
              <a:rPr lang="en-US" sz="1800" dirty="0" smtClean="0"/>
              <a:t>             middle m = (</a:t>
            </a:r>
            <a:r>
              <a:rPr lang="en-US" sz="1800" dirty="0" err="1" smtClean="0"/>
              <a:t>l+r</a:t>
            </a:r>
            <a:r>
              <a:rPr lang="en-US" sz="1800" dirty="0" smtClean="0"/>
              <a:t>)/2</a:t>
            </a:r>
          </a:p>
          <a:p>
            <a:r>
              <a:rPr lang="en-US" sz="1800" dirty="0" smtClean="0"/>
              <a:t>     2. Call </a:t>
            </a:r>
            <a:r>
              <a:rPr lang="en-US" sz="1800" dirty="0" err="1" smtClean="0"/>
              <a:t>mergeSort</a:t>
            </a:r>
            <a:r>
              <a:rPr lang="en-US" sz="1800" dirty="0" smtClean="0"/>
              <a:t> for first half:   </a:t>
            </a:r>
          </a:p>
          <a:p>
            <a:r>
              <a:rPr lang="en-US" sz="1800" dirty="0" smtClean="0"/>
              <a:t>             Call </a:t>
            </a:r>
            <a:r>
              <a:rPr lang="en-US" sz="1800" dirty="0" err="1" smtClean="0"/>
              <a:t>mergeSort</a:t>
            </a:r>
            <a:r>
              <a:rPr lang="en-US" sz="1800" dirty="0" smtClean="0"/>
              <a:t>(</a:t>
            </a:r>
            <a:r>
              <a:rPr lang="en-US" sz="1800" dirty="0" err="1" smtClean="0"/>
              <a:t>arr</a:t>
            </a:r>
            <a:r>
              <a:rPr lang="en-US" sz="1800" dirty="0" smtClean="0"/>
              <a:t>, l, m)</a:t>
            </a:r>
          </a:p>
          <a:p>
            <a:r>
              <a:rPr lang="en-US" sz="1800" dirty="0" smtClean="0"/>
              <a:t>     3. Call </a:t>
            </a:r>
            <a:r>
              <a:rPr lang="en-US" sz="1800" dirty="0" err="1" smtClean="0"/>
              <a:t>mergeSort</a:t>
            </a:r>
            <a:r>
              <a:rPr lang="en-US" sz="1800" dirty="0" smtClean="0"/>
              <a:t> for second half:</a:t>
            </a:r>
          </a:p>
          <a:p>
            <a:r>
              <a:rPr lang="en-US" sz="1800" dirty="0" smtClean="0"/>
              <a:t>             Call </a:t>
            </a:r>
            <a:r>
              <a:rPr lang="en-US" sz="1800" dirty="0" err="1" smtClean="0"/>
              <a:t>mergeSort</a:t>
            </a:r>
            <a:r>
              <a:rPr lang="en-US" sz="1800" dirty="0" smtClean="0"/>
              <a:t>(</a:t>
            </a:r>
            <a:r>
              <a:rPr lang="en-US" sz="1800" dirty="0" err="1" smtClean="0"/>
              <a:t>arr</a:t>
            </a:r>
            <a:r>
              <a:rPr lang="en-US" sz="1800" dirty="0" smtClean="0"/>
              <a:t>, m+1, r)</a:t>
            </a:r>
          </a:p>
          <a:p>
            <a:r>
              <a:rPr lang="en-US" sz="1800" dirty="0" smtClean="0"/>
              <a:t>     4. Merge the two halves sorted in step 2 and 3:</a:t>
            </a:r>
          </a:p>
          <a:p>
            <a:r>
              <a:rPr lang="en-US" sz="1800" dirty="0" smtClean="0"/>
              <a:t>             Call merge(</a:t>
            </a:r>
            <a:r>
              <a:rPr lang="en-US" sz="1800" dirty="0" err="1" smtClean="0"/>
              <a:t>arr</a:t>
            </a:r>
            <a:r>
              <a:rPr lang="en-US" sz="1800" dirty="0" smtClean="0"/>
              <a:t>, l, m, r)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34331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of no. of pixels present in image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Previously store all images pixels value in an array g[]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Input(path of image which you want search)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size of that image in variable s2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s2 in g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print(image is found)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else: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print(image is not found)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6536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348307"/>
          </a:xfrm>
        </p:spPr>
        <p:txBody>
          <a:bodyPr/>
          <a:lstStyle/>
          <a:p>
            <a:r>
              <a:rPr lang="en-US" dirty="0" smtClean="0"/>
              <a:t>Time complexity of sorting algorithm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690778"/>
            <a:ext cx="10363826" cy="47704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Binary Search that whenever we divide a number into half in every step, it can be represented using a logarithmic function, which is log n and the number of steps can be represented by log n + 1(at most)</a:t>
            </a:r>
          </a:p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perform a single step operation to find out the middle of any subarray, i.e. O(1).</a:t>
            </a:r>
          </a:p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to merge the subarrays, made by dividing the original array of n elements, a running time of O(n) will be required.</a:t>
            </a:r>
          </a:p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 the total time for merge Sort function will become n(log n + 1), which gives us a time complexity of O(n*log n).</a:t>
            </a:r>
          </a:p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Worst Case Time Complexity [ Big-O ]: O(n*log n)</a:t>
            </a:r>
          </a:p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Case Time Complexity [Big-omega]: O(n*log n)</a:t>
            </a:r>
          </a:p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Time Complexity [Big-theta]: O(n*log n)</a:t>
            </a: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88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of searching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Our search algorithm  does linear search that whether an element is present in array or not</a:t>
            </a:r>
          </a:p>
          <a:p>
            <a:r>
              <a:rPr lang="en-US" dirty="0" smtClean="0"/>
              <a:t>Best case: O(1)</a:t>
            </a:r>
          </a:p>
          <a:p>
            <a:r>
              <a:rPr lang="en-US" dirty="0" smtClean="0"/>
              <a:t>Worst case: O(n)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532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>
                <a:latin typeface="Rockwell Extra Bold" panose="02060903040505020403" pitchFamily="18" charset="0"/>
              </a:rPr>
              <a:t>Code implementation</a:t>
            </a:r>
            <a:endParaRPr lang="en-IN" sz="6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07001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59</TotalTime>
  <Words>530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Lucida Calligraphy</vt:lpstr>
      <vt:lpstr>Mistral</vt:lpstr>
      <vt:lpstr>Rockwell Extra Bold</vt:lpstr>
      <vt:lpstr>Snap ITC</vt:lpstr>
      <vt:lpstr>Times New Roman</vt:lpstr>
      <vt:lpstr>Tw Cen MT</vt:lpstr>
      <vt:lpstr>Wingdings</vt:lpstr>
      <vt:lpstr>Droplet</vt:lpstr>
      <vt:lpstr>Virtual Hackathon group Exercise</vt:lpstr>
      <vt:lpstr>PROBLEM STATEMENT</vt:lpstr>
      <vt:lpstr>Take image inputs to array &amp; display</vt:lpstr>
      <vt:lpstr>PowerPoint Presentation</vt:lpstr>
      <vt:lpstr>Sorting algorithm</vt:lpstr>
      <vt:lpstr>Searching algorithm</vt:lpstr>
      <vt:lpstr>Time complexity of sorting algorithm </vt:lpstr>
      <vt:lpstr>Time complexity of searching algorithm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Hackathon group Exercise</dc:title>
  <dc:creator>N Nikhil kumar</dc:creator>
  <cp:lastModifiedBy>N Nikhil kumar</cp:lastModifiedBy>
  <cp:revision>8</cp:revision>
  <dcterms:created xsi:type="dcterms:W3CDTF">2020-11-24T04:27:12Z</dcterms:created>
  <dcterms:modified xsi:type="dcterms:W3CDTF">2020-11-24T05:26:32Z</dcterms:modified>
</cp:coreProperties>
</file>