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25325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E35DBF-6B8E-8F56-1685-F432BE8FE954}" name="Balaji Srinivasan" initials="BS" userId="S::bsrinivasan@helenoftroy.com::14bef0b7-5a17-40d1-a4ab-5c6c85df17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1" autoAdjust="0"/>
  </p:normalViewPr>
  <p:slideViewPr>
    <p:cSldViewPr snapToGrid="0">
      <p:cViewPr>
        <p:scale>
          <a:sx n="67" d="100"/>
          <a:sy n="67" d="100"/>
        </p:scale>
        <p:origin x="6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9D1EE-35E0-46F6-88A0-0967E243393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6F2D4-AD91-487A-81F2-CAF8BA197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C09A-4E0F-8BB6-0EBA-F19551FA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5A90-4BB2-C1E4-A005-841493259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0790-EE9A-C104-C64F-1A77619A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B9A2-0D69-C3AE-7CD1-9CD3E788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A5BA-1A71-3C15-E0D1-69AD30B2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27AC-DA53-1FEB-0D87-DB3F4481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694A1-F202-670B-0B39-C40E89B95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40DA-7DC9-C880-8BF2-7B093E3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4E2B-ED5C-F272-0954-10D6A863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0373-40D9-C271-8DEC-06BA6EA5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3FFC2-1E9E-420F-6A4E-5C89436F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50088-11E8-9655-2D84-663B2505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3FF03-43F1-5FA3-015B-7F9E251B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ED05-3629-BA6B-CB13-0A5B12DB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CA2A-4CF7-1D35-081F-9B8542BA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7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57A6-30F0-B95E-EE14-576A65A9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CB2-A19D-2DB0-DD41-463269A9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9730-B655-E693-989C-47C9BA6C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B42B-911D-C68D-998A-475179FA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5FB7-5CCF-CEA0-058D-DBEF5B8A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CB93-E836-1C12-8387-598A3E2C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4869-1CFC-64B0-AEF5-03970DE1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B2D1-7A31-1EBF-5F59-B941F3A6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9E69-BE1C-AC61-F256-5B66B6E6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2C757-2F54-EB23-A7F6-14F0EF07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369-4CCE-F5E2-A674-4E101A88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0E0B-5EC5-E8AF-4DAF-97167BB39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7264-52C7-7F89-4DCB-AA4DB59E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6D27-5F8F-A32E-7F86-2FECFDE7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F46F-6C4F-F2FF-3052-BE7D51B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8B9B3-AE91-677B-2AE1-351A7963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F72A-38FB-0822-3BDF-D0C94F10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4D7E0-FC75-E11E-75CA-D284A241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B318A-DBCC-622F-600C-8E45AE127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CEA36-8FB0-5CEE-1881-D25EF261C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0752D-726E-13AD-EC68-A3C69FDD5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ADD61-41B0-4F87-B1C0-2CC230E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3413C-A5C8-478A-3777-2DB7753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7BDFE-8C3B-F093-E019-574F9BC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3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E237-C967-7A1F-315C-B9538B3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E9FDD-95C7-6EB3-775A-B3FB1C35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2145D-B387-FF30-F8C4-6CC48D45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1515-0702-7CFE-8D27-53B7F1C2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33271-D37A-C7E4-F9D0-47DB9AEB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E71B6-EDAD-7156-AA21-5B45D858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5F47C-49A1-417A-4074-BAA4397D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4D3A-0BBF-85CB-F1E0-9703A76D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A36F-D188-14E6-ED4C-D8898A14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4165A-CFEA-D384-307D-7839106D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223AF-D71B-06B9-6016-45476E3C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A2D3-DA9A-64D8-5C81-8984398C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05E10-2309-1E74-9E99-A6D4843C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6D59-DDFD-88E0-9B81-2966CEB9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0472B-E3AB-219F-C070-508F6ADCD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8B2B5-F179-53E6-9046-E013A96E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FAAEE-EF3F-B694-FAB6-07B3B374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BA58-61E8-37E0-B98A-BC4E3965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8A7-2179-2B49-85EE-D0EAA89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09709-B83E-DB67-0039-DD4A2E86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C64D-B9BF-A188-4278-B0AD8BAA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4F20-E531-BC32-5385-AF54548C6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0B0C-2C46-4956-ACBD-090088A0927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3846-EA96-D9A4-DE05-D2FD8320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DFA9-39D4-4251-43DE-AC96F5A5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1117-E141-4F2C-A0AF-0EB9A4FB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27E386-AD47-5B58-0D90-D061F400D94C}"/>
              </a:ext>
            </a:extLst>
          </p:cNvPr>
          <p:cNvSpPr txBox="1"/>
          <p:nvPr/>
        </p:nvSpPr>
        <p:spPr>
          <a:xfrm>
            <a:off x="962026" y="62864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Maintenance Cost of Oracle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3D402-EA7C-0DA1-2ACF-1A847708E0B4}"/>
              </a:ext>
            </a:extLst>
          </p:cNvPr>
          <p:cNvSpPr/>
          <p:nvPr/>
        </p:nvSpPr>
        <p:spPr>
          <a:xfrm>
            <a:off x="962026" y="1649570"/>
            <a:ext cx="1028700" cy="41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$125K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16A6F6A-C6B3-EEA4-7085-5588C4657886}"/>
              </a:ext>
            </a:extLst>
          </p:cNvPr>
          <p:cNvSpPr/>
          <p:nvPr/>
        </p:nvSpPr>
        <p:spPr>
          <a:xfrm>
            <a:off x="2562226" y="3685372"/>
            <a:ext cx="1447800" cy="214312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$62.5K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9220F-A25C-99DF-DCB7-31E1C192B3D8}"/>
              </a:ext>
            </a:extLst>
          </p:cNvPr>
          <p:cNvSpPr txBox="1"/>
          <p:nvPr/>
        </p:nvSpPr>
        <p:spPr>
          <a:xfrm>
            <a:off x="7439026" y="638173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7568B-5B04-AD3A-B6C3-F7312C98090B}"/>
              </a:ext>
            </a:extLst>
          </p:cNvPr>
          <p:cNvSpPr/>
          <p:nvPr/>
        </p:nvSpPr>
        <p:spPr>
          <a:xfrm>
            <a:off x="6574618" y="1767795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F4C666-4B65-0B0F-F8AA-B6276B09BA6F}"/>
              </a:ext>
            </a:extLst>
          </p:cNvPr>
          <p:cNvSpPr/>
          <p:nvPr/>
        </p:nvSpPr>
        <p:spPr>
          <a:xfrm>
            <a:off x="6574618" y="1445506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1C5F7-4DC7-3783-3D67-47EBF94B8F50}"/>
              </a:ext>
            </a:extLst>
          </p:cNvPr>
          <p:cNvSpPr/>
          <p:nvPr/>
        </p:nvSpPr>
        <p:spPr>
          <a:xfrm>
            <a:off x="6574618" y="1160085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87322-84B9-DDE3-F351-14EC5603A756}"/>
              </a:ext>
            </a:extLst>
          </p:cNvPr>
          <p:cNvSpPr/>
          <p:nvPr/>
        </p:nvSpPr>
        <p:spPr>
          <a:xfrm>
            <a:off x="6574618" y="1160085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B3C70-C0CC-575A-25BE-3998E68CDCC3}"/>
              </a:ext>
            </a:extLst>
          </p:cNvPr>
          <p:cNvSpPr/>
          <p:nvPr/>
        </p:nvSpPr>
        <p:spPr>
          <a:xfrm>
            <a:off x="6574618" y="2132542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42D23-58D3-DFC2-99AD-19DAB5DABEA2}"/>
              </a:ext>
            </a:extLst>
          </p:cNvPr>
          <p:cNvSpPr/>
          <p:nvPr/>
        </p:nvSpPr>
        <p:spPr>
          <a:xfrm>
            <a:off x="6574618" y="2473388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1B183C-3778-3025-2F45-6BDE544D48C0}"/>
              </a:ext>
            </a:extLst>
          </p:cNvPr>
          <p:cNvSpPr/>
          <p:nvPr/>
        </p:nvSpPr>
        <p:spPr>
          <a:xfrm>
            <a:off x="6574618" y="2825323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39BEFC-9430-3912-1A1D-B965350EEE02}"/>
              </a:ext>
            </a:extLst>
          </p:cNvPr>
          <p:cNvSpPr/>
          <p:nvPr/>
        </p:nvSpPr>
        <p:spPr>
          <a:xfrm>
            <a:off x="6574618" y="4341037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1508F5-4C73-222D-DECF-3162EAF615E0}"/>
              </a:ext>
            </a:extLst>
          </p:cNvPr>
          <p:cNvSpPr/>
          <p:nvPr/>
        </p:nvSpPr>
        <p:spPr>
          <a:xfrm>
            <a:off x="6574618" y="3907183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5A0F6-2CDB-A4F3-6010-213B9601C942}"/>
              </a:ext>
            </a:extLst>
          </p:cNvPr>
          <p:cNvSpPr/>
          <p:nvPr/>
        </p:nvSpPr>
        <p:spPr>
          <a:xfrm>
            <a:off x="6574618" y="3523212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FADF83-71E5-427C-1DBA-A0EE2F049F73}"/>
              </a:ext>
            </a:extLst>
          </p:cNvPr>
          <p:cNvSpPr/>
          <p:nvPr/>
        </p:nvSpPr>
        <p:spPr>
          <a:xfrm>
            <a:off x="6574618" y="3181350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8E32D-BB6D-9FDF-A0D8-ED4623822982}"/>
              </a:ext>
            </a:extLst>
          </p:cNvPr>
          <p:cNvSpPr/>
          <p:nvPr/>
        </p:nvSpPr>
        <p:spPr>
          <a:xfrm>
            <a:off x="6574618" y="4756935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8318C-1157-056C-1F98-917FAED300F5}"/>
              </a:ext>
            </a:extLst>
          </p:cNvPr>
          <p:cNvSpPr/>
          <p:nvPr/>
        </p:nvSpPr>
        <p:spPr>
          <a:xfrm>
            <a:off x="6574618" y="5194688"/>
            <a:ext cx="1343028" cy="18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$2K a Month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9A81FD-DFE2-3270-993F-33F006210FFB}"/>
              </a:ext>
            </a:extLst>
          </p:cNvPr>
          <p:cNvSpPr txBox="1"/>
          <p:nvPr/>
        </p:nvSpPr>
        <p:spPr>
          <a:xfrm>
            <a:off x="804862" y="1172995"/>
            <a:ext cx="134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4C46363-29BA-A42A-7868-ABA505C74114}"/>
              </a:ext>
            </a:extLst>
          </p:cNvPr>
          <p:cNvSpPr/>
          <p:nvPr/>
        </p:nvSpPr>
        <p:spPr>
          <a:xfrm rot="5400000">
            <a:off x="7192671" y="2244458"/>
            <a:ext cx="4379755" cy="21993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091DDD-FC6E-F7B2-9BD3-33798432D188}"/>
              </a:ext>
            </a:extLst>
          </p:cNvPr>
          <p:cNvSpPr txBox="1"/>
          <p:nvPr/>
        </p:nvSpPr>
        <p:spPr>
          <a:xfrm>
            <a:off x="8424861" y="2840771"/>
            <a:ext cx="134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$24K Annually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589344-D185-D4DE-B872-A1E273292AB5}"/>
              </a:ext>
            </a:extLst>
          </p:cNvPr>
          <p:cNvSpPr/>
          <p:nvPr/>
        </p:nvSpPr>
        <p:spPr>
          <a:xfrm>
            <a:off x="5686425" y="1172995"/>
            <a:ext cx="786688" cy="420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Cost </a:t>
            </a:r>
          </a:p>
          <a:p>
            <a:pPr algn="ctr"/>
            <a:r>
              <a:rPr lang="en-US" sz="1200" dirty="0"/>
              <a:t>Monthly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3CCEC2-0C0B-2649-0188-0F35745949BC}"/>
              </a:ext>
            </a:extLst>
          </p:cNvPr>
          <p:cNvSpPr txBox="1"/>
          <p:nvPr/>
        </p:nvSpPr>
        <p:spPr>
          <a:xfrm>
            <a:off x="2636483" y="3025348"/>
            <a:ext cx="134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317E8-7D88-CE78-14DD-7ED8A227FA7D}"/>
              </a:ext>
            </a:extLst>
          </p:cNvPr>
          <p:cNvSpPr txBox="1"/>
          <p:nvPr/>
        </p:nvSpPr>
        <p:spPr>
          <a:xfrm>
            <a:off x="10772774" y="2878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DRAFT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54D2C2-46C1-733A-D8B6-2098A280624D}"/>
              </a:ext>
            </a:extLst>
          </p:cNvPr>
          <p:cNvCxnSpPr/>
          <p:nvPr/>
        </p:nvCxnSpPr>
        <p:spPr>
          <a:xfrm>
            <a:off x="4638675" y="657223"/>
            <a:ext cx="0" cy="4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7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BC019E29B54CA9475F550774ABCE" ma:contentTypeVersion="10" ma:contentTypeDescription="Create a new document." ma:contentTypeScope="" ma:versionID="378e969f16369ba1bec93e7dbc482ad1">
  <xsd:schema xmlns:xsd="http://www.w3.org/2001/XMLSchema" xmlns:xs="http://www.w3.org/2001/XMLSchema" xmlns:p="http://schemas.microsoft.com/office/2006/metadata/properties" xmlns:ns2="4a6f53d2-dbca-4e42-8e6d-678061c443b4" xmlns:ns3="c15d0ef2-9615-4be6-90ff-b7364144630d" targetNamespace="http://schemas.microsoft.com/office/2006/metadata/properties" ma:root="true" ma:fieldsID="0163bbc0cc31b9a0708d5ad899a91cf3" ns2:_="" ns3:_="">
    <xsd:import namespace="4a6f53d2-dbca-4e42-8e6d-678061c443b4"/>
    <xsd:import namespace="c15d0ef2-9615-4be6-90ff-b736414463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f53d2-dbca-4e42-8e6d-678061c443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9b32fe-e30a-4075-984f-258a94257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d0ef2-9615-4be6-90ff-b736414463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3e580d6-ad6b-4897-bdd6-cd0cc0f69d68}" ma:internalName="TaxCatchAll" ma:showField="CatchAllData" ma:web="c15d0ef2-9615-4be6-90ff-b736414463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5d0ef2-9615-4be6-90ff-b7364144630d" xsi:nil="true"/>
    <lcf76f155ced4ddcb4097134ff3c332f xmlns="4a6f53d2-dbca-4e42-8e6d-678061c443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1147C5-8A26-4776-8553-F6AF81AE69FB}"/>
</file>

<file path=customXml/itemProps2.xml><?xml version="1.0" encoding="utf-8"?>
<ds:datastoreItem xmlns:ds="http://schemas.openxmlformats.org/officeDocument/2006/customXml" ds:itemID="{D4DBCAEF-C24E-4C74-981E-A98001DBDC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4303B-906A-4590-911D-24D2944906FA}">
  <ds:schemaRefs>
    <ds:schemaRef ds:uri="http://purl.org/dc/dcmitype/"/>
    <ds:schemaRef ds:uri="2a86fcce-557c-49f9-b40d-c735d593b0bd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69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Seiden</dc:creator>
  <cp:lastModifiedBy>Rick Seiden</cp:lastModifiedBy>
  <cp:revision>3</cp:revision>
  <dcterms:created xsi:type="dcterms:W3CDTF">2022-11-05T14:55:25Z</dcterms:created>
  <dcterms:modified xsi:type="dcterms:W3CDTF">2022-11-09T17:33:31Z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0x010100DBCDBC019E29B54CA9475F550774ABCE</vt:lpwstr>
  </property>
</Properties>
</file>