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63" r:id="rId5"/>
    <p:sldMasterId id="2147483766" r:id="rId6"/>
    <p:sldMasterId id="2147483771" r:id="rId7"/>
  </p:sldMasterIdLst>
  <p:notesMasterIdLst>
    <p:notesMasterId r:id="rId14"/>
  </p:notesMasterIdLst>
  <p:sldIdLst>
    <p:sldId id="256" r:id="rId8"/>
    <p:sldId id="11802" r:id="rId9"/>
    <p:sldId id="2142532584" r:id="rId10"/>
    <p:sldId id="2142532585" r:id="rId11"/>
    <p:sldId id="4395" r:id="rId12"/>
    <p:sldId id="214253258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0E56E5C-E2AD-476A-99DF-342B894F9183}">
          <p14:sldIdLst>
            <p14:sldId id="256"/>
            <p14:sldId id="11802"/>
            <p14:sldId id="2142532584"/>
            <p14:sldId id="2142532585"/>
            <p14:sldId id="4395"/>
            <p14:sldId id="2142532581"/>
          </p14:sldIdLst>
        </p14:section>
        <p14:section name="Untitled Section" id="{FB13B6C9-1E77-4EAF-8C69-631AF597A32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BAD8D10-0C5B-B7B8-CD07-EB6D556980C6}" name="Sai Pedditi" initials="SP" userId="S::SPedditi@helenoftroy.com::42f84f8f-6437-4283-abc5-7c8e70261738" providerId="AD"/>
  <p188:author id="{2D67431A-86E9-283A-1011-D621D4BFD380}" name="Sai Pedditi" initials="SP" userId="S::spedditi@helenoftroy.com::42f84f8f-6437-4283-abc5-7c8e70261738" providerId="AD"/>
  <p188:author id="{D1BFC442-07BE-F47E-BF35-14FC2EBF826C}" name="Rick Seiden (Bullcity)" initials="R(" userId="S::rseiden@helenoftroy.com::489a4e87-d82f-4d3a-964d-3ab2f4d1fa86" providerId="AD"/>
  <p188:author id="{06782356-B2AC-5A8E-884F-7E0BA02406E0}" name="Mickey Sandhu (BullCity)" initials="MS(" userId="Mickey Sandhu (BullCity)" providerId="None"/>
  <p188:author id="{1AE35DBF-6B8E-8F56-1685-F432BE8FE954}" name="Balaji Srinivasan" initials="BS" userId="S::bsrinivasan@helenoftroy.com::14bef0b7-5a17-40d1-a4ab-5c6c85df17c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Kumaragurubaran Rajamani" initials="KR" lastIdx="20" clrIdx="0">
    <p:extLst>
      <p:ext uri="{19B8F6BF-5375-455C-9EA6-DF929625EA0E}">
        <p15:presenceInfo xmlns:p15="http://schemas.microsoft.com/office/powerpoint/2012/main" userId="S::kumarar@birlasoft.com::7b4fe398-c939-4e41-a13c-abc50c1e0fa9" providerId="AD"/>
      </p:ext>
    </p:extLst>
  </p:cmAuthor>
  <p:cmAuthor id="2" name="Balaji Srinivasan" initials="BS" lastIdx="1" clrIdx="1">
    <p:extLst>
      <p:ext uri="{19B8F6BF-5375-455C-9EA6-DF929625EA0E}">
        <p15:presenceInfo xmlns:p15="http://schemas.microsoft.com/office/powerpoint/2012/main" userId="S::bsrinivasan@helenoftroy.com::14bef0b7-5a17-40d1-a4ab-5c6c85df17c7" providerId="AD"/>
      </p:ext>
    </p:extLst>
  </p:cmAuthor>
  <p:cmAuthor id="3" name="Sai Pedditi" initials="SP" lastIdx="3" clrIdx="2">
    <p:extLst>
      <p:ext uri="{19B8F6BF-5375-455C-9EA6-DF929625EA0E}">
        <p15:presenceInfo xmlns:p15="http://schemas.microsoft.com/office/powerpoint/2012/main" userId="S::SPedditi@helenoftroy.com::42f84f8f-6437-4283-abc5-7c8e702617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66CC"/>
    <a:srgbClr val="669900"/>
    <a:srgbClr val="339966"/>
    <a:srgbClr val="6699FF"/>
    <a:srgbClr val="FF7C80"/>
    <a:srgbClr val="FF9999"/>
    <a:srgbClr val="FF99CC"/>
    <a:srgbClr val="00CC66"/>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192B2A-0783-41E4-86C8-D05BE41A0513}" v="70" dt="2022-11-11T00:35:19.2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9" d="100"/>
          <a:sy n="89" d="100"/>
        </p:scale>
        <p:origin x="1398"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ji Srinivasan" userId="14bef0b7-5a17-40d1-a4ab-5c6c85df17c7" providerId="ADAL" clId="{29192B2A-0783-41E4-86C8-D05BE41A0513}"/>
    <pc:docChg chg="undo custSel delSld modSld delMainMaster modSection">
      <pc:chgData name="Balaji Srinivasan" userId="14bef0b7-5a17-40d1-a4ab-5c6c85df17c7" providerId="ADAL" clId="{29192B2A-0783-41E4-86C8-D05BE41A0513}" dt="2022-11-11T00:37:15.785" v="285" actId="465"/>
      <pc:docMkLst>
        <pc:docMk/>
      </pc:docMkLst>
      <pc:sldChg chg="addSp delSp modSp mod">
        <pc:chgData name="Balaji Srinivasan" userId="14bef0b7-5a17-40d1-a4ab-5c6c85df17c7" providerId="ADAL" clId="{29192B2A-0783-41E4-86C8-D05BE41A0513}" dt="2022-11-11T00:31:24.467" v="137" actId="478"/>
        <pc:sldMkLst>
          <pc:docMk/>
          <pc:sldMk cId="465704378" sldId="256"/>
        </pc:sldMkLst>
        <pc:spChg chg="mod">
          <ac:chgData name="Balaji Srinivasan" userId="14bef0b7-5a17-40d1-a4ab-5c6c85df17c7" providerId="ADAL" clId="{29192B2A-0783-41E4-86C8-D05BE41A0513}" dt="2022-11-11T00:31:16.855" v="135" actId="1076"/>
          <ac:spMkLst>
            <pc:docMk/>
            <pc:sldMk cId="465704378" sldId="256"/>
            <ac:spMk id="2" creationId="{0F26FDF8-8825-44C4-A264-E74B8F71415B}"/>
          </ac:spMkLst>
        </pc:spChg>
        <pc:spChg chg="del">
          <ac:chgData name="Balaji Srinivasan" userId="14bef0b7-5a17-40d1-a4ab-5c6c85df17c7" providerId="ADAL" clId="{29192B2A-0783-41E4-86C8-D05BE41A0513}" dt="2022-11-11T00:31:20.655" v="136" actId="478"/>
          <ac:spMkLst>
            <pc:docMk/>
            <pc:sldMk cId="465704378" sldId="256"/>
            <ac:spMk id="3" creationId="{77BE12D6-FBDA-4263-8A1A-0DDFF0381A9C}"/>
          </ac:spMkLst>
        </pc:spChg>
        <pc:spChg chg="add del mod">
          <ac:chgData name="Balaji Srinivasan" userId="14bef0b7-5a17-40d1-a4ab-5c6c85df17c7" providerId="ADAL" clId="{29192B2A-0783-41E4-86C8-D05BE41A0513}" dt="2022-11-11T00:31:24.467" v="137" actId="478"/>
          <ac:spMkLst>
            <pc:docMk/>
            <pc:sldMk cId="465704378" sldId="256"/>
            <ac:spMk id="5" creationId="{9A27E6CE-089F-241B-5DC0-8012B93CF994}"/>
          </ac:spMkLst>
        </pc:spChg>
      </pc:sldChg>
      <pc:sldChg chg="del">
        <pc:chgData name="Balaji Srinivasan" userId="14bef0b7-5a17-40d1-a4ab-5c6c85df17c7" providerId="ADAL" clId="{29192B2A-0783-41E4-86C8-D05BE41A0513}" dt="2022-11-11T00:30:03.597" v="0" actId="47"/>
        <pc:sldMkLst>
          <pc:docMk/>
          <pc:sldMk cId="0" sldId="263"/>
        </pc:sldMkLst>
      </pc:sldChg>
      <pc:sldChg chg="del">
        <pc:chgData name="Balaji Srinivasan" userId="14bef0b7-5a17-40d1-a4ab-5c6c85df17c7" providerId="ADAL" clId="{29192B2A-0783-41E4-86C8-D05BE41A0513}" dt="2022-11-11T00:30:03.597" v="0" actId="47"/>
        <pc:sldMkLst>
          <pc:docMk/>
          <pc:sldMk cId="0" sldId="267"/>
        </pc:sldMkLst>
      </pc:sldChg>
      <pc:sldChg chg="del">
        <pc:chgData name="Balaji Srinivasan" userId="14bef0b7-5a17-40d1-a4ab-5c6c85df17c7" providerId="ADAL" clId="{29192B2A-0783-41E4-86C8-D05BE41A0513}" dt="2022-11-11T00:30:03.597" v="0" actId="47"/>
        <pc:sldMkLst>
          <pc:docMk/>
          <pc:sldMk cId="3369815905" sldId="276"/>
        </pc:sldMkLst>
      </pc:sldChg>
      <pc:sldChg chg="del">
        <pc:chgData name="Balaji Srinivasan" userId="14bef0b7-5a17-40d1-a4ab-5c6c85df17c7" providerId="ADAL" clId="{29192B2A-0783-41E4-86C8-D05BE41A0513}" dt="2022-11-11T00:30:03.597" v="0" actId="47"/>
        <pc:sldMkLst>
          <pc:docMk/>
          <pc:sldMk cId="1998956676" sldId="4386"/>
        </pc:sldMkLst>
      </pc:sldChg>
      <pc:sldChg chg="del">
        <pc:chgData name="Balaji Srinivasan" userId="14bef0b7-5a17-40d1-a4ab-5c6c85df17c7" providerId="ADAL" clId="{29192B2A-0783-41E4-86C8-D05BE41A0513}" dt="2022-11-11T00:35:53.073" v="212" actId="47"/>
        <pc:sldMkLst>
          <pc:docMk/>
          <pc:sldMk cId="2723263350" sldId="4428"/>
        </pc:sldMkLst>
      </pc:sldChg>
      <pc:sldChg chg="del">
        <pc:chgData name="Balaji Srinivasan" userId="14bef0b7-5a17-40d1-a4ab-5c6c85df17c7" providerId="ADAL" clId="{29192B2A-0783-41E4-86C8-D05BE41A0513}" dt="2022-11-11T00:30:03.597" v="0" actId="47"/>
        <pc:sldMkLst>
          <pc:docMk/>
          <pc:sldMk cId="4107540767" sldId="11764"/>
        </pc:sldMkLst>
      </pc:sldChg>
      <pc:sldChg chg="del">
        <pc:chgData name="Balaji Srinivasan" userId="14bef0b7-5a17-40d1-a4ab-5c6c85df17c7" providerId="ADAL" clId="{29192B2A-0783-41E4-86C8-D05BE41A0513}" dt="2022-11-11T00:30:03.597" v="0" actId="47"/>
        <pc:sldMkLst>
          <pc:docMk/>
          <pc:sldMk cId="2115418796" sldId="11768"/>
        </pc:sldMkLst>
      </pc:sldChg>
      <pc:sldChg chg="addSp delSp modSp mod">
        <pc:chgData name="Balaji Srinivasan" userId="14bef0b7-5a17-40d1-a4ab-5c6c85df17c7" providerId="ADAL" clId="{29192B2A-0783-41E4-86C8-D05BE41A0513}" dt="2022-11-11T00:34:38.898" v="171" actId="12385"/>
        <pc:sldMkLst>
          <pc:docMk/>
          <pc:sldMk cId="379099514" sldId="11802"/>
        </pc:sldMkLst>
        <pc:graphicFrameChg chg="mod modGraphic">
          <ac:chgData name="Balaji Srinivasan" userId="14bef0b7-5a17-40d1-a4ab-5c6c85df17c7" providerId="ADAL" clId="{29192B2A-0783-41E4-86C8-D05BE41A0513}" dt="2022-11-11T00:34:38.898" v="171" actId="12385"/>
          <ac:graphicFrameMkLst>
            <pc:docMk/>
            <pc:sldMk cId="379099514" sldId="11802"/>
            <ac:graphicFrameMk id="14" creationId="{B9FDFEFD-2B97-94D4-8B68-F88E37B18965}"/>
          </ac:graphicFrameMkLst>
        </pc:graphicFrameChg>
        <pc:picChg chg="add mod">
          <ac:chgData name="Balaji Srinivasan" userId="14bef0b7-5a17-40d1-a4ab-5c6c85df17c7" providerId="ADAL" clId="{29192B2A-0783-41E4-86C8-D05BE41A0513}" dt="2022-11-11T00:34:02.483" v="167" actId="1037"/>
          <ac:picMkLst>
            <pc:docMk/>
            <pc:sldMk cId="379099514" sldId="11802"/>
            <ac:picMk id="15" creationId="{D5F29651-2D8E-1707-BAEE-5D466C98DFFB}"/>
          </ac:picMkLst>
        </pc:picChg>
        <pc:picChg chg="add del mod">
          <ac:chgData name="Balaji Srinivasan" userId="14bef0b7-5a17-40d1-a4ab-5c6c85df17c7" providerId="ADAL" clId="{29192B2A-0783-41E4-86C8-D05BE41A0513}" dt="2022-11-11T00:32:03.177" v="140" actId="478"/>
          <ac:picMkLst>
            <pc:docMk/>
            <pc:sldMk cId="379099514" sldId="11802"/>
            <ac:picMk id="2056" creationId="{CC8112EC-8309-4E76-6708-878B943936E9}"/>
          </ac:picMkLst>
        </pc:picChg>
        <pc:picChg chg="add del mod">
          <ac:chgData name="Balaji Srinivasan" userId="14bef0b7-5a17-40d1-a4ab-5c6c85df17c7" providerId="ADAL" clId="{29192B2A-0783-41E4-86C8-D05BE41A0513}" dt="2022-11-11T00:32:31.016" v="145" actId="478"/>
          <ac:picMkLst>
            <pc:docMk/>
            <pc:sldMk cId="379099514" sldId="11802"/>
            <ac:picMk id="2058" creationId="{78248D30-A019-5A97-43EC-13B8EBAEDFA6}"/>
          </ac:picMkLst>
        </pc:picChg>
        <pc:picChg chg="add del">
          <ac:chgData name="Balaji Srinivasan" userId="14bef0b7-5a17-40d1-a4ab-5c6c85df17c7" providerId="ADAL" clId="{29192B2A-0783-41E4-86C8-D05BE41A0513}" dt="2022-11-11T00:32:31.016" v="145" actId="478"/>
          <ac:picMkLst>
            <pc:docMk/>
            <pc:sldMk cId="379099514" sldId="11802"/>
            <ac:picMk id="2060" creationId="{AFA202B9-62C6-3E5B-5D03-8C3A9ADCB4D1}"/>
          </ac:picMkLst>
        </pc:picChg>
        <pc:picChg chg="add del">
          <ac:chgData name="Balaji Srinivasan" userId="14bef0b7-5a17-40d1-a4ab-5c6c85df17c7" providerId="ADAL" clId="{29192B2A-0783-41E4-86C8-D05BE41A0513}" dt="2022-11-11T00:32:51.490" v="147" actId="478"/>
          <ac:picMkLst>
            <pc:docMk/>
            <pc:sldMk cId="379099514" sldId="11802"/>
            <ac:picMk id="2062" creationId="{3F57A8DD-ABBC-0D9A-7CC1-DA2097DCB07B}"/>
          </ac:picMkLst>
        </pc:picChg>
        <pc:picChg chg="add del">
          <ac:chgData name="Balaji Srinivasan" userId="14bef0b7-5a17-40d1-a4ab-5c6c85df17c7" providerId="ADAL" clId="{29192B2A-0783-41E4-86C8-D05BE41A0513}" dt="2022-11-11T00:33:03.728" v="149" actId="478"/>
          <ac:picMkLst>
            <pc:docMk/>
            <pc:sldMk cId="379099514" sldId="11802"/>
            <ac:picMk id="2064" creationId="{F7628738-AA67-74AF-CC40-C1C31A9EA8AF}"/>
          </ac:picMkLst>
        </pc:picChg>
        <pc:picChg chg="add del">
          <ac:chgData name="Balaji Srinivasan" userId="14bef0b7-5a17-40d1-a4ab-5c6c85df17c7" providerId="ADAL" clId="{29192B2A-0783-41E4-86C8-D05BE41A0513}" dt="2022-11-11T00:33:14.572" v="151" actId="478"/>
          <ac:picMkLst>
            <pc:docMk/>
            <pc:sldMk cId="379099514" sldId="11802"/>
            <ac:picMk id="2066" creationId="{B29B05DD-EC70-4CC5-1696-A6F096593452}"/>
          </ac:picMkLst>
        </pc:picChg>
        <pc:picChg chg="add mod">
          <ac:chgData name="Balaji Srinivasan" userId="14bef0b7-5a17-40d1-a4ab-5c6c85df17c7" providerId="ADAL" clId="{29192B2A-0783-41E4-86C8-D05BE41A0513}" dt="2022-11-11T00:33:44.448" v="157" actId="1076"/>
          <ac:picMkLst>
            <pc:docMk/>
            <pc:sldMk cId="379099514" sldId="11802"/>
            <ac:picMk id="2068" creationId="{795F7420-A4C1-D8C9-AECF-00BA976E85C2}"/>
          </ac:picMkLst>
        </pc:picChg>
      </pc:sldChg>
      <pc:sldChg chg="del">
        <pc:chgData name="Balaji Srinivasan" userId="14bef0b7-5a17-40d1-a4ab-5c6c85df17c7" providerId="ADAL" clId="{29192B2A-0783-41E4-86C8-D05BE41A0513}" dt="2022-11-11T00:30:03.597" v="0" actId="47"/>
        <pc:sldMkLst>
          <pc:docMk/>
          <pc:sldMk cId="844594028" sldId="2076137983"/>
        </pc:sldMkLst>
      </pc:sldChg>
      <pc:sldChg chg="del">
        <pc:chgData name="Balaji Srinivasan" userId="14bef0b7-5a17-40d1-a4ab-5c6c85df17c7" providerId="ADAL" clId="{29192B2A-0783-41E4-86C8-D05BE41A0513}" dt="2022-11-11T00:30:03.597" v="0" actId="47"/>
        <pc:sldMkLst>
          <pc:docMk/>
          <pc:sldMk cId="2400440373" sldId="2076137985"/>
        </pc:sldMkLst>
      </pc:sldChg>
      <pc:sldChg chg="del">
        <pc:chgData name="Balaji Srinivasan" userId="14bef0b7-5a17-40d1-a4ab-5c6c85df17c7" providerId="ADAL" clId="{29192B2A-0783-41E4-86C8-D05BE41A0513}" dt="2022-11-11T00:30:03.597" v="0" actId="47"/>
        <pc:sldMkLst>
          <pc:docMk/>
          <pc:sldMk cId="256505174" sldId="2107481549"/>
        </pc:sldMkLst>
      </pc:sldChg>
      <pc:sldChg chg="del">
        <pc:chgData name="Balaji Srinivasan" userId="14bef0b7-5a17-40d1-a4ab-5c6c85df17c7" providerId="ADAL" clId="{29192B2A-0783-41E4-86C8-D05BE41A0513}" dt="2022-11-11T00:30:03.597" v="0" actId="47"/>
        <pc:sldMkLst>
          <pc:docMk/>
          <pc:sldMk cId="3254101837" sldId="2142532556"/>
        </pc:sldMkLst>
      </pc:sldChg>
      <pc:sldChg chg="del">
        <pc:chgData name="Balaji Srinivasan" userId="14bef0b7-5a17-40d1-a4ab-5c6c85df17c7" providerId="ADAL" clId="{29192B2A-0783-41E4-86C8-D05BE41A0513}" dt="2022-11-11T00:30:03.597" v="0" actId="47"/>
        <pc:sldMkLst>
          <pc:docMk/>
          <pc:sldMk cId="2955929558" sldId="2142532565"/>
        </pc:sldMkLst>
      </pc:sldChg>
      <pc:sldChg chg="del">
        <pc:chgData name="Balaji Srinivasan" userId="14bef0b7-5a17-40d1-a4ab-5c6c85df17c7" providerId="ADAL" clId="{29192B2A-0783-41E4-86C8-D05BE41A0513}" dt="2022-11-11T00:30:03.597" v="0" actId="47"/>
        <pc:sldMkLst>
          <pc:docMk/>
          <pc:sldMk cId="2017489823" sldId="2142532567"/>
        </pc:sldMkLst>
      </pc:sldChg>
      <pc:sldChg chg="del">
        <pc:chgData name="Balaji Srinivasan" userId="14bef0b7-5a17-40d1-a4ab-5c6c85df17c7" providerId="ADAL" clId="{29192B2A-0783-41E4-86C8-D05BE41A0513}" dt="2022-11-11T00:30:03.597" v="0" actId="47"/>
        <pc:sldMkLst>
          <pc:docMk/>
          <pc:sldMk cId="2679081307" sldId="2142532574"/>
        </pc:sldMkLst>
      </pc:sldChg>
      <pc:sldChg chg="del">
        <pc:chgData name="Balaji Srinivasan" userId="14bef0b7-5a17-40d1-a4ab-5c6c85df17c7" providerId="ADAL" clId="{29192B2A-0783-41E4-86C8-D05BE41A0513}" dt="2022-11-11T00:30:03.597" v="0" actId="47"/>
        <pc:sldMkLst>
          <pc:docMk/>
          <pc:sldMk cId="1770071094" sldId="2142532575"/>
        </pc:sldMkLst>
      </pc:sldChg>
      <pc:sldChg chg="del">
        <pc:chgData name="Balaji Srinivasan" userId="14bef0b7-5a17-40d1-a4ab-5c6c85df17c7" providerId="ADAL" clId="{29192B2A-0783-41E4-86C8-D05BE41A0513}" dt="2022-11-11T00:30:03.597" v="0" actId="47"/>
        <pc:sldMkLst>
          <pc:docMk/>
          <pc:sldMk cId="192965105" sldId="2142532578"/>
        </pc:sldMkLst>
      </pc:sldChg>
      <pc:sldChg chg="del">
        <pc:chgData name="Balaji Srinivasan" userId="14bef0b7-5a17-40d1-a4ab-5c6c85df17c7" providerId="ADAL" clId="{29192B2A-0783-41E4-86C8-D05BE41A0513}" dt="2022-11-11T00:30:03.597" v="0" actId="47"/>
        <pc:sldMkLst>
          <pc:docMk/>
          <pc:sldMk cId="1087568814" sldId="2142532579"/>
        </pc:sldMkLst>
      </pc:sldChg>
      <pc:sldChg chg="del">
        <pc:chgData name="Balaji Srinivasan" userId="14bef0b7-5a17-40d1-a4ab-5c6c85df17c7" providerId="ADAL" clId="{29192B2A-0783-41E4-86C8-D05BE41A0513}" dt="2022-11-11T00:30:03.597" v="0" actId="47"/>
        <pc:sldMkLst>
          <pc:docMk/>
          <pc:sldMk cId="3999082770" sldId="2142532580"/>
        </pc:sldMkLst>
      </pc:sldChg>
      <pc:sldChg chg="del">
        <pc:chgData name="Balaji Srinivasan" userId="14bef0b7-5a17-40d1-a4ab-5c6c85df17c7" providerId="ADAL" clId="{29192B2A-0783-41E4-86C8-D05BE41A0513}" dt="2022-11-11T00:35:53.073" v="212" actId="47"/>
        <pc:sldMkLst>
          <pc:docMk/>
          <pc:sldMk cId="3830494818" sldId="2142532582"/>
        </pc:sldMkLst>
      </pc:sldChg>
      <pc:sldChg chg="del">
        <pc:chgData name="Balaji Srinivasan" userId="14bef0b7-5a17-40d1-a4ab-5c6c85df17c7" providerId="ADAL" clId="{29192B2A-0783-41E4-86C8-D05BE41A0513}" dt="2022-11-11T00:35:53.073" v="212" actId="47"/>
        <pc:sldMkLst>
          <pc:docMk/>
          <pc:sldMk cId="230649992" sldId="2142532583"/>
        </pc:sldMkLst>
      </pc:sldChg>
      <pc:sldChg chg="modSp mod">
        <pc:chgData name="Balaji Srinivasan" userId="14bef0b7-5a17-40d1-a4ab-5c6c85df17c7" providerId="ADAL" clId="{29192B2A-0783-41E4-86C8-D05BE41A0513}" dt="2022-11-11T00:37:15.785" v="285" actId="465"/>
        <pc:sldMkLst>
          <pc:docMk/>
          <pc:sldMk cId="573262856" sldId="2142532584"/>
        </pc:sldMkLst>
        <pc:spChg chg="mod">
          <ac:chgData name="Balaji Srinivasan" userId="14bef0b7-5a17-40d1-a4ab-5c6c85df17c7" providerId="ADAL" clId="{29192B2A-0783-41E4-86C8-D05BE41A0513}" dt="2022-11-11T00:35:11.574" v="201" actId="1035"/>
          <ac:spMkLst>
            <pc:docMk/>
            <pc:sldMk cId="573262856" sldId="2142532584"/>
            <ac:spMk id="5" creationId="{CDD81E68-CC91-CCA1-F203-1687B1F6ECA9}"/>
          </ac:spMkLst>
        </pc:spChg>
        <pc:spChg chg="mod">
          <ac:chgData name="Balaji Srinivasan" userId="14bef0b7-5a17-40d1-a4ab-5c6c85df17c7" providerId="ADAL" clId="{29192B2A-0783-41E4-86C8-D05BE41A0513}" dt="2022-11-11T00:37:07.986" v="284" actId="1035"/>
          <ac:spMkLst>
            <pc:docMk/>
            <pc:sldMk cId="573262856" sldId="2142532584"/>
            <ac:spMk id="11" creationId="{00137E90-FD23-5035-5C7F-725C5001E371}"/>
          </ac:spMkLst>
        </pc:spChg>
        <pc:spChg chg="mod">
          <ac:chgData name="Balaji Srinivasan" userId="14bef0b7-5a17-40d1-a4ab-5c6c85df17c7" providerId="ADAL" clId="{29192B2A-0783-41E4-86C8-D05BE41A0513}" dt="2022-11-11T00:35:11.574" v="201" actId="1035"/>
          <ac:spMkLst>
            <pc:docMk/>
            <pc:sldMk cId="573262856" sldId="2142532584"/>
            <ac:spMk id="12" creationId="{4140FDBF-53FE-9958-FCBF-E2FB70F5F8D2}"/>
          </ac:spMkLst>
        </pc:spChg>
        <pc:spChg chg="mod">
          <ac:chgData name="Balaji Srinivasan" userId="14bef0b7-5a17-40d1-a4ab-5c6c85df17c7" providerId="ADAL" clId="{29192B2A-0783-41E4-86C8-D05BE41A0513}" dt="2022-11-11T00:35:11.574" v="201" actId="1035"/>
          <ac:spMkLst>
            <pc:docMk/>
            <pc:sldMk cId="573262856" sldId="2142532584"/>
            <ac:spMk id="13" creationId="{2397DAD4-B5B4-9076-CB1C-95AEFE3AA191}"/>
          </ac:spMkLst>
        </pc:spChg>
        <pc:spChg chg="mod">
          <ac:chgData name="Balaji Srinivasan" userId="14bef0b7-5a17-40d1-a4ab-5c6c85df17c7" providerId="ADAL" clId="{29192B2A-0783-41E4-86C8-D05BE41A0513}" dt="2022-11-11T00:35:11.574" v="201" actId="1035"/>
          <ac:spMkLst>
            <pc:docMk/>
            <pc:sldMk cId="573262856" sldId="2142532584"/>
            <ac:spMk id="19" creationId="{D8AD5EA5-CE4E-AD42-AB65-FB1291DAC0DB}"/>
          </ac:spMkLst>
        </pc:spChg>
        <pc:spChg chg="mod">
          <ac:chgData name="Balaji Srinivasan" userId="14bef0b7-5a17-40d1-a4ab-5c6c85df17c7" providerId="ADAL" clId="{29192B2A-0783-41E4-86C8-D05BE41A0513}" dt="2022-11-11T00:35:11.574" v="201" actId="1035"/>
          <ac:spMkLst>
            <pc:docMk/>
            <pc:sldMk cId="573262856" sldId="2142532584"/>
            <ac:spMk id="20" creationId="{9C69A2C1-1CAC-DC49-90F8-85C642CA7A9F}"/>
          </ac:spMkLst>
        </pc:spChg>
        <pc:spChg chg="mod">
          <ac:chgData name="Balaji Srinivasan" userId="14bef0b7-5a17-40d1-a4ab-5c6c85df17c7" providerId="ADAL" clId="{29192B2A-0783-41E4-86C8-D05BE41A0513}" dt="2022-11-11T00:35:11.574" v="201" actId="1035"/>
          <ac:spMkLst>
            <pc:docMk/>
            <pc:sldMk cId="573262856" sldId="2142532584"/>
            <ac:spMk id="21" creationId="{587E3972-272E-8F49-A678-13B315860BFC}"/>
          </ac:spMkLst>
        </pc:spChg>
        <pc:spChg chg="mod">
          <ac:chgData name="Balaji Srinivasan" userId="14bef0b7-5a17-40d1-a4ab-5c6c85df17c7" providerId="ADAL" clId="{29192B2A-0783-41E4-86C8-D05BE41A0513}" dt="2022-11-11T00:35:11.574" v="201" actId="1035"/>
          <ac:spMkLst>
            <pc:docMk/>
            <pc:sldMk cId="573262856" sldId="2142532584"/>
            <ac:spMk id="22" creationId="{4F91237C-6534-324F-B402-DE11F4E73E38}"/>
          </ac:spMkLst>
        </pc:spChg>
        <pc:spChg chg="mod">
          <ac:chgData name="Balaji Srinivasan" userId="14bef0b7-5a17-40d1-a4ab-5c6c85df17c7" providerId="ADAL" clId="{29192B2A-0783-41E4-86C8-D05BE41A0513}" dt="2022-11-11T00:35:11.574" v="201" actId="1035"/>
          <ac:spMkLst>
            <pc:docMk/>
            <pc:sldMk cId="573262856" sldId="2142532584"/>
            <ac:spMk id="24" creationId="{1445B0E7-B7DC-9A4D-BBA4-5FAC8C24C8BD}"/>
          </ac:spMkLst>
        </pc:spChg>
        <pc:spChg chg="mod">
          <ac:chgData name="Balaji Srinivasan" userId="14bef0b7-5a17-40d1-a4ab-5c6c85df17c7" providerId="ADAL" clId="{29192B2A-0783-41E4-86C8-D05BE41A0513}" dt="2022-11-11T00:35:11.574" v="201" actId="1035"/>
          <ac:spMkLst>
            <pc:docMk/>
            <pc:sldMk cId="573262856" sldId="2142532584"/>
            <ac:spMk id="26" creationId="{5BE94489-0E7D-E047-BA03-84F8BBCB625A}"/>
          </ac:spMkLst>
        </pc:spChg>
        <pc:spChg chg="mod">
          <ac:chgData name="Balaji Srinivasan" userId="14bef0b7-5a17-40d1-a4ab-5c6c85df17c7" providerId="ADAL" clId="{29192B2A-0783-41E4-86C8-D05BE41A0513}" dt="2022-11-11T00:35:11.574" v="201" actId="1035"/>
          <ac:spMkLst>
            <pc:docMk/>
            <pc:sldMk cId="573262856" sldId="2142532584"/>
            <ac:spMk id="28" creationId="{2CA5468D-96EE-B64C-AF8F-1F13108CC1B5}"/>
          </ac:spMkLst>
        </pc:spChg>
        <pc:spChg chg="mod">
          <ac:chgData name="Balaji Srinivasan" userId="14bef0b7-5a17-40d1-a4ab-5c6c85df17c7" providerId="ADAL" clId="{29192B2A-0783-41E4-86C8-D05BE41A0513}" dt="2022-11-11T00:35:11.574" v="201" actId="1035"/>
          <ac:spMkLst>
            <pc:docMk/>
            <pc:sldMk cId="573262856" sldId="2142532584"/>
            <ac:spMk id="30" creationId="{843ECBFB-570E-6D49-98C2-D02ADA006A30}"/>
          </ac:spMkLst>
        </pc:spChg>
        <pc:spChg chg="mod">
          <ac:chgData name="Balaji Srinivasan" userId="14bef0b7-5a17-40d1-a4ab-5c6c85df17c7" providerId="ADAL" clId="{29192B2A-0783-41E4-86C8-D05BE41A0513}" dt="2022-11-11T00:35:11.574" v="201" actId="1035"/>
          <ac:spMkLst>
            <pc:docMk/>
            <pc:sldMk cId="573262856" sldId="2142532584"/>
            <ac:spMk id="31" creationId="{D27BE972-1207-054B-9414-13F16AF32984}"/>
          </ac:spMkLst>
        </pc:spChg>
        <pc:spChg chg="mod">
          <ac:chgData name="Balaji Srinivasan" userId="14bef0b7-5a17-40d1-a4ab-5c6c85df17c7" providerId="ADAL" clId="{29192B2A-0783-41E4-86C8-D05BE41A0513}" dt="2022-11-11T00:35:11.574" v="201" actId="1035"/>
          <ac:spMkLst>
            <pc:docMk/>
            <pc:sldMk cId="573262856" sldId="2142532584"/>
            <ac:spMk id="32" creationId="{1254F374-098C-474E-BADA-5012A28BCFDF}"/>
          </ac:spMkLst>
        </pc:spChg>
        <pc:spChg chg="mod">
          <ac:chgData name="Balaji Srinivasan" userId="14bef0b7-5a17-40d1-a4ab-5c6c85df17c7" providerId="ADAL" clId="{29192B2A-0783-41E4-86C8-D05BE41A0513}" dt="2022-11-11T00:35:11.574" v="201" actId="1035"/>
          <ac:spMkLst>
            <pc:docMk/>
            <pc:sldMk cId="573262856" sldId="2142532584"/>
            <ac:spMk id="33" creationId="{22D5B910-7F7E-F640-92AD-E7A16D2A8ABC}"/>
          </ac:spMkLst>
        </pc:spChg>
        <pc:spChg chg="mod">
          <ac:chgData name="Balaji Srinivasan" userId="14bef0b7-5a17-40d1-a4ab-5c6c85df17c7" providerId="ADAL" clId="{29192B2A-0783-41E4-86C8-D05BE41A0513}" dt="2022-11-11T00:36:27.231" v="249" actId="20577"/>
          <ac:spMkLst>
            <pc:docMk/>
            <pc:sldMk cId="573262856" sldId="2142532584"/>
            <ac:spMk id="37" creationId="{3CC111A3-2003-9A4A-B249-105D6F36A55E}"/>
          </ac:spMkLst>
        </pc:spChg>
        <pc:spChg chg="mod">
          <ac:chgData name="Balaji Srinivasan" userId="14bef0b7-5a17-40d1-a4ab-5c6c85df17c7" providerId="ADAL" clId="{29192B2A-0783-41E4-86C8-D05BE41A0513}" dt="2022-11-11T00:37:15.785" v="285" actId="465"/>
          <ac:spMkLst>
            <pc:docMk/>
            <pc:sldMk cId="573262856" sldId="2142532584"/>
            <ac:spMk id="38" creationId="{4EA6E0BF-31BB-B743-9FB8-EC16F0C30263}"/>
          </ac:spMkLst>
        </pc:spChg>
        <pc:spChg chg="mod">
          <ac:chgData name="Balaji Srinivasan" userId="14bef0b7-5a17-40d1-a4ab-5c6c85df17c7" providerId="ADAL" clId="{29192B2A-0783-41E4-86C8-D05BE41A0513}" dt="2022-11-11T00:37:15.785" v="285" actId="465"/>
          <ac:spMkLst>
            <pc:docMk/>
            <pc:sldMk cId="573262856" sldId="2142532584"/>
            <ac:spMk id="39" creationId="{893C07D1-98B6-5447-A3E6-FD498912F2F1}"/>
          </ac:spMkLst>
        </pc:spChg>
        <pc:spChg chg="mod">
          <ac:chgData name="Balaji Srinivasan" userId="14bef0b7-5a17-40d1-a4ab-5c6c85df17c7" providerId="ADAL" clId="{29192B2A-0783-41E4-86C8-D05BE41A0513}" dt="2022-11-11T00:35:11.574" v="201" actId="1035"/>
          <ac:spMkLst>
            <pc:docMk/>
            <pc:sldMk cId="573262856" sldId="2142532584"/>
            <ac:spMk id="40" creationId="{4E5664EA-1807-8244-8E2F-C645CBE0D47F}"/>
          </ac:spMkLst>
        </pc:spChg>
        <pc:spChg chg="mod">
          <ac:chgData name="Balaji Srinivasan" userId="14bef0b7-5a17-40d1-a4ab-5c6c85df17c7" providerId="ADAL" clId="{29192B2A-0783-41E4-86C8-D05BE41A0513}" dt="2022-11-11T00:35:11.574" v="201" actId="1035"/>
          <ac:spMkLst>
            <pc:docMk/>
            <pc:sldMk cId="573262856" sldId="2142532584"/>
            <ac:spMk id="42" creationId="{7262F3B7-5966-9941-A2B7-B2A9E009A53C}"/>
          </ac:spMkLst>
        </pc:spChg>
        <pc:picChg chg="mod">
          <ac:chgData name="Balaji Srinivasan" userId="14bef0b7-5a17-40d1-a4ab-5c6c85df17c7" providerId="ADAL" clId="{29192B2A-0783-41E4-86C8-D05BE41A0513}" dt="2022-11-11T00:35:11.574" v="201" actId="1035"/>
          <ac:picMkLst>
            <pc:docMk/>
            <pc:sldMk cId="573262856" sldId="2142532584"/>
            <ac:picMk id="6" creationId="{1C9762AC-C25E-0CC5-5865-95C00ECF869C}"/>
          </ac:picMkLst>
        </pc:picChg>
        <pc:picChg chg="mod">
          <ac:chgData name="Balaji Srinivasan" userId="14bef0b7-5a17-40d1-a4ab-5c6c85df17c7" providerId="ADAL" clId="{29192B2A-0783-41E4-86C8-D05BE41A0513}" dt="2022-11-11T00:35:11.574" v="201" actId="1035"/>
          <ac:picMkLst>
            <pc:docMk/>
            <pc:sldMk cId="573262856" sldId="2142532584"/>
            <ac:picMk id="7" creationId="{BB93292A-44BE-7DEB-3511-A4B3E5E6128F}"/>
          </ac:picMkLst>
        </pc:picChg>
        <pc:picChg chg="mod">
          <ac:chgData name="Balaji Srinivasan" userId="14bef0b7-5a17-40d1-a4ab-5c6c85df17c7" providerId="ADAL" clId="{29192B2A-0783-41E4-86C8-D05BE41A0513}" dt="2022-11-11T00:35:11.574" v="201" actId="1035"/>
          <ac:picMkLst>
            <pc:docMk/>
            <pc:sldMk cId="573262856" sldId="2142532584"/>
            <ac:picMk id="8" creationId="{AB20E447-CF11-BD6D-70BE-85B936FBF1BD}"/>
          </ac:picMkLst>
        </pc:picChg>
      </pc:sldChg>
      <pc:sldChg chg="modSp">
        <pc:chgData name="Balaji Srinivasan" userId="14bef0b7-5a17-40d1-a4ab-5c6c85df17c7" providerId="ADAL" clId="{29192B2A-0783-41E4-86C8-D05BE41A0513}" dt="2022-11-11T00:35:19.235" v="211" actId="1035"/>
        <pc:sldMkLst>
          <pc:docMk/>
          <pc:sldMk cId="1616552144" sldId="2142532585"/>
        </pc:sldMkLst>
        <pc:spChg chg="mod">
          <ac:chgData name="Balaji Srinivasan" userId="14bef0b7-5a17-40d1-a4ab-5c6c85df17c7" providerId="ADAL" clId="{29192B2A-0783-41E4-86C8-D05BE41A0513}" dt="2022-11-11T00:35:19.235" v="211" actId="1035"/>
          <ac:spMkLst>
            <pc:docMk/>
            <pc:sldMk cId="1616552144" sldId="2142532585"/>
            <ac:spMk id="5" creationId="{CDD81E68-CC91-CCA1-F203-1687B1F6ECA9}"/>
          </ac:spMkLst>
        </pc:spChg>
        <pc:spChg chg="mod">
          <ac:chgData name="Balaji Srinivasan" userId="14bef0b7-5a17-40d1-a4ab-5c6c85df17c7" providerId="ADAL" clId="{29192B2A-0783-41E4-86C8-D05BE41A0513}" dt="2022-11-11T00:35:19.235" v="211" actId="1035"/>
          <ac:spMkLst>
            <pc:docMk/>
            <pc:sldMk cId="1616552144" sldId="2142532585"/>
            <ac:spMk id="11" creationId="{7E7F4A72-358D-E3A1-FB7F-64FA8D22CF54}"/>
          </ac:spMkLst>
        </pc:spChg>
        <pc:spChg chg="mod">
          <ac:chgData name="Balaji Srinivasan" userId="14bef0b7-5a17-40d1-a4ab-5c6c85df17c7" providerId="ADAL" clId="{29192B2A-0783-41E4-86C8-D05BE41A0513}" dt="2022-11-11T00:35:19.235" v="211" actId="1035"/>
          <ac:spMkLst>
            <pc:docMk/>
            <pc:sldMk cId="1616552144" sldId="2142532585"/>
            <ac:spMk id="12" creationId="{B1AE38CC-59B2-1B10-FDC5-1D8A29719CB8}"/>
          </ac:spMkLst>
        </pc:spChg>
        <pc:spChg chg="mod">
          <ac:chgData name="Balaji Srinivasan" userId="14bef0b7-5a17-40d1-a4ab-5c6c85df17c7" providerId="ADAL" clId="{29192B2A-0783-41E4-86C8-D05BE41A0513}" dt="2022-11-11T00:35:19.235" v="211" actId="1035"/>
          <ac:spMkLst>
            <pc:docMk/>
            <pc:sldMk cId="1616552144" sldId="2142532585"/>
            <ac:spMk id="13" creationId="{5D4DFED9-18B1-9ADD-A750-6AA39A0B75C1}"/>
          </ac:spMkLst>
        </pc:spChg>
        <pc:spChg chg="mod">
          <ac:chgData name="Balaji Srinivasan" userId="14bef0b7-5a17-40d1-a4ab-5c6c85df17c7" providerId="ADAL" clId="{29192B2A-0783-41E4-86C8-D05BE41A0513}" dt="2022-11-11T00:35:19.235" v="211" actId="1035"/>
          <ac:spMkLst>
            <pc:docMk/>
            <pc:sldMk cId="1616552144" sldId="2142532585"/>
            <ac:spMk id="14" creationId="{C5621FA7-2979-337B-97FD-F5F4E5F416BE}"/>
          </ac:spMkLst>
        </pc:spChg>
        <pc:spChg chg="mod">
          <ac:chgData name="Balaji Srinivasan" userId="14bef0b7-5a17-40d1-a4ab-5c6c85df17c7" providerId="ADAL" clId="{29192B2A-0783-41E4-86C8-D05BE41A0513}" dt="2022-11-11T00:35:19.235" v="211" actId="1035"/>
          <ac:spMkLst>
            <pc:docMk/>
            <pc:sldMk cId="1616552144" sldId="2142532585"/>
            <ac:spMk id="15" creationId="{FC5164C0-DD8D-84E6-844A-2F18A182DDFC}"/>
          </ac:spMkLst>
        </pc:spChg>
        <pc:spChg chg="mod">
          <ac:chgData name="Balaji Srinivasan" userId="14bef0b7-5a17-40d1-a4ab-5c6c85df17c7" providerId="ADAL" clId="{29192B2A-0783-41E4-86C8-D05BE41A0513}" dt="2022-11-11T00:35:19.235" v="211" actId="1035"/>
          <ac:spMkLst>
            <pc:docMk/>
            <pc:sldMk cId="1616552144" sldId="2142532585"/>
            <ac:spMk id="16" creationId="{8308294D-4302-2D97-CCFD-26596944216C}"/>
          </ac:spMkLst>
        </pc:spChg>
        <pc:spChg chg="mod">
          <ac:chgData name="Balaji Srinivasan" userId="14bef0b7-5a17-40d1-a4ab-5c6c85df17c7" providerId="ADAL" clId="{29192B2A-0783-41E4-86C8-D05BE41A0513}" dt="2022-11-11T00:35:19.235" v="211" actId="1035"/>
          <ac:spMkLst>
            <pc:docMk/>
            <pc:sldMk cId="1616552144" sldId="2142532585"/>
            <ac:spMk id="17" creationId="{E4318027-16EE-50C4-27E6-38653B85A329}"/>
          </ac:spMkLst>
        </pc:spChg>
        <pc:spChg chg="mod">
          <ac:chgData name="Balaji Srinivasan" userId="14bef0b7-5a17-40d1-a4ab-5c6c85df17c7" providerId="ADAL" clId="{29192B2A-0783-41E4-86C8-D05BE41A0513}" dt="2022-11-11T00:35:19.235" v="211" actId="1035"/>
          <ac:spMkLst>
            <pc:docMk/>
            <pc:sldMk cId="1616552144" sldId="2142532585"/>
            <ac:spMk id="18" creationId="{3AB12E57-8B99-164F-E759-FD9784EE835D}"/>
          </ac:spMkLst>
        </pc:spChg>
        <pc:spChg chg="mod">
          <ac:chgData name="Balaji Srinivasan" userId="14bef0b7-5a17-40d1-a4ab-5c6c85df17c7" providerId="ADAL" clId="{29192B2A-0783-41E4-86C8-D05BE41A0513}" dt="2022-11-11T00:35:19.235" v="211" actId="1035"/>
          <ac:spMkLst>
            <pc:docMk/>
            <pc:sldMk cId="1616552144" sldId="2142532585"/>
            <ac:spMk id="19" creationId="{D8AD5EA5-CE4E-AD42-AB65-FB1291DAC0DB}"/>
          </ac:spMkLst>
        </pc:spChg>
        <pc:spChg chg="mod">
          <ac:chgData name="Balaji Srinivasan" userId="14bef0b7-5a17-40d1-a4ab-5c6c85df17c7" providerId="ADAL" clId="{29192B2A-0783-41E4-86C8-D05BE41A0513}" dt="2022-11-11T00:35:19.235" v="211" actId="1035"/>
          <ac:spMkLst>
            <pc:docMk/>
            <pc:sldMk cId="1616552144" sldId="2142532585"/>
            <ac:spMk id="20" creationId="{9C69A2C1-1CAC-DC49-90F8-85C642CA7A9F}"/>
          </ac:spMkLst>
        </pc:spChg>
        <pc:spChg chg="mod">
          <ac:chgData name="Balaji Srinivasan" userId="14bef0b7-5a17-40d1-a4ab-5c6c85df17c7" providerId="ADAL" clId="{29192B2A-0783-41E4-86C8-D05BE41A0513}" dt="2022-11-11T00:35:19.235" v="211" actId="1035"/>
          <ac:spMkLst>
            <pc:docMk/>
            <pc:sldMk cId="1616552144" sldId="2142532585"/>
            <ac:spMk id="21" creationId="{587E3972-272E-8F49-A678-13B315860BFC}"/>
          </ac:spMkLst>
        </pc:spChg>
        <pc:spChg chg="mod">
          <ac:chgData name="Balaji Srinivasan" userId="14bef0b7-5a17-40d1-a4ab-5c6c85df17c7" providerId="ADAL" clId="{29192B2A-0783-41E4-86C8-D05BE41A0513}" dt="2022-11-11T00:35:19.235" v="211" actId="1035"/>
          <ac:spMkLst>
            <pc:docMk/>
            <pc:sldMk cId="1616552144" sldId="2142532585"/>
            <ac:spMk id="22" creationId="{4F91237C-6534-324F-B402-DE11F4E73E38}"/>
          </ac:spMkLst>
        </pc:spChg>
        <pc:spChg chg="mod">
          <ac:chgData name="Balaji Srinivasan" userId="14bef0b7-5a17-40d1-a4ab-5c6c85df17c7" providerId="ADAL" clId="{29192B2A-0783-41E4-86C8-D05BE41A0513}" dt="2022-11-11T00:35:19.235" v="211" actId="1035"/>
          <ac:spMkLst>
            <pc:docMk/>
            <pc:sldMk cId="1616552144" sldId="2142532585"/>
            <ac:spMk id="23" creationId="{978EF0A6-C2E0-25D6-878D-9D5EEF5FD782}"/>
          </ac:spMkLst>
        </pc:spChg>
        <pc:spChg chg="mod">
          <ac:chgData name="Balaji Srinivasan" userId="14bef0b7-5a17-40d1-a4ab-5c6c85df17c7" providerId="ADAL" clId="{29192B2A-0783-41E4-86C8-D05BE41A0513}" dt="2022-11-11T00:35:19.235" v="211" actId="1035"/>
          <ac:spMkLst>
            <pc:docMk/>
            <pc:sldMk cId="1616552144" sldId="2142532585"/>
            <ac:spMk id="24" creationId="{1445B0E7-B7DC-9A4D-BBA4-5FAC8C24C8BD}"/>
          </ac:spMkLst>
        </pc:spChg>
        <pc:spChg chg="mod">
          <ac:chgData name="Balaji Srinivasan" userId="14bef0b7-5a17-40d1-a4ab-5c6c85df17c7" providerId="ADAL" clId="{29192B2A-0783-41E4-86C8-D05BE41A0513}" dt="2022-11-11T00:35:19.235" v="211" actId="1035"/>
          <ac:spMkLst>
            <pc:docMk/>
            <pc:sldMk cId="1616552144" sldId="2142532585"/>
            <ac:spMk id="25" creationId="{824F1F3A-7D15-A8BE-79D0-026EC315A495}"/>
          </ac:spMkLst>
        </pc:spChg>
        <pc:spChg chg="mod">
          <ac:chgData name="Balaji Srinivasan" userId="14bef0b7-5a17-40d1-a4ab-5c6c85df17c7" providerId="ADAL" clId="{29192B2A-0783-41E4-86C8-D05BE41A0513}" dt="2022-11-11T00:35:19.235" v="211" actId="1035"/>
          <ac:spMkLst>
            <pc:docMk/>
            <pc:sldMk cId="1616552144" sldId="2142532585"/>
            <ac:spMk id="26" creationId="{5BE94489-0E7D-E047-BA03-84F8BBCB625A}"/>
          </ac:spMkLst>
        </pc:spChg>
        <pc:spChg chg="mod">
          <ac:chgData name="Balaji Srinivasan" userId="14bef0b7-5a17-40d1-a4ab-5c6c85df17c7" providerId="ADAL" clId="{29192B2A-0783-41E4-86C8-D05BE41A0513}" dt="2022-11-11T00:35:19.235" v="211" actId="1035"/>
          <ac:spMkLst>
            <pc:docMk/>
            <pc:sldMk cId="1616552144" sldId="2142532585"/>
            <ac:spMk id="27" creationId="{9AEA2A13-086C-DB4E-D5C8-E116E919A1C2}"/>
          </ac:spMkLst>
        </pc:spChg>
        <pc:spChg chg="mod">
          <ac:chgData name="Balaji Srinivasan" userId="14bef0b7-5a17-40d1-a4ab-5c6c85df17c7" providerId="ADAL" clId="{29192B2A-0783-41E4-86C8-D05BE41A0513}" dt="2022-11-11T00:35:19.235" v="211" actId="1035"/>
          <ac:spMkLst>
            <pc:docMk/>
            <pc:sldMk cId="1616552144" sldId="2142532585"/>
            <ac:spMk id="28" creationId="{2CA5468D-96EE-B64C-AF8F-1F13108CC1B5}"/>
          </ac:spMkLst>
        </pc:spChg>
        <pc:spChg chg="mod">
          <ac:chgData name="Balaji Srinivasan" userId="14bef0b7-5a17-40d1-a4ab-5c6c85df17c7" providerId="ADAL" clId="{29192B2A-0783-41E4-86C8-D05BE41A0513}" dt="2022-11-11T00:35:19.235" v="211" actId="1035"/>
          <ac:spMkLst>
            <pc:docMk/>
            <pc:sldMk cId="1616552144" sldId="2142532585"/>
            <ac:spMk id="30" creationId="{843ECBFB-570E-6D49-98C2-D02ADA006A30}"/>
          </ac:spMkLst>
        </pc:spChg>
        <pc:picChg chg="mod">
          <ac:chgData name="Balaji Srinivasan" userId="14bef0b7-5a17-40d1-a4ab-5c6c85df17c7" providerId="ADAL" clId="{29192B2A-0783-41E4-86C8-D05BE41A0513}" dt="2022-11-11T00:35:19.235" v="211" actId="1035"/>
          <ac:picMkLst>
            <pc:docMk/>
            <pc:sldMk cId="1616552144" sldId="2142532585"/>
            <ac:picMk id="2" creationId="{3DFA840B-6D5E-F913-1AC1-341CDACFF04C}"/>
          </ac:picMkLst>
        </pc:picChg>
        <pc:picChg chg="mod">
          <ac:chgData name="Balaji Srinivasan" userId="14bef0b7-5a17-40d1-a4ab-5c6c85df17c7" providerId="ADAL" clId="{29192B2A-0783-41E4-86C8-D05BE41A0513}" dt="2022-11-11T00:35:19.235" v="211" actId="1035"/>
          <ac:picMkLst>
            <pc:docMk/>
            <pc:sldMk cId="1616552144" sldId="2142532585"/>
            <ac:picMk id="3" creationId="{C6065A59-01E3-C2A1-252F-94A8D410744B}"/>
          </ac:picMkLst>
        </pc:picChg>
        <pc:picChg chg="mod">
          <ac:chgData name="Balaji Srinivasan" userId="14bef0b7-5a17-40d1-a4ab-5c6c85df17c7" providerId="ADAL" clId="{29192B2A-0783-41E4-86C8-D05BE41A0513}" dt="2022-11-11T00:35:19.235" v="211" actId="1035"/>
          <ac:picMkLst>
            <pc:docMk/>
            <pc:sldMk cId="1616552144" sldId="2142532585"/>
            <ac:picMk id="4" creationId="{9998AC3A-4961-131A-E6E6-91C7467156C3}"/>
          </ac:picMkLst>
        </pc:picChg>
      </pc:sldChg>
      <pc:sldMasterChg chg="del delSldLayout">
        <pc:chgData name="Balaji Srinivasan" userId="14bef0b7-5a17-40d1-a4ab-5c6c85df17c7" providerId="ADAL" clId="{29192B2A-0783-41E4-86C8-D05BE41A0513}" dt="2022-11-11T00:30:03.597" v="0" actId="47"/>
        <pc:sldMasterMkLst>
          <pc:docMk/>
          <pc:sldMasterMk cId="2081495787" sldId="2147483648"/>
        </pc:sldMasterMkLst>
        <pc:sldLayoutChg chg="del">
          <pc:chgData name="Balaji Srinivasan" userId="14bef0b7-5a17-40d1-a4ab-5c6c85df17c7" providerId="ADAL" clId="{29192B2A-0783-41E4-86C8-D05BE41A0513}" dt="2022-11-11T00:30:03.597" v="0" actId="47"/>
          <pc:sldLayoutMkLst>
            <pc:docMk/>
            <pc:sldMasterMk cId="2081495787" sldId="2147483648"/>
            <pc:sldLayoutMk cId="3767655500" sldId="2147483649"/>
          </pc:sldLayoutMkLst>
        </pc:sldLayoutChg>
        <pc:sldLayoutChg chg="del">
          <pc:chgData name="Balaji Srinivasan" userId="14bef0b7-5a17-40d1-a4ab-5c6c85df17c7" providerId="ADAL" clId="{29192B2A-0783-41E4-86C8-D05BE41A0513}" dt="2022-11-11T00:30:03.597" v="0" actId="47"/>
          <pc:sldLayoutMkLst>
            <pc:docMk/>
            <pc:sldMasterMk cId="2081495787" sldId="2147483648"/>
            <pc:sldLayoutMk cId="4276805840" sldId="2147483650"/>
          </pc:sldLayoutMkLst>
        </pc:sldLayoutChg>
        <pc:sldLayoutChg chg="del">
          <pc:chgData name="Balaji Srinivasan" userId="14bef0b7-5a17-40d1-a4ab-5c6c85df17c7" providerId="ADAL" clId="{29192B2A-0783-41E4-86C8-D05BE41A0513}" dt="2022-11-11T00:30:03.597" v="0" actId="47"/>
          <pc:sldLayoutMkLst>
            <pc:docMk/>
            <pc:sldMasterMk cId="2081495787" sldId="2147483648"/>
            <pc:sldLayoutMk cId="537890219" sldId="2147483651"/>
          </pc:sldLayoutMkLst>
        </pc:sldLayoutChg>
        <pc:sldLayoutChg chg="del">
          <pc:chgData name="Balaji Srinivasan" userId="14bef0b7-5a17-40d1-a4ab-5c6c85df17c7" providerId="ADAL" clId="{29192B2A-0783-41E4-86C8-D05BE41A0513}" dt="2022-11-11T00:30:03.597" v="0" actId="47"/>
          <pc:sldLayoutMkLst>
            <pc:docMk/>
            <pc:sldMasterMk cId="2081495787" sldId="2147483648"/>
            <pc:sldLayoutMk cId="2169438549" sldId="2147483652"/>
          </pc:sldLayoutMkLst>
        </pc:sldLayoutChg>
        <pc:sldLayoutChg chg="del">
          <pc:chgData name="Balaji Srinivasan" userId="14bef0b7-5a17-40d1-a4ab-5c6c85df17c7" providerId="ADAL" clId="{29192B2A-0783-41E4-86C8-D05BE41A0513}" dt="2022-11-11T00:30:03.597" v="0" actId="47"/>
          <pc:sldLayoutMkLst>
            <pc:docMk/>
            <pc:sldMasterMk cId="2081495787" sldId="2147483648"/>
            <pc:sldLayoutMk cId="2493434544" sldId="2147483653"/>
          </pc:sldLayoutMkLst>
        </pc:sldLayoutChg>
        <pc:sldLayoutChg chg="del">
          <pc:chgData name="Balaji Srinivasan" userId="14bef0b7-5a17-40d1-a4ab-5c6c85df17c7" providerId="ADAL" clId="{29192B2A-0783-41E4-86C8-D05BE41A0513}" dt="2022-11-11T00:30:03.597" v="0" actId="47"/>
          <pc:sldLayoutMkLst>
            <pc:docMk/>
            <pc:sldMasterMk cId="2081495787" sldId="2147483648"/>
            <pc:sldLayoutMk cId="1211097991" sldId="2147483654"/>
          </pc:sldLayoutMkLst>
        </pc:sldLayoutChg>
        <pc:sldLayoutChg chg="del">
          <pc:chgData name="Balaji Srinivasan" userId="14bef0b7-5a17-40d1-a4ab-5c6c85df17c7" providerId="ADAL" clId="{29192B2A-0783-41E4-86C8-D05BE41A0513}" dt="2022-11-11T00:30:03.597" v="0" actId="47"/>
          <pc:sldLayoutMkLst>
            <pc:docMk/>
            <pc:sldMasterMk cId="2081495787" sldId="2147483648"/>
            <pc:sldLayoutMk cId="959603684" sldId="2147483655"/>
          </pc:sldLayoutMkLst>
        </pc:sldLayoutChg>
        <pc:sldLayoutChg chg="del">
          <pc:chgData name="Balaji Srinivasan" userId="14bef0b7-5a17-40d1-a4ab-5c6c85df17c7" providerId="ADAL" clId="{29192B2A-0783-41E4-86C8-D05BE41A0513}" dt="2022-11-11T00:30:03.597" v="0" actId="47"/>
          <pc:sldLayoutMkLst>
            <pc:docMk/>
            <pc:sldMasterMk cId="2081495787" sldId="2147483648"/>
            <pc:sldLayoutMk cId="3912633470" sldId="2147483656"/>
          </pc:sldLayoutMkLst>
        </pc:sldLayoutChg>
        <pc:sldLayoutChg chg="del">
          <pc:chgData name="Balaji Srinivasan" userId="14bef0b7-5a17-40d1-a4ab-5c6c85df17c7" providerId="ADAL" clId="{29192B2A-0783-41E4-86C8-D05BE41A0513}" dt="2022-11-11T00:30:03.597" v="0" actId="47"/>
          <pc:sldLayoutMkLst>
            <pc:docMk/>
            <pc:sldMasterMk cId="2081495787" sldId="2147483648"/>
            <pc:sldLayoutMk cId="404165954" sldId="2147483657"/>
          </pc:sldLayoutMkLst>
        </pc:sldLayoutChg>
        <pc:sldLayoutChg chg="del">
          <pc:chgData name="Balaji Srinivasan" userId="14bef0b7-5a17-40d1-a4ab-5c6c85df17c7" providerId="ADAL" clId="{29192B2A-0783-41E4-86C8-D05BE41A0513}" dt="2022-11-11T00:30:03.597" v="0" actId="47"/>
          <pc:sldLayoutMkLst>
            <pc:docMk/>
            <pc:sldMasterMk cId="2081495787" sldId="2147483648"/>
            <pc:sldLayoutMk cId="617544652" sldId="2147483658"/>
          </pc:sldLayoutMkLst>
        </pc:sldLayoutChg>
        <pc:sldLayoutChg chg="del">
          <pc:chgData name="Balaji Srinivasan" userId="14bef0b7-5a17-40d1-a4ab-5c6c85df17c7" providerId="ADAL" clId="{29192B2A-0783-41E4-86C8-D05BE41A0513}" dt="2022-11-11T00:30:03.597" v="0" actId="47"/>
          <pc:sldLayoutMkLst>
            <pc:docMk/>
            <pc:sldMasterMk cId="2081495787" sldId="2147483648"/>
            <pc:sldLayoutMk cId="1598875630" sldId="2147483659"/>
          </pc:sldLayoutMkLst>
        </pc:sldLayoutChg>
      </pc:sldMasterChg>
      <pc:sldMasterChg chg="del delSldLayout">
        <pc:chgData name="Balaji Srinivasan" userId="14bef0b7-5a17-40d1-a4ab-5c6c85df17c7" providerId="ADAL" clId="{29192B2A-0783-41E4-86C8-D05BE41A0513}" dt="2022-11-11T00:30:03.597" v="0" actId="47"/>
        <pc:sldMasterMkLst>
          <pc:docMk/>
          <pc:sldMasterMk cId="2036874352" sldId="2147483713"/>
        </pc:sldMasterMkLst>
        <pc:sldLayoutChg chg="del">
          <pc:chgData name="Balaji Srinivasan" userId="14bef0b7-5a17-40d1-a4ab-5c6c85df17c7" providerId="ADAL" clId="{29192B2A-0783-41E4-86C8-D05BE41A0513}" dt="2022-11-11T00:30:03.597" v="0" actId="47"/>
          <pc:sldLayoutMkLst>
            <pc:docMk/>
            <pc:sldMasterMk cId="2036874352" sldId="2147483713"/>
            <pc:sldLayoutMk cId="3997758944" sldId="2147483714"/>
          </pc:sldLayoutMkLst>
        </pc:sldLayoutChg>
        <pc:sldLayoutChg chg="del">
          <pc:chgData name="Balaji Srinivasan" userId="14bef0b7-5a17-40d1-a4ab-5c6c85df17c7" providerId="ADAL" clId="{29192B2A-0783-41E4-86C8-D05BE41A0513}" dt="2022-11-11T00:30:03.597" v="0" actId="47"/>
          <pc:sldLayoutMkLst>
            <pc:docMk/>
            <pc:sldMasterMk cId="2036874352" sldId="2147483713"/>
            <pc:sldLayoutMk cId="2702056766" sldId="2147483715"/>
          </pc:sldLayoutMkLst>
        </pc:sldLayoutChg>
        <pc:sldLayoutChg chg="del">
          <pc:chgData name="Balaji Srinivasan" userId="14bef0b7-5a17-40d1-a4ab-5c6c85df17c7" providerId="ADAL" clId="{29192B2A-0783-41E4-86C8-D05BE41A0513}" dt="2022-11-11T00:30:03.597" v="0" actId="47"/>
          <pc:sldLayoutMkLst>
            <pc:docMk/>
            <pc:sldMasterMk cId="2036874352" sldId="2147483713"/>
            <pc:sldLayoutMk cId="4031570650" sldId="2147483716"/>
          </pc:sldLayoutMkLst>
        </pc:sldLayoutChg>
        <pc:sldLayoutChg chg="del">
          <pc:chgData name="Balaji Srinivasan" userId="14bef0b7-5a17-40d1-a4ab-5c6c85df17c7" providerId="ADAL" clId="{29192B2A-0783-41E4-86C8-D05BE41A0513}" dt="2022-11-11T00:30:03.597" v="0" actId="47"/>
          <pc:sldLayoutMkLst>
            <pc:docMk/>
            <pc:sldMasterMk cId="2036874352" sldId="2147483713"/>
            <pc:sldLayoutMk cId="1194163457" sldId="2147483717"/>
          </pc:sldLayoutMkLst>
        </pc:sldLayoutChg>
        <pc:sldLayoutChg chg="del">
          <pc:chgData name="Balaji Srinivasan" userId="14bef0b7-5a17-40d1-a4ab-5c6c85df17c7" providerId="ADAL" clId="{29192B2A-0783-41E4-86C8-D05BE41A0513}" dt="2022-11-11T00:30:03.597" v="0" actId="47"/>
          <pc:sldLayoutMkLst>
            <pc:docMk/>
            <pc:sldMasterMk cId="2036874352" sldId="2147483713"/>
            <pc:sldLayoutMk cId="238850504" sldId="2147483718"/>
          </pc:sldLayoutMkLst>
        </pc:sldLayoutChg>
        <pc:sldLayoutChg chg="del">
          <pc:chgData name="Balaji Srinivasan" userId="14bef0b7-5a17-40d1-a4ab-5c6c85df17c7" providerId="ADAL" clId="{29192B2A-0783-41E4-86C8-D05BE41A0513}" dt="2022-11-11T00:30:03.597" v="0" actId="47"/>
          <pc:sldLayoutMkLst>
            <pc:docMk/>
            <pc:sldMasterMk cId="2036874352" sldId="2147483713"/>
            <pc:sldLayoutMk cId="2780856117" sldId="2147483719"/>
          </pc:sldLayoutMkLst>
        </pc:sldLayoutChg>
        <pc:sldLayoutChg chg="del">
          <pc:chgData name="Balaji Srinivasan" userId="14bef0b7-5a17-40d1-a4ab-5c6c85df17c7" providerId="ADAL" clId="{29192B2A-0783-41E4-86C8-D05BE41A0513}" dt="2022-11-11T00:30:03.597" v="0" actId="47"/>
          <pc:sldLayoutMkLst>
            <pc:docMk/>
            <pc:sldMasterMk cId="2036874352" sldId="2147483713"/>
            <pc:sldLayoutMk cId="166115951" sldId="2147483720"/>
          </pc:sldLayoutMkLst>
        </pc:sldLayoutChg>
        <pc:sldLayoutChg chg="del">
          <pc:chgData name="Balaji Srinivasan" userId="14bef0b7-5a17-40d1-a4ab-5c6c85df17c7" providerId="ADAL" clId="{29192B2A-0783-41E4-86C8-D05BE41A0513}" dt="2022-11-11T00:30:03.597" v="0" actId="47"/>
          <pc:sldLayoutMkLst>
            <pc:docMk/>
            <pc:sldMasterMk cId="2036874352" sldId="2147483713"/>
            <pc:sldLayoutMk cId="3464820383" sldId="2147483721"/>
          </pc:sldLayoutMkLst>
        </pc:sldLayoutChg>
        <pc:sldLayoutChg chg="del">
          <pc:chgData name="Balaji Srinivasan" userId="14bef0b7-5a17-40d1-a4ab-5c6c85df17c7" providerId="ADAL" clId="{29192B2A-0783-41E4-86C8-D05BE41A0513}" dt="2022-11-11T00:30:03.597" v="0" actId="47"/>
          <pc:sldLayoutMkLst>
            <pc:docMk/>
            <pc:sldMasterMk cId="2036874352" sldId="2147483713"/>
            <pc:sldLayoutMk cId="2732170595" sldId="2147483722"/>
          </pc:sldLayoutMkLst>
        </pc:sldLayoutChg>
        <pc:sldLayoutChg chg="del">
          <pc:chgData name="Balaji Srinivasan" userId="14bef0b7-5a17-40d1-a4ab-5c6c85df17c7" providerId="ADAL" clId="{29192B2A-0783-41E4-86C8-D05BE41A0513}" dt="2022-11-11T00:30:03.597" v="0" actId="47"/>
          <pc:sldLayoutMkLst>
            <pc:docMk/>
            <pc:sldMasterMk cId="2036874352" sldId="2147483713"/>
            <pc:sldLayoutMk cId="693756330" sldId="2147483723"/>
          </pc:sldLayoutMkLst>
        </pc:sldLayoutChg>
        <pc:sldLayoutChg chg="del">
          <pc:chgData name="Balaji Srinivasan" userId="14bef0b7-5a17-40d1-a4ab-5c6c85df17c7" providerId="ADAL" clId="{29192B2A-0783-41E4-86C8-D05BE41A0513}" dt="2022-11-11T00:30:03.597" v="0" actId="47"/>
          <pc:sldLayoutMkLst>
            <pc:docMk/>
            <pc:sldMasterMk cId="2036874352" sldId="2147483713"/>
            <pc:sldLayoutMk cId="1462849364" sldId="2147483724"/>
          </pc:sldLayoutMkLst>
        </pc:sldLayoutChg>
        <pc:sldLayoutChg chg="del">
          <pc:chgData name="Balaji Srinivasan" userId="14bef0b7-5a17-40d1-a4ab-5c6c85df17c7" providerId="ADAL" clId="{29192B2A-0783-41E4-86C8-D05BE41A0513}" dt="2022-11-11T00:30:03.597" v="0" actId="47"/>
          <pc:sldLayoutMkLst>
            <pc:docMk/>
            <pc:sldMasterMk cId="2036874352" sldId="2147483713"/>
            <pc:sldLayoutMk cId="3750028562" sldId="2147483725"/>
          </pc:sldLayoutMkLst>
        </pc:sldLayoutChg>
        <pc:sldLayoutChg chg="del">
          <pc:chgData name="Balaji Srinivasan" userId="14bef0b7-5a17-40d1-a4ab-5c6c85df17c7" providerId="ADAL" clId="{29192B2A-0783-41E4-86C8-D05BE41A0513}" dt="2022-11-11T00:30:03.597" v="0" actId="47"/>
          <pc:sldLayoutMkLst>
            <pc:docMk/>
            <pc:sldMasterMk cId="2036874352" sldId="2147483713"/>
            <pc:sldLayoutMk cId="1588596803" sldId="2147483726"/>
          </pc:sldLayoutMkLst>
        </pc:sldLayoutChg>
        <pc:sldLayoutChg chg="del">
          <pc:chgData name="Balaji Srinivasan" userId="14bef0b7-5a17-40d1-a4ab-5c6c85df17c7" providerId="ADAL" clId="{29192B2A-0783-41E4-86C8-D05BE41A0513}" dt="2022-11-11T00:30:03.597" v="0" actId="47"/>
          <pc:sldLayoutMkLst>
            <pc:docMk/>
            <pc:sldMasterMk cId="2036874352" sldId="2147483713"/>
            <pc:sldLayoutMk cId="3416300955" sldId="2147483727"/>
          </pc:sldLayoutMkLst>
        </pc:sldLayoutChg>
        <pc:sldLayoutChg chg="del">
          <pc:chgData name="Balaji Srinivasan" userId="14bef0b7-5a17-40d1-a4ab-5c6c85df17c7" providerId="ADAL" clId="{29192B2A-0783-41E4-86C8-D05BE41A0513}" dt="2022-11-11T00:30:03.597" v="0" actId="47"/>
          <pc:sldLayoutMkLst>
            <pc:docMk/>
            <pc:sldMasterMk cId="2036874352" sldId="2147483713"/>
            <pc:sldLayoutMk cId="2379318838" sldId="2147483728"/>
          </pc:sldLayoutMkLst>
        </pc:sldLayoutChg>
        <pc:sldLayoutChg chg="del">
          <pc:chgData name="Balaji Srinivasan" userId="14bef0b7-5a17-40d1-a4ab-5c6c85df17c7" providerId="ADAL" clId="{29192B2A-0783-41E4-86C8-D05BE41A0513}" dt="2022-11-11T00:30:03.597" v="0" actId="47"/>
          <pc:sldLayoutMkLst>
            <pc:docMk/>
            <pc:sldMasterMk cId="2036874352" sldId="2147483713"/>
            <pc:sldLayoutMk cId="814463883" sldId="2147483729"/>
          </pc:sldLayoutMkLst>
        </pc:sldLayoutChg>
        <pc:sldLayoutChg chg="del">
          <pc:chgData name="Balaji Srinivasan" userId="14bef0b7-5a17-40d1-a4ab-5c6c85df17c7" providerId="ADAL" clId="{29192B2A-0783-41E4-86C8-D05BE41A0513}" dt="2022-11-11T00:30:03.597" v="0" actId="47"/>
          <pc:sldLayoutMkLst>
            <pc:docMk/>
            <pc:sldMasterMk cId="2036874352" sldId="2147483713"/>
            <pc:sldLayoutMk cId="1538954795" sldId="2147483730"/>
          </pc:sldLayoutMkLst>
        </pc:sldLayoutChg>
        <pc:sldLayoutChg chg="del">
          <pc:chgData name="Balaji Srinivasan" userId="14bef0b7-5a17-40d1-a4ab-5c6c85df17c7" providerId="ADAL" clId="{29192B2A-0783-41E4-86C8-D05BE41A0513}" dt="2022-11-11T00:30:03.597" v="0" actId="47"/>
          <pc:sldLayoutMkLst>
            <pc:docMk/>
            <pc:sldMasterMk cId="2036874352" sldId="2147483713"/>
            <pc:sldLayoutMk cId="252346232" sldId="2147483731"/>
          </pc:sldLayoutMkLst>
        </pc:sldLayoutChg>
        <pc:sldLayoutChg chg="del">
          <pc:chgData name="Balaji Srinivasan" userId="14bef0b7-5a17-40d1-a4ab-5c6c85df17c7" providerId="ADAL" clId="{29192B2A-0783-41E4-86C8-D05BE41A0513}" dt="2022-11-11T00:30:03.597" v="0" actId="47"/>
          <pc:sldLayoutMkLst>
            <pc:docMk/>
            <pc:sldMasterMk cId="2036874352" sldId="2147483713"/>
            <pc:sldLayoutMk cId="3862227722" sldId="2147483732"/>
          </pc:sldLayoutMkLst>
        </pc:sldLayoutChg>
        <pc:sldLayoutChg chg="del">
          <pc:chgData name="Balaji Srinivasan" userId="14bef0b7-5a17-40d1-a4ab-5c6c85df17c7" providerId="ADAL" clId="{29192B2A-0783-41E4-86C8-D05BE41A0513}" dt="2022-11-11T00:30:03.597" v="0" actId="47"/>
          <pc:sldLayoutMkLst>
            <pc:docMk/>
            <pc:sldMasterMk cId="2036874352" sldId="2147483713"/>
            <pc:sldLayoutMk cId="2234595810" sldId="2147483733"/>
          </pc:sldLayoutMkLst>
        </pc:sldLayoutChg>
        <pc:sldLayoutChg chg="del">
          <pc:chgData name="Balaji Srinivasan" userId="14bef0b7-5a17-40d1-a4ab-5c6c85df17c7" providerId="ADAL" clId="{29192B2A-0783-41E4-86C8-D05BE41A0513}" dt="2022-11-11T00:30:03.597" v="0" actId="47"/>
          <pc:sldLayoutMkLst>
            <pc:docMk/>
            <pc:sldMasterMk cId="2036874352" sldId="2147483713"/>
            <pc:sldLayoutMk cId="2152284311" sldId="2147483734"/>
          </pc:sldLayoutMkLst>
        </pc:sldLayoutChg>
        <pc:sldLayoutChg chg="del">
          <pc:chgData name="Balaji Srinivasan" userId="14bef0b7-5a17-40d1-a4ab-5c6c85df17c7" providerId="ADAL" clId="{29192B2A-0783-41E4-86C8-D05BE41A0513}" dt="2022-11-11T00:30:03.597" v="0" actId="47"/>
          <pc:sldLayoutMkLst>
            <pc:docMk/>
            <pc:sldMasterMk cId="2036874352" sldId="2147483713"/>
            <pc:sldLayoutMk cId="2318321566" sldId="2147483735"/>
          </pc:sldLayoutMkLst>
        </pc:sldLayoutChg>
        <pc:sldLayoutChg chg="del">
          <pc:chgData name="Balaji Srinivasan" userId="14bef0b7-5a17-40d1-a4ab-5c6c85df17c7" providerId="ADAL" clId="{29192B2A-0783-41E4-86C8-D05BE41A0513}" dt="2022-11-11T00:30:03.597" v="0" actId="47"/>
          <pc:sldLayoutMkLst>
            <pc:docMk/>
            <pc:sldMasterMk cId="2036874352" sldId="2147483713"/>
            <pc:sldLayoutMk cId="3353201552" sldId="2147483736"/>
          </pc:sldLayoutMkLst>
        </pc:sldLayoutChg>
      </pc:sldMasterChg>
      <pc:sldMasterChg chg="del delSldLayout">
        <pc:chgData name="Balaji Srinivasan" userId="14bef0b7-5a17-40d1-a4ab-5c6c85df17c7" providerId="ADAL" clId="{29192B2A-0783-41E4-86C8-D05BE41A0513}" dt="2022-11-11T00:30:03.597" v="0" actId="47"/>
        <pc:sldMasterMkLst>
          <pc:docMk/>
          <pc:sldMasterMk cId="657069807" sldId="2147483737"/>
        </pc:sldMasterMkLst>
        <pc:sldLayoutChg chg="del">
          <pc:chgData name="Balaji Srinivasan" userId="14bef0b7-5a17-40d1-a4ab-5c6c85df17c7" providerId="ADAL" clId="{29192B2A-0783-41E4-86C8-D05BE41A0513}" dt="2022-11-11T00:30:03.597" v="0" actId="47"/>
          <pc:sldLayoutMkLst>
            <pc:docMk/>
            <pc:sldMasterMk cId="657069807" sldId="2147483737"/>
            <pc:sldLayoutMk cId="4029065463" sldId="2147483738"/>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504871884" sldId="2147483739"/>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4161157524" sldId="2147483740"/>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96869969" sldId="2147483741"/>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3221696480" sldId="2147483742"/>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3738466647" sldId="2147483743"/>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1241693198" sldId="2147483744"/>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2036739451" sldId="2147483745"/>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3575659519" sldId="2147483746"/>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2262567924" sldId="2147483747"/>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2778077637" sldId="2147483748"/>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1968293292" sldId="2147483749"/>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2178627692" sldId="2147483750"/>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2531784584" sldId="2147483751"/>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1507188292" sldId="2147483752"/>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3014565732" sldId="2147483753"/>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3214039942" sldId="2147483754"/>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1903133255" sldId="2147483755"/>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3109918752" sldId="2147483756"/>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2670359332" sldId="2147483757"/>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4141019610" sldId="2147483758"/>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2883255124" sldId="2147483759"/>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32922707" sldId="2147483760"/>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3036779852" sldId="2147483761"/>
          </pc:sldLayoutMkLst>
        </pc:sldLayoutChg>
        <pc:sldLayoutChg chg="del">
          <pc:chgData name="Balaji Srinivasan" userId="14bef0b7-5a17-40d1-a4ab-5c6c85df17c7" providerId="ADAL" clId="{29192B2A-0783-41E4-86C8-D05BE41A0513}" dt="2022-11-11T00:30:03.597" v="0" actId="47"/>
          <pc:sldLayoutMkLst>
            <pc:docMk/>
            <pc:sldMasterMk cId="657069807" sldId="2147483737"/>
            <pc:sldLayoutMk cId="4037769958" sldId="2147483762"/>
          </pc:sldLayoutMkLst>
        </pc:sldLayoutChg>
      </pc:sldMasterChg>
      <pc:sldMasterChg chg="delSldLayout">
        <pc:chgData name="Balaji Srinivasan" userId="14bef0b7-5a17-40d1-a4ab-5c6c85df17c7" providerId="ADAL" clId="{29192B2A-0783-41E4-86C8-D05BE41A0513}" dt="2022-11-11T00:35:53.073" v="212" actId="47"/>
        <pc:sldMasterMkLst>
          <pc:docMk/>
          <pc:sldMasterMk cId="1535215203" sldId="2147483766"/>
        </pc:sldMasterMkLst>
        <pc:sldLayoutChg chg="del">
          <pc:chgData name="Balaji Srinivasan" userId="14bef0b7-5a17-40d1-a4ab-5c6c85df17c7" providerId="ADAL" clId="{29192B2A-0783-41E4-86C8-D05BE41A0513}" dt="2022-11-11T00:35:53.073" v="212" actId="47"/>
          <pc:sldLayoutMkLst>
            <pc:docMk/>
            <pc:sldMasterMk cId="1535215203" sldId="2147483766"/>
            <pc:sldLayoutMk cId="396328120" sldId="2147483770"/>
          </pc:sldLayoutMkLst>
        </pc:sldLayoutChg>
      </pc:sldMasterChg>
      <pc:sldMasterChg chg="del delSldLayout">
        <pc:chgData name="Balaji Srinivasan" userId="14bef0b7-5a17-40d1-a4ab-5c6c85df17c7" providerId="ADAL" clId="{29192B2A-0783-41E4-86C8-D05BE41A0513}" dt="2022-11-11T00:35:53.073" v="212" actId="47"/>
        <pc:sldMasterMkLst>
          <pc:docMk/>
          <pc:sldMasterMk cId="1452382984" sldId="2147483768"/>
        </pc:sldMasterMkLst>
        <pc:sldLayoutChg chg="del">
          <pc:chgData name="Balaji Srinivasan" userId="14bef0b7-5a17-40d1-a4ab-5c6c85df17c7" providerId="ADAL" clId="{29192B2A-0783-41E4-86C8-D05BE41A0513}" dt="2022-11-11T00:35:53.073" v="212" actId="47"/>
          <pc:sldLayoutMkLst>
            <pc:docMk/>
            <pc:sldMasterMk cId="1452382984" sldId="2147483768"/>
            <pc:sldLayoutMk cId="3399905911" sldId="214748376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Capex</c:v>
                </c:pt>
              </c:strCache>
            </c:strRef>
          </c:tx>
          <c:spPr>
            <a:solidFill>
              <a:schemeClr val="accent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360-2E4A-9333-F33CF98F65F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360-2E4A-9333-F33CF98F65F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360-2E4A-9333-F33CF98F65F6}"/>
              </c:ext>
            </c:extLst>
          </c:dPt>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Century Gothic" panose="020B0502020202020204" pitchFamily="34" charset="0"/>
                    <a:ea typeface="+mn-ea"/>
                    <a:cs typeface="+mn-cs"/>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Category 1</c:v>
                </c:pt>
                <c:pt idx="1">
                  <c:v>Category 2</c:v>
                </c:pt>
                <c:pt idx="2">
                  <c:v>Category 3</c:v>
                </c:pt>
              </c:strCache>
            </c:strRef>
          </c:cat>
          <c:val>
            <c:numRef>
              <c:f>Sheet1!$B$2:$B$4</c:f>
              <c:numCache>
                <c:formatCode>"$"#,##0_);[Red]\("$"#,##0\)</c:formatCode>
                <c:ptCount val="3"/>
                <c:pt idx="0" formatCode="_(&quot;$&quot;* #,##0_);_(&quot;$&quot;* \(#,##0\);_(&quot;$&quot;* &quot;-&quot;??_);_(@_)">
                  <c:v>363505</c:v>
                </c:pt>
                <c:pt idx="1">
                  <c:v>477675</c:v>
                </c:pt>
                <c:pt idx="2" formatCode="_(&quot;$&quot;* #,##0_);_(&quot;$&quot;* \(#,##0\);_(&quot;$&quot;* &quot;-&quot;??_);_(@_)">
                  <c:v>2820</c:v>
                </c:pt>
              </c:numCache>
            </c:numRef>
          </c:val>
          <c:extLst>
            <c:ext xmlns:c16="http://schemas.microsoft.com/office/drawing/2014/chart" uri="{C3380CC4-5D6E-409C-BE32-E72D297353CC}">
              <c16:uniqueId val="{00000006-D360-2E4A-9333-F33CF98F65F6}"/>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Capex</c:v>
                </c:pt>
              </c:strCache>
            </c:strRef>
          </c:tx>
          <c:spPr>
            <a:solidFill>
              <a:schemeClr val="accent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31A-45C6-B7E3-F6DED96868E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31A-45C6-B7E3-F6DED96868E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31A-45C6-B7E3-F6DED96868EB}"/>
              </c:ext>
            </c:extLst>
          </c:dPt>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Century Gothic" panose="020B0502020202020204" pitchFamily="34" charset="0"/>
                    <a:ea typeface="+mn-ea"/>
                    <a:cs typeface="+mn-cs"/>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Category 1</c:v>
                </c:pt>
                <c:pt idx="1">
                  <c:v>Category 2</c:v>
                </c:pt>
                <c:pt idx="2">
                  <c:v>Category 3</c:v>
                </c:pt>
              </c:strCache>
            </c:strRef>
          </c:cat>
          <c:val>
            <c:numRef>
              <c:f>Sheet1!$B$2:$B$4</c:f>
              <c:numCache>
                <c:formatCode>#,##0</c:formatCode>
                <c:ptCount val="3"/>
                <c:pt idx="0">
                  <c:v>169500</c:v>
                </c:pt>
                <c:pt idx="1">
                  <c:v>115000</c:v>
                </c:pt>
                <c:pt idx="2">
                  <c:v>65500</c:v>
                </c:pt>
              </c:numCache>
            </c:numRef>
          </c:val>
          <c:extLst>
            <c:ext xmlns:c16="http://schemas.microsoft.com/office/drawing/2014/chart" uri="{C3380CC4-5D6E-409C-BE32-E72D297353CC}">
              <c16:uniqueId val="{00000006-431A-45C6-B7E3-F6DED96868EB}"/>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00E60-F38F-4A1D-A78C-67EFD693B7D2}" type="datetimeFigureOut">
              <a:rPr lang="en-US" smtClean="0"/>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834B10-4AD7-4C5F-B226-9DF80B221DFE}" type="slidenum">
              <a:rPr lang="en-US" smtClean="0"/>
              <a:t>‹#›</a:t>
            </a:fld>
            <a:endParaRPr lang="en-US"/>
          </a:p>
        </p:txBody>
      </p:sp>
    </p:spTree>
    <p:extLst>
      <p:ext uri="{BB962C8B-B14F-4D97-AF65-F5344CB8AC3E}">
        <p14:creationId xmlns:p14="http://schemas.microsoft.com/office/powerpoint/2010/main" val="103279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834B10-4AD7-4C5F-B226-9DF80B221D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057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834B10-4AD7-4C5F-B226-9DF80B221DFE}" type="slidenum">
              <a:rPr lang="en-US" smtClean="0"/>
              <a:t>5</a:t>
            </a:fld>
            <a:endParaRPr lang="en-US"/>
          </a:p>
        </p:txBody>
      </p:sp>
    </p:spTree>
    <p:extLst>
      <p:ext uri="{BB962C8B-B14F-4D97-AF65-F5344CB8AC3E}">
        <p14:creationId xmlns:p14="http://schemas.microsoft.com/office/powerpoint/2010/main" val="3693488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Black">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DEA6945-B1C9-4F77-B977-0CFC99A09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0" y="0"/>
            <a:ext cx="12192000" cy="6858000"/>
          </a:xfrm>
          <a:prstGeom prst="rect">
            <a:avLst/>
          </a:prstGeom>
        </p:spPr>
      </p:pic>
      <p:pic>
        <p:nvPicPr>
          <p:cNvPr id="12" name="Picture 11">
            <a:extLst>
              <a:ext uri="{FF2B5EF4-FFF2-40B4-BE49-F238E27FC236}">
                <a16:creationId xmlns:a16="http://schemas.microsoft.com/office/drawing/2014/main" id="{B9450533-74AB-4BD2-828E-E78A58815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hidden">
          <a:xfrm>
            <a:off x="0" y="39418"/>
            <a:ext cx="12192000" cy="6858000"/>
          </a:xfrm>
          <a:prstGeom prst="rect">
            <a:avLst/>
          </a:prstGeom>
        </p:spPr>
      </p:pic>
      <p:sp>
        <p:nvSpPr>
          <p:cNvPr id="2" name="Title 1"/>
          <p:cNvSpPr>
            <a:spLocks noGrp="1"/>
          </p:cNvSpPr>
          <p:nvPr>
            <p:ph type="ctrTitle"/>
          </p:nvPr>
        </p:nvSpPr>
        <p:spPr>
          <a:xfrm>
            <a:off x="822960" y="1371600"/>
            <a:ext cx="9445752" cy="2743200"/>
          </a:xfrm>
        </p:spPr>
        <p:txBody>
          <a:bodyPr anchor="b">
            <a:normAutofit/>
          </a:bodyPr>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822960" y="4209538"/>
            <a:ext cx="9445752" cy="1371600"/>
          </a:xfrm>
        </p:spPr>
        <p:txBody>
          <a:bodyPr/>
          <a:lstStyle>
            <a:lvl1pPr marL="0" indent="0" algn="l">
              <a:buNone/>
              <a:defRPr sz="1600" b="1">
                <a:solidFill>
                  <a:schemeClr val="bg1"/>
                </a:solidFill>
              </a:defRPr>
            </a:lvl1pPr>
            <a:lvl2pPr marL="0" indent="0" algn="l">
              <a:buNone/>
              <a:defRPr lang="en-US" sz="1600" b="1" kern="1200" dirty="0">
                <a:solidFill>
                  <a:schemeClr val="bg1"/>
                </a:solidFill>
                <a:latin typeface="+mn-lt"/>
                <a:ea typeface="+mn-ea"/>
                <a:cs typeface="+mn-cs"/>
              </a:defRPr>
            </a:lvl2pPr>
            <a:lvl3pPr marL="0" indent="0" algn="l">
              <a:buNone/>
              <a:defRPr lang="en-US" sz="1600" b="1" kern="1200" dirty="0">
                <a:solidFill>
                  <a:schemeClr val="bg1"/>
                </a:solidFill>
                <a:latin typeface="+mn-lt"/>
                <a:ea typeface="+mn-ea"/>
                <a:cs typeface="+mn-cs"/>
              </a:defRPr>
            </a:lvl3pPr>
            <a:lvl4pPr marL="0" indent="0" algn="l">
              <a:buNone/>
              <a:defRPr lang="en-US" sz="1600" b="1" kern="1200" dirty="0">
                <a:solidFill>
                  <a:schemeClr val="bg1"/>
                </a:solidFill>
                <a:latin typeface="+mn-lt"/>
                <a:ea typeface="+mn-ea"/>
                <a:cs typeface="+mn-cs"/>
              </a:defRPr>
            </a:lvl4pPr>
            <a:lvl5pPr marL="0" indent="0" algn="l">
              <a:buNone/>
              <a:defRPr sz="1600" b="1">
                <a:solidFill>
                  <a:schemeClr val="bg1"/>
                </a:solidFill>
              </a:defRPr>
            </a:lvl5pPr>
            <a:lvl6pPr marL="0" indent="0" algn="l">
              <a:buNone/>
              <a:defRPr sz="1600" b="1">
                <a:solidFill>
                  <a:schemeClr val="bg1"/>
                </a:solidFill>
              </a:defRPr>
            </a:lvl6pPr>
            <a:lvl7pPr marL="0" indent="0" algn="l">
              <a:buNone/>
              <a:defRPr sz="1600" b="1">
                <a:solidFill>
                  <a:schemeClr val="bg1"/>
                </a:solidFill>
              </a:defRPr>
            </a:lvl7pPr>
            <a:lvl8pPr marL="0" indent="0" algn="l">
              <a:buNone/>
              <a:defRPr sz="1600" b="1">
                <a:solidFill>
                  <a:schemeClr val="bg1"/>
                </a:solidFill>
              </a:defRPr>
            </a:lvl8pPr>
            <a:lvl9pPr marL="0" indent="0" algn="l">
              <a:buNone/>
              <a:defRPr sz="1600" b="1">
                <a:solidFill>
                  <a:schemeClr val="bg1"/>
                </a:solidFill>
              </a:defRPr>
            </a:lvl9pPr>
          </a:lstStyle>
          <a:p>
            <a:pPr lvl="0"/>
            <a:r>
              <a:rPr lang="en-US"/>
              <a:t>Click to edit Master subtitle style</a:t>
            </a:r>
          </a:p>
        </p:txBody>
      </p:sp>
      <p:sp>
        <p:nvSpPr>
          <p:cNvPr id="6" name="TextBox 5">
            <a:extLst>
              <a:ext uri="{FF2B5EF4-FFF2-40B4-BE49-F238E27FC236}">
                <a16:creationId xmlns:a16="http://schemas.microsoft.com/office/drawing/2014/main" id="{96312F31-91A4-4279-A037-244232B721A4}"/>
              </a:ext>
            </a:extLst>
          </p:cNvPr>
          <p:cNvSpPr txBox="1"/>
          <p:nvPr/>
        </p:nvSpPr>
        <p:spPr>
          <a:xfrm>
            <a:off x="822960" y="6082409"/>
            <a:ext cx="1828800" cy="274320"/>
          </a:xfrm>
          <a:prstGeom prst="rect">
            <a:avLst/>
          </a:prstGeom>
        </p:spPr>
        <p:txBody>
          <a:bodyPr vert="horz" lIns="0" tIns="0" rIns="0" bIns="0" rtlCol="0" anchor="t" anchorCtr="0"/>
          <a:lstStyle>
            <a:defPPr>
              <a:defRPr lang="en-US"/>
            </a:defPPr>
            <a:lvl1pPr>
              <a:defRPr sz="800"/>
            </a:lvl1pPr>
          </a:lstStyle>
          <a:p>
            <a:pPr lvl="0"/>
            <a:r>
              <a:rPr lang="en-US" sz="800" b="1">
                <a:solidFill>
                  <a:schemeClr val="bg1"/>
                </a:solidFill>
              </a:rPr>
              <a:t>Proprietary and Confidential</a:t>
            </a:r>
          </a:p>
        </p:txBody>
      </p:sp>
    </p:spTree>
    <p:extLst>
      <p:ext uri="{BB962C8B-B14F-4D97-AF65-F5344CB8AC3E}">
        <p14:creationId xmlns:p14="http://schemas.microsoft.com/office/powerpoint/2010/main" val="1138661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1/3, 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61872"/>
            <a:ext cx="3584448"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6824" y="1261872"/>
            <a:ext cx="7424928"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601200" y="6433724"/>
            <a:ext cx="914400" cy="274320"/>
          </a:xfrm>
        </p:spPr>
        <p:txBody>
          <a:bodyPr anchor="ctr"/>
          <a:lstStyle/>
          <a:p>
            <a:fld id="{24C98193-2BFC-417A-817E-0A59C5F8E3B3}" type="datetimeFigureOut">
              <a:rPr lang="en-US" smtClean="0"/>
              <a:t>11/10/2022</a:t>
            </a:fld>
            <a:endParaRPr lang="en-US"/>
          </a:p>
        </p:txBody>
      </p:sp>
      <p:sp>
        <p:nvSpPr>
          <p:cNvPr id="6" name="Footer Placeholder 5"/>
          <p:cNvSpPr>
            <a:spLocks noGrp="1"/>
          </p:cNvSpPr>
          <p:nvPr>
            <p:ph type="ftr" sz="quarter" idx="11"/>
          </p:nvPr>
        </p:nvSpPr>
        <p:spPr>
          <a:xfrm>
            <a:off x="914400" y="6433724"/>
            <a:ext cx="5791200" cy="274320"/>
          </a:xfrm>
        </p:spPr>
        <p:txBody>
          <a:bodyPr anchor="ctr"/>
          <a:lstStyle/>
          <a:p>
            <a:endParaRPr lang="en-US"/>
          </a:p>
        </p:txBody>
      </p:sp>
      <p:sp>
        <p:nvSpPr>
          <p:cNvPr id="7" name="Slide Number Placeholder 6"/>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10" name="TextBox 9">
            <a:extLst>
              <a:ext uri="{FF2B5EF4-FFF2-40B4-BE49-F238E27FC236}">
                <a16:creationId xmlns:a16="http://schemas.microsoft.com/office/drawing/2014/main" id="{E28A8B61-592B-4D56-8A28-47C4D93CEFCF}"/>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2" name="Picture 11">
            <a:extLst>
              <a:ext uri="{FF2B5EF4-FFF2-40B4-BE49-F238E27FC236}">
                <a16:creationId xmlns:a16="http://schemas.microsoft.com/office/drawing/2014/main" id="{2AC75999-E960-4A70-9D6B-6109900D5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134208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Content: 2/3, 1/3">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4552" cy="685800"/>
          </a:xfrm>
        </p:spPr>
        <p:txBody>
          <a:bodyPr/>
          <a:lstStyle/>
          <a:p>
            <a:r>
              <a:rPr lang="en-US"/>
              <a:t>Click to edit Master title style</a:t>
            </a:r>
          </a:p>
        </p:txBody>
      </p:sp>
      <p:sp>
        <p:nvSpPr>
          <p:cNvPr id="3" name="Content Placeholder 2"/>
          <p:cNvSpPr>
            <a:spLocks noGrp="1"/>
          </p:cNvSpPr>
          <p:nvPr>
            <p:ph sz="half" idx="1"/>
          </p:nvPr>
        </p:nvSpPr>
        <p:spPr>
          <a:xfrm>
            <a:off x="457200" y="1261872"/>
            <a:ext cx="7424928"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147304" y="1261872"/>
            <a:ext cx="3584448"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601200" y="6433724"/>
            <a:ext cx="914400" cy="274320"/>
          </a:xfrm>
        </p:spPr>
        <p:txBody>
          <a:bodyPr anchor="ctr"/>
          <a:lstStyle/>
          <a:p>
            <a:fld id="{24C98193-2BFC-417A-817E-0A59C5F8E3B3}" type="datetimeFigureOut">
              <a:rPr lang="en-US" smtClean="0"/>
              <a:t>11/10/2022</a:t>
            </a:fld>
            <a:endParaRPr lang="en-US"/>
          </a:p>
        </p:txBody>
      </p:sp>
      <p:sp>
        <p:nvSpPr>
          <p:cNvPr id="6" name="Footer Placeholder 5"/>
          <p:cNvSpPr>
            <a:spLocks noGrp="1"/>
          </p:cNvSpPr>
          <p:nvPr>
            <p:ph type="ftr" sz="quarter" idx="11"/>
          </p:nvPr>
        </p:nvSpPr>
        <p:spPr>
          <a:xfrm>
            <a:off x="914400" y="6433724"/>
            <a:ext cx="5791200" cy="274320"/>
          </a:xfrm>
        </p:spPr>
        <p:txBody>
          <a:bodyPr anchor="ctr"/>
          <a:lstStyle/>
          <a:p>
            <a:endParaRPr lang="en-US"/>
          </a:p>
        </p:txBody>
      </p:sp>
      <p:sp>
        <p:nvSpPr>
          <p:cNvPr id="7" name="Slide Number Placeholder 6"/>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10" name="TextBox 9">
            <a:extLst>
              <a:ext uri="{FF2B5EF4-FFF2-40B4-BE49-F238E27FC236}">
                <a16:creationId xmlns:a16="http://schemas.microsoft.com/office/drawing/2014/main" id="{67985626-2BD2-444E-AD2A-4DBD3CEF078E}"/>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2" name="Picture 11">
            <a:extLst>
              <a:ext uri="{FF2B5EF4-FFF2-40B4-BE49-F238E27FC236}">
                <a16:creationId xmlns:a16="http://schemas.microsoft.com/office/drawing/2014/main" id="{86C05205-906B-426C-9FA8-1D9FCD670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4127412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9601200" y="6433724"/>
            <a:ext cx="914400" cy="274320"/>
          </a:xfrm>
        </p:spPr>
        <p:txBody>
          <a:bodyPr anchor="ctr"/>
          <a:lstStyle/>
          <a:p>
            <a:fld id="{24C98193-2BFC-417A-817E-0A59C5F8E3B3}" type="datetimeFigureOut">
              <a:rPr lang="en-US" smtClean="0"/>
              <a:t>11/10/2022</a:t>
            </a:fld>
            <a:endParaRPr lang="en-US"/>
          </a:p>
        </p:txBody>
      </p:sp>
      <p:sp>
        <p:nvSpPr>
          <p:cNvPr id="4" name="Footer Placeholder 3"/>
          <p:cNvSpPr>
            <a:spLocks noGrp="1"/>
          </p:cNvSpPr>
          <p:nvPr>
            <p:ph type="ftr" sz="quarter" idx="11"/>
          </p:nvPr>
        </p:nvSpPr>
        <p:spPr>
          <a:xfrm>
            <a:off x="914400" y="6433724"/>
            <a:ext cx="5791200" cy="274320"/>
          </a:xfrm>
        </p:spPr>
        <p:txBody>
          <a:bodyPr anchor="ctr"/>
          <a:lstStyle/>
          <a:p>
            <a:endParaRPr lang="en-US"/>
          </a:p>
        </p:txBody>
      </p:sp>
      <p:sp>
        <p:nvSpPr>
          <p:cNvPr id="5" name="Slide Number Placeholder 4"/>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8" name="TextBox 7">
            <a:extLst>
              <a:ext uri="{FF2B5EF4-FFF2-40B4-BE49-F238E27FC236}">
                <a16:creationId xmlns:a16="http://schemas.microsoft.com/office/drawing/2014/main" id="{17A5034C-C402-4B9A-B481-3BD6D0737D32}"/>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0" name="Picture 9">
            <a:extLst>
              <a:ext uri="{FF2B5EF4-FFF2-40B4-BE49-F238E27FC236}">
                <a16:creationId xmlns:a16="http://schemas.microsoft.com/office/drawing/2014/main" id="{9AEE91B6-91EC-4D4D-979D-54431C31E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3294334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601200" y="6433724"/>
            <a:ext cx="914400" cy="274320"/>
          </a:xfrm>
        </p:spPr>
        <p:txBody>
          <a:bodyPr anchor="ctr"/>
          <a:lstStyle/>
          <a:p>
            <a:fld id="{24C98193-2BFC-417A-817E-0A59C5F8E3B3}" type="datetimeFigureOut">
              <a:rPr lang="en-US" smtClean="0"/>
              <a:t>11/10/2022</a:t>
            </a:fld>
            <a:endParaRPr lang="en-US"/>
          </a:p>
        </p:txBody>
      </p:sp>
      <p:sp>
        <p:nvSpPr>
          <p:cNvPr id="3" name="Footer Placeholder 2"/>
          <p:cNvSpPr>
            <a:spLocks noGrp="1"/>
          </p:cNvSpPr>
          <p:nvPr>
            <p:ph type="ftr" sz="quarter" idx="11"/>
          </p:nvPr>
        </p:nvSpPr>
        <p:spPr>
          <a:xfrm>
            <a:off x="914400" y="6433724"/>
            <a:ext cx="5791200" cy="274320"/>
          </a:xfrm>
        </p:spPr>
        <p:txBody>
          <a:bodyPr anchor="ctr"/>
          <a:lstStyle/>
          <a:p>
            <a:endParaRPr lang="en-US"/>
          </a:p>
        </p:txBody>
      </p:sp>
      <p:sp>
        <p:nvSpPr>
          <p:cNvPr id="4" name="Slide Number Placeholder 3"/>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7" name="TextBox 6">
            <a:extLst>
              <a:ext uri="{FF2B5EF4-FFF2-40B4-BE49-F238E27FC236}">
                <a16:creationId xmlns:a16="http://schemas.microsoft.com/office/drawing/2014/main" id="{275DA9E2-4300-474A-AD17-2DF6AAA4E77F}"/>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9" name="Picture 8">
            <a:extLst>
              <a:ext uri="{FF2B5EF4-FFF2-40B4-BE49-F238E27FC236}">
                <a16:creationId xmlns:a16="http://schemas.microsoft.com/office/drawing/2014/main" id="{FB4A776C-168B-4E81-B035-2D63AFC4E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2436558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vider: Positive">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F58FE4C-1871-4953-855E-258DDAB12D33}"/>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sp>
        <p:nvSpPr>
          <p:cNvPr id="4" name="Date Placeholder 3"/>
          <p:cNvSpPr>
            <a:spLocks noGrp="1"/>
          </p:cNvSpPr>
          <p:nvPr>
            <p:ph type="dt" sz="half" idx="10"/>
          </p:nvPr>
        </p:nvSpPr>
        <p:spPr>
          <a:xfrm>
            <a:off x="9601200" y="6433724"/>
            <a:ext cx="914400" cy="274320"/>
          </a:xfrm>
        </p:spPr>
        <p:txBody>
          <a:bodyPr anchor="ctr"/>
          <a:lstStyle/>
          <a:p>
            <a:fld id="{24C98193-2BFC-417A-817E-0A59C5F8E3B3}" type="datetimeFigureOut">
              <a:rPr lang="en-US" smtClean="0"/>
              <a:t>11/10/2022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2" name="Title 1"/>
          <p:cNvSpPr>
            <a:spLocks noGrp="1"/>
          </p:cNvSpPr>
          <p:nvPr>
            <p:ph type="title"/>
          </p:nvPr>
        </p:nvSpPr>
        <p:spPr bwMode="black">
          <a:xfrm>
            <a:off x="457200" y="969264"/>
            <a:ext cx="10058400" cy="1883664"/>
          </a:xfrm>
          <a:noFill/>
          <a:ln w="76200">
            <a:noFill/>
          </a:ln>
        </p:spPr>
        <p:txBody>
          <a:bodyPr anchor="ctr" anchorCtr="0">
            <a:normAutofit/>
          </a:bodyPr>
          <a:lstStyle>
            <a:lvl1pPr marL="0" indent="0">
              <a:defRPr sz="6000"/>
            </a:lvl1pPr>
          </a:lstStyle>
          <a:p>
            <a:r>
              <a:rPr lang="en-US"/>
              <a:t>Click to edit Master title style</a:t>
            </a:r>
          </a:p>
        </p:txBody>
      </p:sp>
      <p:pic>
        <p:nvPicPr>
          <p:cNvPr id="9" name="Picture 8">
            <a:extLst>
              <a:ext uri="{FF2B5EF4-FFF2-40B4-BE49-F238E27FC236}">
                <a16:creationId xmlns:a16="http://schemas.microsoft.com/office/drawing/2014/main" id="{6065E7BA-6484-48A8-954F-3A1D82E91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0" y="0"/>
            <a:ext cx="12192000" cy="6858000"/>
          </a:xfrm>
          <a:prstGeom prst="rect">
            <a:avLst/>
          </a:prstGeom>
        </p:spPr>
      </p:pic>
      <p:pic>
        <p:nvPicPr>
          <p:cNvPr id="11" name="Picture 10">
            <a:extLst>
              <a:ext uri="{FF2B5EF4-FFF2-40B4-BE49-F238E27FC236}">
                <a16:creationId xmlns:a16="http://schemas.microsoft.com/office/drawing/2014/main" id="{3BF413CF-9995-4E1E-91D0-FA5766CE2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1675138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Reverse">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7EDF954-9FC4-4AF6-8B14-57CD45198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 y="0"/>
            <a:ext cx="12191836" cy="6857908"/>
          </a:xfrm>
          <a:prstGeom prst="rect">
            <a:avLst/>
          </a:prstGeom>
        </p:spPr>
      </p:pic>
      <p:sp>
        <p:nvSpPr>
          <p:cNvPr id="4" name="Date Placeholder 3"/>
          <p:cNvSpPr>
            <a:spLocks noGrp="1"/>
          </p:cNvSpPr>
          <p:nvPr>
            <p:ph type="dt" sz="half" idx="10"/>
          </p:nvPr>
        </p:nvSpPr>
        <p:spPr>
          <a:xfrm>
            <a:off x="9601200" y="6433724"/>
            <a:ext cx="914400" cy="274320"/>
          </a:xfrm>
        </p:spPr>
        <p:txBody>
          <a:bodyPr anchor="ctr"/>
          <a:lstStyle>
            <a:lvl1pPr>
              <a:defRPr>
                <a:solidFill>
                  <a:schemeClr val="bg1"/>
                </a:solidFill>
              </a:defRPr>
            </a:lvl1pPr>
          </a:lstStyle>
          <a:p>
            <a:fld id="{24C98193-2BFC-417A-817E-0A59C5F8E3B3}" type="datetimeFigureOut">
              <a:rPr lang="en-US" smtClean="0"/>
              <a:t>11/10/2022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lvl1pPr>
              <a:defRPr>
                <a:solidFill>
                  <a:schemeClr val="bg1"/>
                </a:solidFill>
              </a:defRPr>
            </a:lvl1pPr>
          </a:lstStyle>
          <a:p>
            <a:fld id="{AB7651A7-6B4D-4B09-9A14-5C1471647322}" type="slidenum">
              <a:rPr lang="en-US" smtClean="0"/>
              <a:t>‹#›</a:t>
            </a:fld>
            <a:endParaRPr lang="en-US"/>
          </a:p>
        </p:txBody>
      </p:sp>
      <p:sp>
        <p:nvSpPr>
          <p:cNvPr id="2" name="Title 1"/>
          <p:cNvSpPr>
            <a:spLocks noGrp="1"/>
          </p:cNvSpPr>
          <p:nvPr>
            <p:ph type="title"/>
          </p:nvPr>
        </p:nvSpPr>
        <p:spPr bwMode="black">
          <a:xfrm>
            <a:off x="457200" y="969264"/>
            <a:ext cx="10058400" cy="1883664"/>
          </a:xfrm>
          <a:noFill/>
          <a:ln w="76200">
            <a:noFill/>
          </a:ln>
        </p:spPr>
        <p:txBody>
          <a:bodyPr anchor="ctr" anchorCtr="0">
            <a:normAutofit/>
          </a:bodyPr>
          <a:lstStyle>
            <a:lvl1pPr marL="0" indent="0">
              <a:defRPr sz="60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2C5F4528-4B21-41C1-B8EF-507AEEE06369}"/>
              </a:ext>
            </a:extLst>
          </p:cNvPr>
          <p:cNvSpPr txBox="1"/>
          <p:nvPr/>
        </p:nvSpPr>
        <p:spPr>
          <a:xfrm>
            <a:off x="7662672"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solidFill>
                  <a:schemeClr val="bg1"/>
                </a:solidFill>
              </a:rPr>
              <a:t>Proprietary and Confidential</a:t>
            </a:r>
          </a:p>
        </p:txBody>
      </p:sp>
      <p:pic>
        <p:nvPicPr>
          <p:cNvPr id="11" name="Picture 10">
            <a:extLst>
              <a:ext uri="{FF2B5EF4-FFF2-40B4-BE49-F238E27FC236}">
                <a16:creationId xmlns:a16="http://schemas.microsoft.com/office/drawing/2014/main" id="{D864B539-CE5C-4B13-B796-BB2F1EB37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3976229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Black">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CCC59EC-8C50-4DD1-9029-E44BD3851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0" y="0"/>
            <a:ext cx="12192000" cy="6858000"/>
          </a:xfrm>
          <a:prstGeom prst="rect">
            <a:avLst/>
          </a:prstGeom>
        </p:spPr>
      </p:pic>
      <p:sp>
        <p:nvSpPr>
          <p:cNvPr id="4" name="Date Placeholder 3"/>
          <p:cNvSpPr>
            <a:spLocks noGrp="1"/>
          </p:cNvSpPr>
          <p:nvPr>
            <p:ph type="dt" sz="half" idx="10"/>
          </p:nvPr>
        </p:nvSpPr>
        <p:spPr>
          <a:xfrm>
            <a:off x="9601200" y="6433724"/>
            <a:ext cx="914400" cy="274320"/>
          </a:xfrm>
        </p:spPr>
        <p:txBody>
          <a:bodyPr anchor="ctr"/>
          <a:lstStyle>
            <a:lvl1pPr>
              <a:defRPr>
                <a:solidFill>
                  <a:schemeClr val="bg1"/>
                </a:solidFill>
              </a:defRPr>
            </a:lvl1pPr>
          </a:lstStyle>
          <a:p>
            <a:fld id="{24C98193-2BFC-417A-817E-0A59C5F8E3B3}" type="datetimeFigureOut">
              <a:rPr lang="en-US" smtClean="0"/>
              <a:t>11/10/2022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lvl1pPr>
              <a:defRPr>
                <a:solidFill>
                  <a:schemeClr val="bg1"/>
                </a:solidFill>
              </a:defRPr>
            </a:lvl1pPr>
          </a:lstStyle>
          <a:p>
            <a:fld id="{AB7651A7-6B4D-4B09-9A14-5C1471647322}" type="slidenum">
              <a:rPr lang="en-US" smtClean="0"/>
              <a:t>‹#›</a:t>
            </a:fld>
            <a:endParaRPr lang="en-US"/>
          </a:p>
        </p:txBody>
      </p:sp>
      <p:sp>
        <p:nvSpPr>
          <p:cNvPr id="2" name="Title 1"/>
          <p:cNvSpPr>
            <a:spLocks noGrp="1"/>
          </p:cNvSpPr>
          <p:nvPr>
            <p:ph type="title"/>
          </p:nvPr>
        </p:nvSpPr>
        <p:spPr bwMode="black">
          <a:xfrm>
            <a:off x="457200" y="969264"/>
            <a:ext cx="10058400" cy="1883664"/>
          </a:xfrm>
          <a:noFill/>
          <a:ln w="76200">
            <a:noFill/>
          </a:ln>
        </p:spPr>
        <p:txBody>
          <a:bodyPr anchor="ctr" anchorCtr="0">
            <a:normAutofit/>
          </a:bodyPr>
          <a:lstStyle>
            <a:lvl1pPr marL="0" indent="0">
              <a:defRPr sz="60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25E6FC6E-1665-468D-8C12-8FD772EEB5B6}"/>
              </a:ext>
            </a:extLst>
          </p:cNvPr>
          <p:cNvSpPr txBox="1"/>
          <p:nvPr/>
        </p:nvSpPr>
        <p:spPr>
          <a:xfrm>
            <a:off x="7662672"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solidFill>
                  <a:schemeClr val="bg1"/>
                </a:solidFill>
              </a:rPr>
              <a:t>Proprietary and Confidential</a:t>
            </a:r>
          </a:p>
        </p:txBody>
      </p:sp>
      <p:pic>
        <p:nvPicPr>
          <p:cNvPr id="11" name="Picture 10">
            <a:extLst>
              <a:ext uri="{FF2B5EF4-FFF2-40B4-BE49-F238E27FC236}">
                <a16:creationId xmlns:a16="http://schemas.microsoft.com/office/drawing/2014/main" id="{162CE0C8-E708-4426-B737-81679900CA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3014479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vider: Silver">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0C0BDCD-5DDC-46A2-84ED-A37E876D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 y="0"/>
            <a:ext cx="12191836" cy="6857908"/>
          </a:xfrm>
          <a:prstGeom prst="rect">
            <a:avLst/>
          </a:prstGeom>
        </p:spPr>
      </p:pic>
      <p:sp>
        <p:nvSpPr>
          <p:cNvPr id="8" name="TextBox 7">
            <a:extLst>
              <a:ext uri="{FF2B5EF4-FFF2-40B4-BE49-F238E27FC236}">
                <a16:creationId xmlns:a16="http://schemas.microsoft.com/office/drawing/2014/main" id="{DFA3CA60-F724-4A3D-9A84-E2E4E7CCF9D9}"/>
              </a:ext>
            </a:extLst>
          </p:cNvPr>
          <p:cNvSpPr txBox="1"/>
          <p:nvPr/>
        </p:nvSpPr>
        <p:spPr>
          <a:xfrm>
            <a:off x="7659189" y="6433579"/>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sp>
        <p:nvSpPr>
          <p:cNvPr id="4" name="Date Placeholder 3"/>
          <p:cNvSpPr>
            <a:spLocks noGrp="1"/>
          </p:cNvSpPr>
          <p:nvPr>
            <p:ph type="dt" sz="half" idx="10"/>
          </p:nvPr>
        </p:nvSpPr>
        <p:spPr>
          <a:xfrm>
            <a:off x="9601200" y="6433579"/>
            <a:ext cx="914400" cy="274320"/>
          </a:xfrm>
        </p:spPr>
        <p:txBody>
          <a:bodyPr anchor="ctr"/>
          <a:lstStyle/>
          <a:p>
            <a:fld id="{24C98193-2BFC-417A-817E-0A59C5F8E3B3}" type="datetimeFigureOut">
              <a:rPr lang="en-US" smtClean="0"/>
              <a:t>11/10/2022</a:t>
            </a:fld>
            <a:endParaRPr lang="en-US"/>
          </a:p>
        </p:txBody>
      </p:sp>
      <p:sp>
        <p:nvSpPr>
          <p:cNvPr id="5" name="Footer Placeholder 4"/>
          <p:cNvSpPr>
            <a:spLocks noGrp="1"/>
          </p:cNvSpPr>
          <p:nvPr>
            <p:ph type="ftr" sz="quarter" idx="11"/>
          </p:nvPr>
        </p:nvSpPr>
        <p:spPr>
          <a:xfrm>
            <a:off x="914400" y="6433579"/>
            <a:ext cx="5791200" cy="274320"/>
          </a:xfrm>
        </p:spPr>
        <p:txBody>
          <a:bodyPr anchor="ctr"/>
          <a:lstStyle/>
          <a:p>
            <a:endParaRPr lang="en-US"/>
          </a:p>
        </p:txBody>
      </p:sp>
      <p:sp>
        <p:nvSpPr>
          <p:cNvPr id="6" name="Slide Number Placeholder 5"/>
          <p:cNvSpPr>
            <a:spLocks noGrp="1"/>
          </p:cNvSpPr>
          <p:nvPr>
            <p:ph type="sldNum" sz="quarter" idx="12"/>
          </p:nvPr>
        </p:nvSpPr>
        <p:spPr>
          <a:xfrm>
            <a:off x="457200" y="6433579"/>
            <a:ext cx="457200" cy="274320"/>
          </a:xfrm>
        </p:spPr>
        <p:txBody>
          <a:bodyPr anchor="ctr"/>
          <a:lstStyle/>
          <a:p>
            <a:fld id="{AB7651A7-6B4D-4B09-9A14-5C1471647322}" type="slidenum">
              <a:rPr lang="en-US" smtClean="0"/>
              <a:t>‹#›</a:t>
            </a:fld>
            <a:endParaRPr lang="en-US"/>
          </a:p>
        </p:txBody>
      </p:sp>
      <p:sp>
        <p:nvSpPr>
          <p:cNvPr id="2" name="Title 1"/>
          <p:cNvSpPr>
            <a:spLocks noGrp="1"/>
          </p:cNvSpPr>
          <p:nvPr>
            <p:ph type="title"/>
          </p:nvPr>
        </p:nvSpPr>
        <p:spPr>
          <a:xfrm>
            <a:off x="457200" y="969264"/>
            <a:ext cx="10058400" cy="1883664"/>
          </a:xfrm>
          <a:noFill/>
          <a:ln w="76200">
            <a:noFill/>
          </a:ln>
        </p:spPr>
        <p:txBody>
          <a:bodyPr anchor="ctr" anchorCtr="0">
            <a:normAutofit/>
          </a:bodyPr>
          <a:lstStyle>
            <a:lvl1pPr marL="0" indent="0">
              <a:defRPr sz="6000"/>
            </a:lvl1pPr>
          </a:lstStyle>
          <a:p>
            <a:r>
              <a:rPr lang="en-US"/>
              <a:t>Click to edit Master title style</a:t>
            </a:r>
          </a:p>
        </p:txBody>
      </p:sp>
      <p:pic>
        <p:nvPicPr>
          <p:cNvPr id="10" name="Picture 9">
            <a:extLst>
              <a:ext uri="{FF2B5EF4-FFF2-40B4-BE49-F238E27FC236}">
                <a16:creationId xmlns:a16="http://schemas.microsoft.com/office/drawing/2014/main" id="{4EAD0E96-0B7B-4D9A-8E6F-AC288DF58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black">
          <a:xfrm>
            <a:off x="10936224" y="6283479"/>
            <a:ext cx="914400" cy="574521"/>
          </a:xfrm>
          <a:prstGeom prst="rect">
            <a:avLst/>
          </a:prstGeom>
        </p:spPr>
      </p:pic>
    </p:spTree>
    <p:extLst>
      <p:ext uri="{BB962C8B-B14F-4D97-AF65-F5344CB8AC3E}">
        <p14:creationId xmlns:p14="http://schemas.microsoft.com/office/powerpoint/2010/main" val="408914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Positiv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11274552" cy="3693319"/>
          </a:xfrm>
          <a:ln w="48387">
            <a:solidFill>
              <a:schemeClr val="bg2"/>
            </a:solidFill>
            <a:miter lim="800000"/>
          </a:ln>
        </p:spPr>
        <p:txBody>
          <a:bodyPr lIns="457200" tIns="457200" rIns="457200" bIns="457200">
            <a:spAutoFit/>
          </a:bodyPr>
          <a:lstStyle>
            <a:lvl1pPr marL="0" indent="0">
              <a:buFont typeface="+mj-lt"/>
              <a:buNone/>
              <a:defRPr sz="3600" b="1">
                <a:solidFill>
                  <a:schemeClr val="tx1"/>
                </a:solidFill>
                <a:latin typeface="+mn-lt"/>
              </a:defRPr>
            </a:lvl1pPr>
            <a:lvl2pPr marL="228600" indent="-228600">
              <a:buFont typeface="Arial" panose="020B0604020202020204" pitchFamily="34" charset="0"/>
              <a:buNone/>
              <a:defRPr sz="3600" b="1">
                <a:solidFill>
                  <a:schemeClr val="tx1"/>
                </a:solidFill>
                <a:latin typeface="+mn-lt"/>
              </a:defRPr>
            </a:lvl2pPr>
            <a:lvl3pPr marL="228600" indent="-228600">
              <a:buFont typeface="Arial" panose="020B0604020202020204" pitchFamily="34" charset="0"/>
              <a:buChar char="•"/>
              <a:defRPr sz="3600" b="1">
                <a:solidFill>
                  <a:schemeClr val="tx1"/>
                </a:solidFill>
                <a:latin typeface="+mn-lt"/>
              </a:defRPr>
            </a:lvl3pPr>
            <a:lvl4pPr marL="692150" indent="-228600">
              <a:buFont typeface="Arial" panose="020B0604020202020204" pitchFamily="34" charset="0"/>
              <a:buChar char="•"/>
              <a:defRPr sz="3600" b="1">
                <a:solidFill>
                  <a:schemeClr val="tx1"/>
                </a:solidFill>
                <a:latin typeface="+mn-lt"/>
              </a:defRPr>
            </a:lvl4pPr>
            <a:lvl5pPr marL="692150" indent="-228600">
              <a:buFont typeface="Arial" panose="020B0604020202020204" pitchFamily="34" charset="0"/>
              <a:buChar char="•"/>
              <a:defRPr sz="3600" b="1">
                <a:solidFill>
                  <a:schemeClr val="tx1"/>
                </a:solidFill>
                <a:latin typeface="+mn-lt"/>
              </a:defRPr>
            </a:lvl5pPr>
            <a:lvl6pPr marL="692150" indent="-228600">
              <a:defRPr sz="3600" b="1">
                <a:solidFill>
                  <a:schemeClr val="tx1"/>
                </a:solidFill>
              </a:defRPr>
            </a:lvl6pPr>
            <a:lvl7pPr marL="692150" indent="-228600">
              <a:tabLst/>
              <a:defRPr sz="3600" b="1">
                <a:solidFill>
                  <a:schemeClr val="tx1"/>
                </a:solidFill>
              </a:defRPr>
            </a:lvl7pPr>
            <a:lvl8pPr marL="692150" indent="-228600">
              <a:defRPr sz="3600" b="1">
                <a:solidFill>
                  <a:schemeClr val="tx1"/>
                </a:solidFill>
              </a:defRPr>
            </a:lvl8pPr>
            <a:lvl9pPr marL="692150" indent="-228600">
              <a:defRPr sz="3600" b="1">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a:xfrm>
            <a:off x="9601200" y="6433724"/>
            <a:ext cx="914400" cy="274320"/>
          </a:xfrm>
        </p:spPr>
        <p:txBody>
          <a:bodyPr anchor="ctr"/>
          <a:lstStyle>
            <a:lvl1pPr>
              <a:defRPr>
                <a:solidFill>
                  <a:schemeClr val="tx1"/>
                </a:solidFill>
              </a:defRPr>
            </a:lvl1pPr>
          </a:lstStyle>
          <a:p>
            <a:fld id="{24C98193-2BFC-417A-817E-0A59C5F8E3B3}" type="datetimeFigureOut">
              <a:rPr lang="en-US" smtClean="0"/>
              <a:t>11/10/2022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lvl1pPr>
              <a:defRPr>
                <a:solidFill>
                  <a:schemeClr val="tx1"/>
                </a:solidFill>
              </a:defRPr>
            </a:lvl1pPr>
          </a:lstStyle>
          <a:p>
            <a:fld id="{AB7651A7-6B4D-4B09-9A14-5C1471647322}" type="slidenum">
              <a:rPr lang="en-US" smtClean="0"/>
              <a:t>‹#›</a:t>
            </a:fld>
            <a:endParaRPr lang="en-US"/>
          </a:p>
        </p:txBody>
      </p:sp>
      <p:sp>
        <p:nvSpPr>
          <p:cNvPr id="9" name="TextBox 8">
            <a:extLst>
              <a:ext uri="{FF2B5EF4-FFF2-40B4-BE49-F238E27FC236}">
                <a16:creationId xmlns:a16="http://schemas.microsoft.com/office/drawing/2014/main" id="{1E872205-ECF0-42A8-92DF-9A93DCB39B47}"/>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0" name="Picture 9">
            <a:extLst>
              <a:ext uri="{FF2B5EF4-FFF2-40B4-BE49-F238E27FC236}">
                <a16:creationId xmlns:a16="http://schemas.microsoft.com/office/drawing/2014/main" id="{40ECF702-91B5-46D7-B069-9127F5405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41326444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Reverse">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11274552" cy="3693319"/>
          </a:xfrm>
          <a:ln w="48387">
            <a:solidFill>
              <a:schemeClr val="bg1"/>
            </a:solidFill>
            <a:miter lim="800000"/>
          </a:ln>
        </p:spPr>
        <p:txBody>
          <a:bodyPr wrap="square" lIns="457200" tIns="457200" rIns="457200" bIns="457200">
            <a:spAutoFit/>
          </a:bodyPr>
          <a:lstStyle>
            <a:lvl1pPr marL="0" indent="0">
              <a:buFont typeface="+mj-lt"/>
              <a:buNone/>
              <a:defRPr sz="3600" b="1">
                <a:solidFill>
                  <a:schemeClr val="bg1"/>
                </a:solidFill>
                <a:latin typeface="+mn-lt"/>
              </a:defRPr>
            </a:lvl1pPr>
            <a:lvl2pPr marL="228600" indent="-228600">
              <a:buFont typeface="Arial" panose="020B0604020202020204" pitchFamily="34" charset="0"/>
              <a:buNone/>
              <a:defRPr sz="3600" b="1">
                <a:solidFill>
                  <a:schemeClr val="bg1"/>
                </a:solidFill>
                <a:latin typeface="+mn-lt"/>
              </a:defRPr>
            </a:lvl2pPr>
            <a:lvl3pPr marL="228600" indent="-228600">
              <a:buFont typeface="Arial" panose="020B0604020202020204" pitchFamily="34" charset="0"/>
              <a:buChar char="•"/>
              <a:defRPr sz="3600" b="1">
                <a:solidFill>
                  <a:schemeClr val="bg1"/>
                </a:solidFill>
                <a:latin typeface="+mn-lt"/>
              </a:defRPr>
            </a:lvl3pPr>
            <a:lvl4pPr marL="692150" indent="-228600">
              <a:buFont typeface="Arial" panose="020B0604020202020204" pitchFamily="34" charset="0"/>
              <a:buChar char="•"/>
              <a:defRPr sz="3600" b="1">
                <a:solidFill>
                  <a:schemeClr val="bg1"/>
                </a:solidFill>
                <a:latin typeface="+mn-lt"/>
              </a:defRPr>
            </a:lvl4pPr>
            <a:lvl5pPr marL="692150" indent="-228600">
              <a:buFont typeface="Arial" panose="020B0604020202020204" pitchFamily="34" charset="0"/>
              <a:buChar char="•"/>
              <a:defRPr sz="3600" b="1">
                <a:solidFill>
                  <a:schemeClr val="bg1"/>
                </a:solidFill>
                <a:latin typeface="+mn-lt"/>
              </a:defRPr>
            </a:lvl5pPr>
            <a:lvl6pPr marL="692150" indent="-228600">
              <a:defRPr sz="3600" b="1">
                <a:solidFill>
                  <a:schemeClr val="bg1"/>
                </a:solidFill>
              </a:defRPr>
            </a:lvl6pPr>
            <a:lvl7pPr marL="692150" indent="-228600">
              <a:tabLst/>
              <a:defRPr sz="3600" b="1">
                <a:solidFill>
                  <a:schemeClr val="bg1"/>
                </a:solidFill>
              </a:defRPr>
            </a:lvl7pPr>
            <a:lvl8pPr marL="692150" indent="-228600">
              <a:defRPr sz="3600" b="1">
                <a:solidFill>
                  <a:schemeClr val="bg1"/>
                </a:solidFill>
              </a:defRPr>
            </a:lvl8pPr>
            <a:lvl9pPr marL="692150" indent="-228600">
              <a:defRPr sz="3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a:xfrm>
            <a:off x="9601200" y="6433724"/>
            <a:ext cx="914400" cy="274320"/>
          </a:xfrm>
        </p:spPr>
        <p:txBody>
          <a:bodyPr anchor="ctr"/>
          <a:lstStyle>
            <a:lvl1pPr>
              <a:defRPr>
                <a:solidFill>
                  <a:schemeClr val="bg1"/>
                </a:solidFill>
              </a:defRPr>
            </a:lvl1pPr>
          </a:lstStyle>
          <a:p>
            <a:fld id="{24C98193-2BFC-417A-817E-0A59C5F8E3B3}" type="datetimeFigureOut">
              <a:rPr lang="en-US" smtClean="0"/>
              <a:t>11/10/2022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lvl1pPr>
              <a:defRPr>
                <a:solidFill>
                  <a:schemeClr val="bg1"/>
                </a:solidFill>
              </a:defRPr>
            </a:lvl1pPr>
          </a:lstStyle>
          <a:p>
            <a:fld id="{AB7651A7-6B4D-4B09-9A14-5C1471647322}" type="slidenum">
              <a:rPr lang="en-US" smtClean="0"/>
              <a:t>‹#›</a:t>
            </a:fld>
            <a:endParaRPr lang="en-US"/>
          </a:p>
        </p:txBody>
      </p:sp>
      <p:sp>
        <p:nvSpPr>
          <p:cNvPr id="8" name="TextBox 7">
            <a:extLst>
              <a:ext uri="{FF2B5EF4-FFF2-40B4-BE49-F238E27FC236}">
                <a16:creationId xmlns:a16="http://schemas.microsoft.com/office/drawing/2014/main" id="{0EFF8B1F-EC21-4543-9E98-300BC5F9ACD7}"/>
              </a:ext>
            </a:extLst>
          </p:cNvPr>
          <p:cNvSpPr txBox="1"/>
          <p:nvPr/>
        </p:nvSpPr>
        <p:spPr>
          <a:xfrm>
            <a:off x="7662672"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solidFill>
                  <a:schemeClr val="bg1"/>
                </a:solidFill>
              </a:rPr>
              <a:t>Proprietary and Confidential</a:t>
            </a:r>
          </a:p>
        </p:txBody>
      </p:sp>
      <p:pic>
        <p:nvPicPr>
          <p:cNvPr id="10" name="Picture 9">
            <a:extLst>
              <a:ext uri="{FF2B5EF4-FFF2-40B4-BE49-F238E27FC236}">
                <a16:creationId xmlns:a16="http://schemas.microsoft.com/office/drawing/2014/main" id="{6D06D1F7-CD94-4318-BBC3-4D641EBA3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190218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BE4EA6-92E1-4F76-922C-5AEB72A25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0" y="0"/>
            <a:ext cx="12192000" cy="6858000"/>
          </a:xfrm>
          <a:prstGeom prst="rect">
            <a:avLst/>
          </a:prstGeom>
        </p:spPr>
      </p:pic>
      <p:sp>
        <p:nvSpPr>
          <p:cNvPr id="2" name="Title 1"/>
          <p:cNvSpPr>
            <a:spLocks noGrp="1"/>
          </p:cNvSpPr>
          <p:nvPr>
            <p:ph type="ctrTitle"/>
          </p:nvPr>
        </p:nvSpPr>
        <p:spPr>
          <a:xfrm>
            <a:off x="822960" y="1371599"/>
            <a:ext cx="9628632" cy="2743200"/>
          </a:xfrm>
        </p:spPr>
        <p:txBody>
          <a:bodyPr anchor="b">
            <a:normAutofit/>
          </a:bodyPr>
          <a:lstStyle>
            <a:lvl1pPr algn="l">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822960" y="4206240"/>
            <a:ext cx="9628632" cy="1371600"/>
          </a:xfrm>
        </p:spPr>
        <p:txBody>
          <a:bodyPr/>
          <a:lstStyle>
            <a:lvl1pPr marL="0" indent="0" algn="l">
              <a:buNone/>
              <a:defRPr sz="1600" b="1">
                <a:solidFill>
                  <a:schemeClr val="tx1"/>
                </a:solidFill>
              </a:defRPr>
            </a:lvl1pPr>
            <a:lvl2pPr marL="0" indent="0" algn="l">
              <a:buNone/>
              <a:defRPr lang="en-US" sz="1600" b="1" kern="1200" dirty="0">
                <a:solidFill>
                  <a:schemeClr val="tx1"/>
                </a:solidFill>
                <a:latin typeface="+mn-lt"/>
                <a:ea typeface="+mn-ea"/>
                <a:cs typeface="+mn-cs"/>
              </a:defRPr>
            </a:lvl2pPr>
            <a:lvl3pPr marL="0" indent="0" algn="l">
              <a:buNone/>
              <a:defRPr lang="en-US" sz="1600" b="1" kern="1200" dirty="0">
                <a:solidFill>
                  <a:schemeClr val="tx1"/>
                </a:solidFill>
                <a:latin typeface="+mn-lt"/>
                <a:ea typeface="+mn-ea"/>
                <a:cs typeface="+mn-cs"/>
              </a:defRPr>
            </a:lvl3pPr>
            <a:lvl4pPr marL="0" indent="0" algn="l">
              <a:buNone/>
              <a:defRPr lang="en-US" sz="1600" b="1" kern="1200" dirty="0">
                <a:solidFill>
                  <a:schemeClr val="tx1"/>
                </a:solidFill>
                <a:latin typeface="+mn-lt"/>
                <a:ea typeface="+mn-ea"/>
                <a:cs typeface="+mn-cs"/>
              </a:defRPr>
            </a:lvl4pPr>
            <a:lvl5pPr marL="0" indent="0" algn="l">
              <a:buNone/>
              <a:defRPr sz="1600" b="1">
                <a:solidFill>
                  <a:schemeClr val="tx1"/>
                </a:solidFill>
              </a:defRPr>
            </a:lvl5pPr>
            <a:lvl6pPr marL="0" indent="0" algn="l">
              <a:buNone/>
              <a:defRPr sz="1600" b="1">
                <a:solidFill>
                  <a:schemeClr val="tx1"/>
                </a:solidFill>
              </a:defRPr>
            </a:lvl6pPr>
            <a:lvl7pPr marL="0" indent="0" algn="l">
              <a:buNone/>
              <a:defRPr sz="1600" b="1">
                <a:solidFill>
                  <a:schemeClr val="tx1"/>
                </a:solidFill>
              </a:defRPr>
            </a:lvl7pPr>
            <a:lvl8pPr marL="0" indent="0" algn="l">
              <a:buNone/>
              <a:defRPr sz="1600" b="1">
                <a:solidFill>
                  <a:schemeClr val="tx1"/>
                </a:solidFill>
              </a:defRPr>
            </a:lvl8pPr>
            <a:lvl9pPr marL="0" indent="0" algn="l">
              <a:buNone/>
              <a:defRPr sz="1600" b="1">
                <a:solidFill>
                  <a:schemeClr val="tx1"/>
                </a:solidFill>
              </a:defRPr>
            </a:lvl9pPr>
          </a:lstStyle>
          <a:p>
            <a:pPr lvl="8"/>
            <a:r>
              <a:rPr lang="en-US"/>
              <a:t>Click to edit Master subtitle style</a:t>
            </a:r>
          </a:p>
        </p:txBody>
      </p:sp>
      <p:sp>
        <p:nvSpPr>
          <p:cNvPr id="5" name="TextBox 4">
            <a:extLst>
              <a:ext uri="{FF2B5EF4-FFF2-40B4-BE49-F238E27FC236}">
                <a16:creationId xmlns:a16="http://schemas.microsoft.com/office/drawing/2014/main" id="{49F99BFE-0969-43B4-AE21-CE9198B24702}"/>
              </a:ext>
            </a:extLst>
          </p:cNvPr>
          <p:cNvSpPr txBox="1"/>
          <p:nvPr/>
        </p:nvSpPr>
        <p:spPr>
          <a:xfrm>
            <a:off x="822960" y="6082409"/>
            <a:ext cx="1828800" cy="274320"/>
          </a:xfrm>
          <a:prstGeom prst="rect">
            <a:avLst/>
          </a:prstGeom>
        </p:spPr>
        <p:txBody>
          <a:bodyPr vert="horz" lIns="0" tIns="0" rIns="0" bIns="0" rtlCol="0" anchor="t" anchorCtr="0"/>
          <a:lstStyle>
            <a:defPPr>
              <a:defRPr lang="en-US"/>
            </a:defPPr>
            <a:lvl1pPr>
              <a:defRPr sz="800"/>
            </a:lvl1pPr>
          </a:lstStyle>
          <a:p>
            <a:pPr lvl="0"/>
            <a:r>
              <a:rPr lang="en-US" sz="800" b="1">
                <a:solidFill>
                  <a:schemeClr val="tx1"/>
                </a:solidFill>
              </a:rPr>
              <a:t>Proprietary and Confidential</a:t>
            </a:r>
          </a:p>
        </p:txBody>
      </p:sp>
    </p:spTree>
    <p:extLst>
      <p:ext uri="{BB962C8B-B14F-4D97-AF65-F5344CB8AC3E}">
        <p14:creationId xmlns:p14="http://schemas.microsoft.com/office/powerpoint/2010/main" val="19029658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Black">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11274552" cy="3693319"/>
          </a:xfrm>
          <a:ln w="48387">
            <a:solidFill>
              <a:schemeClr val="bg2"/>
            </a:solidFill>
            <a:miter lim="800000"/>
          </a:ln>
        </p:spPr>
        <p:txBody>
          <a:bodyPr lIns="457200" tIns="457200" rIns="457200" bIns="457200">
            <a:spAutoFit/>
          </a:bodyPr>
          <a:lstStyle>
            <a:lvl1pPr marL="0" indent="0">
              <a:buFont typeface="+mj-lt"/>
              <a:buNone/>
              <a:defRPr sz="3600" b="1">
                <a:solidFill>
                  <a:schemeClr val="bg1"/>
                </a:solidFill>
                <a:latin typeface="+mn-lt"/>
              </a:defRPr>
            </a:lvl1pPr>
            <a:lvl2pPr marL="228600" indent="-228600">
              <a:buFont typeface="Arial" panose="020B0604020202020204" pitchFamily="34" charset="0"/>
              <a:buNone/>
              <a:defRPr sz="3600" b="1">
                <a:solidFill>
                  <a:schemeClr val="bg1"/>
                </a:solidFill>
                <a:latin typeface="+mn-lt"/>
              </a:defRPr>
            </a:lvl2pPr>
            <a:lvl3pPr marL="228600" indent="-228600">
              <a:buFont typeface="Arial" panose="020B0604020202020204" pitchFamily="34" charset="0"/>
              <a:buChar char="•"/>
              <a:defRPr sz="3600" b="1">
                <a:solidFill>
                  <a:schemeClr val="bg1"/>
                </a:solidFill>
                <a:latin typeface="+mn-lt"/>
              </a:defRPr>
            </a:lvl3pPr>
            <a:lvl4pPr marL="692150" indent="-228600">
              <a:buFont typeface="Arial" panose="020B0604020202020204" pitchFamily="34" charset="0"/>
              <a:buChar char="•"/>
              <a:defRPr sz="3600" b="1">
                <a:solidFill>
                  <a:schemeClr val="bg1"/>
                </a:solidFill>
                <a:latin typeface="+mn-lt"/>
              </a:defRPr>
            </a:lvl4pPr>
            <a:lvl5pPr marL="692150" indent="-228600">
              <a:buFont typeface="Arial" panose="020B0604020202020204" pitchFamily="34" charset="0"/>
              <a:buChar char="•"/>
              <a:defRPr sz="3600" b="1">
                <a:solidFill>
                  <a:schemeClr val="bg1"/>
                </a:solidFill>
                <a:latin typeface="+mn-lt"/>
              </a:defRPr>
            </a:lvl5pPr>
            <a:lvl6pPr marL="692150" indent="-228600">
              <a:defRPr sz="3600" b="1">
                <a:solidFill>
                  <a:schemeClr val="bg1"/>
                </a:solidFill>
              </a:defRPr>
            </a:lvl6pPr>
            <a:lvl7pPr marL="692150" indent="-228600">
              <a:tabLst/>
              <a:defRPr sz="3600" b="1">
                <a:solidFill>
                  <a:schemeClr val="bg1"/>
                </a:solidFill>
              </a:defRPr>
            </a:lvl7pPr>
            <a:lvl8pPr marL="692150" indent="-228600">
              <a:defRPr sz="3600" b="1">
                <a:solidFill>
                  <a:schemeClr val="bg1"/>
                </a:solidFill>
              </a:defRPr>
            </a:lvl8pPr>
            <a:lvl9pPr marL="692150" indent="-228600">
              <a:defRPr sz="3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a:xfrm>
            <a:off x="9601200" y="6433724"/>
            <a:ext cx="914400" cy="274320"/>
          </a:xfrm>
        </p:spPr>
        <p:txBody>
          <a:bodyPr anchor="ctr"/>
          <a:lstStyle>
            <a:lvl1pPr>
              <a:defRPr>
                <a:solidFill>
                  <a:schemeClr val="bg1"/>
                </a:solidFill>
              </a:defRPr>
            </a:lvl1pPr>
          </a:lstStyle>
          <a:p>
            <a:fld id="{24C98193-2BFC-417A-817E-0A59C5F8E3B3}" type="datetimeFigureOut">
              <a:rPr lang="en-US" smtClean="0"/>
              <a:t>11/10/2022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lvl1pPr>
              <a:defRPr>
                <a:solidFill>
                  <a:schemeClr val="bg1"/>
                </a:solidFill>
              </a:defRPr>
            </a:lvl1pPr>
          </a:lstStyle>
          <a:p>
            <a:fld id="{AB7651A7-6B4D-4B09-9A14-5C1471647322}" type="slidenum">
              <a:rPr lang="en-US" smtClean="0"/>
              <a:t>‹#›</a:t>
            </a:fld>
            <a:endParaRPr lang="en-US"/>
          </a:p>
        </p:txBody>
      </p:sp>
      <p:sp>
        <p:nvSpPr>
          <p:cNvPr id="8" name="TextBox 7">
            <a:extLst>
              <a:ext uri="{FF2B5EF4-FFF2-40B4-BE49-F238E27FC236}">
                <a16:creationId xmlns:a16="http://schemas.microsoft.com/office/drawing/2014/main" id="{A6ACC161-2E3A-4CC0-888C-D39B8F811FA2}"/>
              </a:ext>
            </a:extLst>
          </p:cNvPr>
          <p:cNvSpPr txBox="1"/>
          <p:nvPr/>
        </p:nvSpPr>
        <p:spPr>
          <a:xfrm>
            <a:off x="7662672"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solidFill>
                  <a:schemeClr val="bg1"/>
                </a:solidFill>
              </a:rPr>
              <a:t>Proprietary and Confidential</a:t>
            </a:r>
          </a:p>
        </p:txBody>
      </p:sp>
      <p:pic>
        <p:nvPicPr>
          <p:cNvPr id="10" name="Picture 9">
            <a:extLst>
              <a:ext uri="{FF2B5EF4-FFF2-40B4-BE49-F238E27FC236}">
                <a16:creationId xmlns:a16="http://schemas.microsoft.com/office/drawing/2014/main" id="{F71F8FB0-3ABE-4A2D-BB4B-AA93DFD16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21246783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Silver">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11274552" cy="3693319"/>
          </a:xfrm>
          <a:ln w="48387">
            <a:solidFill>
              <a:schemeClr val="bg1"/>
            </a:solidFill>
            <a:miter lim="800000"/>
          </a:ln>
        </p:spPr>
        <p:txBody>
          <a:bodyPr lIns="457200" tIns="457200" rIns="457200" bIns="457200">
            <a:spAutoFit/>
          </a:bodyPr>
          <a:lstStyle>
            <a:lvl1pPr marL="0" indent="0" algn="just">
              <a:buFont typeface="+mj-lt"/>
              <a:buNone/>
              <a:defRPr sz="3600" b="1">
                <a:solidFill>
                  <a:schemeClr val="tx1"/>
                </a:solidFill>
                <a:latin typeface="+mn-lt"/>
              </a:defRPr>
            </a:lvl1pPr>
            <a:lvl2pPr marL="228600" indent="-228600">
              <a:buFont typeface="Arial" panose="020B0604020202020204" pitchFamily="34" charset="0"/>
              <a:buNone/>
              <a:defRPr sz="3600" b="1">
                <a:solidFill>
                  <a:schemeClr val="tx1"/>
                </a:solidFill>
                <a:latin typeface="+mn-lt"/>
              </a:defRPr>
            </a:lvl2pPr>
            <a:lvl3pPr marL="228600" indent="-228600">
              <a:buFont typeface="Arial" panose="020B0604020202020204" pitchFamily="34" charset="0"/>
              <a:buChar char="•"/>
              <a:defRPr sz="3600" b="1">
                <a:solidFill>
                  <a:schemeClr val="tx1"/>
                </a:solidFill>
                <a:latin typeface="+mn-lt"/>
              </a:defRPr>
            </a:lvl3pPr>
            <a:lvl4pPr marL="692150" indent="-228600">
              <a:buFont typeface="Arial" panose="020B0604020202020204" pitchFamily="34" charset="0"/>
              <a:buChar char="•"/>
              <a:defRPr sz="3600" b="1">
                <a:solidFill>
                  <a:schemeClr val="tx1"/>
                </a:solidFill>
                <a:latin typeface="+mn-lt"/>
              </a:defRPr>
            </a:lvl4pPr>
            <a:lvl5pPr marL="692150" indent="-228600" algn="just">
              <a:buFont typeface="Arial" panose="020B0604020202020204" pitchFamily="34" charset="0"/>
              <a:buChar char="•"/>
              <a:defRPr sz="3600" b="1">
                <a:solidFill>
                  <a:schemeClr val="tx1"/>
                </a:solidFill>
                <a:latin typeface="+mn-lt"/>
              </a:defRPr>
            </a:lvl5pPr>
            <a:lvl6pPr marL="692150" indent="-228600">
              <a:defRPr sz="3600" b="1">
                <a:solidFill>
                  <a:schemeClr val="tx1"/>
                </a:solidFill>
              </a:defRPr>
            </a:lvl6pPr>
            <a:lvl7pPr marL="692150" indent="-228600">
              <a:tabLst/>
              <a:defRPr sz="3600" b="1">
                <a:solidFill>
                  <a:schemeClr val="tx1"/>
                </a:solidFill>
              </a:defRPr>
            </a:lvl7pPr>
            <a:lvl8pPr marL="692150" indent="-228600">
              <a:defRPr sz="3600" b="1">
                <a:solidFill>
                  <a:schemeClr val="tx1"/>
                </a:solidFill>
              </a:defRPr>
            </a:lvl8pPr>
            <a:lvl9pPr marL="692150" indent="-228600">
              <a:defRPr sz="3600" b="1">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a:xfrm>
            <a:off x="9601200" y="6433579"/>
            <a:ext cx="914400" cy="274320"/>
          </a:xfrm>
        </p:spPr>
        <p:txBody>
          <a:bodyPr anchor="ctr"/>
          <a:lstStyle>
            <a:lvl1pPr>
              <a:defRPr>
                <a:solidFill>
                  <a:schemeClr val="tx1"/>
                </a:solidFill>
              </a:defRPr>
            </a:lvl1pPr>
          </a:lstStyle>
          <a:p>
            <a:fld id="{24C98193-2BFC-417A-817E-0A59C5F8E3B3}" type="datetimeFigureOut">
              <a:rPr lang="en-US" smtClean="0"/>
              <a:t>11/10/2022</a:t>
            </a:fld>
            <a:endParaRPr lang="en-US"/>
          </a:p>
        </p:txBody>
      </p:sp>
      <p:sp>
        <p:nvSpPr>
          <p:cNvPr id="5" name="Footer Placeholder 4"/>
          <p:cNvSpPr>
            <a:spLocks noGrp="1"/>
          </p:cNvSpPr>
          <p:nvPr>
            <p:ph type="ftr" sz="quarter" idx="11"/>
          </p:nvPr>
        </p:nvSpPr>
        <p:spPr>
          <a:xfrm>
            <a:off x="914400" y="6433579"/>
            <a:ext cx="5791200" cy="274320"/>
          </a:xfrm>
        </p:spPr>
        <p:txBody>
          <a:bodyPr anchor="ct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a:xfrm>
            <a:off x="457200" y="6433579"/>
            <a:ext cx="457200" cy="274320"/>
          </a:xfrm>
        </p:spPr>
        <p:txBody>
          <a:bodyPr anchor="ctr"/>
          <a:lstStyle>
            <a:lvl1pPr>
              <a:defRPr>
                <a:solidFill>
                  <a:schemeClr val="tx1"/>
                </a:solidFill>
              </a:defRPr>
            </a:lvl1pPr>
          </a:lstStyle>
          <a:p>
            <a:fld id="{AB7651A7-6B4D-4B09-9A14-5C1471647322}" type="slidenum">
              <a:rPr lang="en-US" smtClean="0"/>
              <a:t>‹#›</a:t>
            </a:fld>
            <a:endParaRPr lang="en-US"/>
          </a:p>
        </p:txBody>
      </p:sp>
      <p:sp>
        <p:nvSpPr>
          <p:cNvPr id="8" name="TextBox 7">
            <a:extLst>
              <a:ext uri="{FF2B5EF4-FFF2-40B4-BE49-F238E27FC236}">
                <a16:creationId xmlns:a16="http://schemas.microsoft.com/office/drawing/2014/main" id="{B5CEF23C-5399-444B-814E-D54AE65488DD}"/>
              </a:ext>
            </a:extLst>
          </p:cNvPr>
          <p:cNvSpPr txBox="1"/>
          <p:nvPr/>
        </p:nvSpPr>
        <p:spPr>
          <a:xfrm>
            <a:off x="7659189" y="6433579"/>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9" name="Picture 8">
            <a:extLst>
              <a:ext uri="{FF2B5EF4-FFF2-40B4-BE49-F238E27FC236}">
                <a16:creationId xmlns:a16="http://schemas.microsoft.com/office/drawing/2014/main" id="{91857797-F2BA-440A-8CC2-DBC0D7462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479"/>
            <a:ext cx="914400" cy="574521"/>
          </a:xfrm>
          <a:prstGeom prst="rect">
            <a:avLst/>
          </a:prstGeom>
        </p:spPr>
      </p:pic>
    </p:spTree>
    <p:extLst>
      <p:ext uri="{BB962C8B-B14F-4D97-AF65-F5344CB8AC3E}">
        <p14:creationId xmlns:p14="http://schemas.microsoft.com/office/powerpoint/2010/main" val="3542073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E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10058400" cy="1883664"/>
          </a:xfrm>
          <a:noFill/>
          <a:ln w="76200">
            <a:noFill/>
          </a:ln>
        </p:spPr>
        <p:txBody>
          <a:bodyPr anchor="ctr" anchorCtr="0">
            <a:normAutofit/>
          </a:bodyPr>
          <a:lstStyle>
            <a:lvl1pPr marL="0" indent="0">
              <a:defRPr sz="6000">
                <a:solidFill>
                  <a:schemeClr val="bg1"/>
                </a:solidFill>
              </a:defRPr>
            </a:lvl1pPr>
          </a:lstStyle>
          <a:p>
            <a:r>
              <a:rPr lang="en-US"/>
              <a:t>Click to edit Master title style</a:t>
            </a:r>
          </a:p>
        </p:txBody>
      </p:sp>
      <p:pic>
        <p:nvPicPr>
          <p:cNvPr id="6" name="Picture 5">
            <a:extLst>
              <a:ext uri="{FF2B5EF4-FFF2-40B4-BE49-F238E27FC236}">
                <a16:creationId xmlns:a16="http://schemas.microsoft.com/office/drawing/2014/main" id="{9F17E35F-096A-4653-925A-824CF7107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228600" y="5486400"/>
            <a:ext cx="1820103" cy="1143000"/>
          </a:xfrm>
          <a:prstGeom prst="rect">
            <a:avLst/>
          </a:prstGeom>
        </p:spPr>
      </p:pic>
    </p:spTree>
    <p:extLst>
      <p:ext uri="{BB962C8B-B14F-4D97-AF65-F5344CB8AC3E}">
        <p14:creationId xmlns:p14="http://schemas.microsoft.com/office/powerpoint/2010/main" val="4117786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Tagline">
  <p:cSld name="Title Tagline">
    <p:bg>
      <p:bgPr>
        <a:blipFill>
          <a:blip r:embed="rId2">
            <a:alphaModFix/>
          </a:blip>
          <a:stretch>
            <a:fillRect/>
          </a:stretch>
        </a:blipFill>
        <a:effectLst/>
      </p:bgPr>
    </p:bg>
    <p:spTree>
      <p:nvGrpSpPr>
        <p:cNvPr id="1" name="Shape 7"/>
        <p:cNvGrpSpPr/>
        <p:nvPr/>
      </p:nvGrpSpPr>
      <p:grpSpPr>
        <a:xfrm>
          <a:off x="0" y="0"/>
          <a:ext cx="0" cy="0"/>
          <a:chOff x="0" y="0"/>
          <a:chExt cx="0" cy="0"/>
        </a:xfrm>
      </p:grpSpPr>
      <p:sp>
        <p:nvSpPr>
          <p:cNvPr id="8" name="Google Shape;8;p2"/>
          <p:cNvSpPr txBox="1"/>
          <p:nvPr/>
        </p:nvSpPr>
        <p:spPr>
          <a:xfrm>
            <a:off x="8571733" y="6438000"/>
            <a:ext cx="3361200" cy="296800"/>
          </a:xfrm>
          <a:prstGeom prst="rect">
            <a:avLst/>
          </a:prstGeom>
          <a:noFill/>
          <a:ln>
            <a:noFill/>
          </a:ln>
        </p:spPr>
        <p:txBody>
          <a:bodyPr spcFirstLastPara="1" wrap="square" lIns="91433" tIns="45700" rIns="91433" bIns="45700" anchor="t" anchorCtr="0">
            <a:noAutofit/>
          </a:bodyPr>
          <a:lstStyle/>
          <a:p>
            <a:pPr marL="0" marR="0" lvl="0" indent="0" algn="l" rtl="0">
              <a:lnSpc>
                <a:spcPct val="90000"/>
              </a:lnSpc>
              <a:spcBef>
                <a:spcPts val="0"/>
              </a:spcBef>
              <a:spcAft>
                <a:spcPts val="0"/>
              </a:spcAft>
              <a:buClr>
                <a:srgbClr val="ACACAE"/>
              </a:buClr>
              <a:buSzPts val="800"/>
              <a:buFont typeface="Raleway"/>
              <a:buNone/>
            </a:pPr>
            <a:r>
              <a:rPr lang="en" sz="667">
                <a:solidFill>
                  <a:schemeClr val="dk1"/>
                </a:solidFill>
                <a:highlight>
                  <a:srgbClr val="FFFFFF"/>
                </a:highlight>
                <a:latin typeface="Raleway"/>
                <a:ea typeface="Raleway"/>
                <a:cs typeface="Raleway"/>
                <a:sym typeface="Raleway"/>
              </a:rPr>
              <a:t>This document and its contents are the confidential and proprietary information of Maven Wave Partners LLC and Atos IT Services and Solutions, Inc. </a:t>
            </a:r>
            <a:endParaRPr sz="667" u="none" strike="noStrike" cap="none">
              <a:solidFill>
                <a:schemeClr val="dk1"/>
              </a:solidFill>
              <a:latin typeface="Raleway"/>
              <a:ea typeface="Raleway"/>
              <a:cs typeface="Raleway"/>
              <a:sym typeface="Raleway"/>
            </a:endParaRPr>
          </a:p>
          <a:p>
            <a:pPr marL="0" marR="0" lvl="0" indent="0" algn="l" rtl="0">
              <a:lnSpc>
                <a:spcPct val="90000"/>
              </a:lnSpc>
              <a:spcBef>
                <a:spcPts val="0"/>
              </a:spcBef>
              <a:spcAft>
                <a:spcPts val="0"/>
              </a:spcAft>
              <a:buClr>
                <a:srgbClr val="ACACAE"/>
              </a:buClr>
              <a:buSzPts val="800"/>
              <a:buFont typeface="Raleway"/>
              <a:buNone/>
            </a:pPr>
            <a:br>
              <a:rPr lang="en" sz="667" u="none" strike="noStrike" cap="none">
                <a:solidFill>
                  <a:schemeClr val="dk1"/>
                </a:solidFill>
                <a:latin typeface="Raleway"/>
                <a:ea typeface="Raleway"/>
                <a:cs typeface="Raleway"/>
                <a:sym typeface="Raleway"/>
              </a:rPr>
            </a:br>
            <a:endParaRPr sz="667" u="none" strike="noStrike" cap="none">
              <a:solidFill>
                <a:schemeClr val="dk1"/>
              </a:solidFill>
              <a:latin typeface="Raleway Light"/>
              <a:ea typeface="Raleway Light"/>
              <a:cs typeface="Raleway Light"/>
              <a:sym typeface="Raleway Light"/>
            </a:endParaRPr>
          </a:p>
        </p:txBody>
      </p:sp>
      <p:sp>
        <p:nvSpPr>
          <p:cNvPr id="9" name="Google Shape;9;p2"/>
          <p:cNvSpPr txBox="1">
            <a:spLocks noGrp="1"/>
          </p:cNvSpPr>
          <p:nvPr>
            <p:ph type="ctrTitle"/>
          </p:nvPr>
        </p:nvSpPr>
        <p:spPr>
          <a:xfrm>
            <a:off x="838200" y="1122367"/>
            <a:ext cx="10144000" cy="1924400"/>
          </a:xfrm>
          <a:prstGeom prst="rect">
            <a:avLst/>
          </a:prstGeom>
          <a:noFill/>
          <a:ln>
            <a:noFill/>
          </a:ln>
        </p:spPr>
        <p:txBody>
          <a:bodyPr spcFirstLastPara="1" wrap="square" lIns="0" tIns="34275" rIns="68575" bIns="34275" anchor="b" anchorCtr="0">
            <a:noAutofit/>
          </a:bodyPr>
          <a:lstStyle>
            <a:lvl1pPr marR="0" lvl="0" algn="l" rtl="0">
              <a:lnSpc>
                <a:spcPct val="90000"/>
              </a:lnSpc>
              <a:spcBef>
                <a:spcPts val="0"/>
              </a:spcBef>
              <a:spcAft>
                <a:spcPts val="0"/>
              </a:spcAft>
              <a:buClr>
                <a:schemeClr val="dk2"/>
              </a:buClr>
              <a:buSzPts val="4000"/>
              <a:buFont typeface="Raleway Light"/>
              <a:buNone/>
              <a:defRPr sz="5333" i="0" u="none" strike="noStrike" cap="none">
                <a:solidFill>
                  <a:schemeClr val="dk2"/>
                </a:solidFill>
                <a:latin typeface="Raleway Light"/>
                <a:ea typeface="Raleway Light"/>
                <a:cs typeface="Raleway Light"/>
                <a:sym typeface="Raleway Light"/>
              </a:defRPr>
            </a:lvl1pPr>
            <a:lvl2pPr lvl="1" rtl="0">
              <a:spcBef>
                <a:spcPts val="0"/>
              </a:spcBef>
              <a:spcAft>
                <a:spcPts val="0"/>
              </a:spcAft>
              <a:buClr>
                <a:schemeClr val="dk2"/>
              </a:buClr>
              <a:buSzPts val="4000"/>
              <a:buFont typeface="Raleway Light"/>
              <a:buNone/>
              <a:defRPr sz="5333">
                <a:solidFill>
                  <a:schemeClr val="dk2"/>
                </a:solidFill>
                <a:latin typeface="Raleway Light"/>
                <a:ea typeface="Raleway Light"/>
                <a:cs typeface="Raleway Light"/>
                <a:sym typeface="Raleway Light"/>
              </a:defRPr>
            </a:lvl2pPr>
            <a:lvl3pPr lvl="2" rtl="0">
              <a:spcBef>
                <a:spcPts val="0"/>
              </a:spcBef>
              <a:spcAft>
                <a:spcPts val="0"/>
              </a:spcAft>
              <a:buClr>
                <a:schemeClr val="dk2"/>
              </a:buClr>
              <a:buSzPts val="4000"/>
              <a:buFont typeface="Raleway Light"/>
              <a:buNone/>
              <a:defRPr sz="5333">
                <a:solidFill>
                  <a:schemeClr val="dk2"/>
                </a:solidFill>
                <a:latin typeface="Raleway Light"/>
                <a:ea typeface="Raleway Light"/>
                <a:cs typeface="Raleway Light"/>
                <a:sym typeface="Raleway Light"/>
              </a:defRPr>
            </a:lvl3pPr>
            <a:lvl4pPr lvl="3" rtl="0">
              <a:spcBef>
                <a:spcPts val="0"/>
              </a:spcBef>
              <a:spcAft>
                <a:spcPts val="0"/>
              </a:spcAft>
              <a:buClr>
                <a:schemeClr val="dk2"/>
              </a:buClr>
              <a:buSzPts val="4000"/>
              <a:buFont typeface="Raleway Light"/>
              <a:buNone/>
              <a:defRPr sz="5333">
                <a:solidFill>
                  <a:schemeClr val="dk2"/>
                </a:solidFill>
                <a:latin typeface="Raleway Light"/>
                <a:ea typeface="Raleway Light"/>
                <a:cs typeface="Raleway Light"/>
                <a:sym typeface="Raleway Light"/>
              </a:defRPr>
            </a:lvl4pPr>
            <a:lvl5pPr lvl="4" rtl="0">
              <a:spcBef>
                <a:spcPts val="0"/>
              </a:spcBef>
              <a:spcAft>
                <a:spcPts val="0"/>
              </a:spcAft>
              <a:buClr>
                <a:schemeClr val="dk2"/>
              </a:buClr>
              <a:buSzPts val="4000"/>
              <a:buFont typeface="Raleway Light"/>
              <a:buNone/>
              <a:defRPr sz="5333">
                <a:solidFill>
                  <a:schemeClr val="dk2"/>
                </a:solidFill>
                <a:latin typeface="Raleway Light"/>
                <a:ea typeface="Raleway Light"/>
                <a:cs typeface="Raleway Light"/>
                <a:sym typeface="Raleway Light"/>
              </a:defRPr>
            </a:lvl5pPr>
            <a:lvl6pPr lvl="5" rtl="0">
              <a:spcBef>
                <a:spcPts val="0"/>
              </a:spcBef>
              <a:spcAft>
                <a:spcPts val="0"/>
              </a:spcAft>
              <a:buClr>
                <a:schemeClr val="dk2"/>
              </a:buClr>
              <a:buSzPts val="4000"/>
              <a:buFont typeface="Raleway Light"/>
              <a:buNone/>
              <a:defRPr sz="5333">
                <a:solidFill>
                  <a:schemeClr val="dk2"/>
                </a:solidFill>
                <a:latin typeface="Raleway Light"/>
                <a:ea typeface="Raleway Light"/>
                <a:cs typeface="Raleway Light"/>
                <a:sym typeface="Raleway Light"/>
              </a:defRPr>
            </a:lvl6pPr>
            <a:lvl7pPr lvl="6" rtl="0">
              <a:spcBef>
                <a:spcPts val="0"/>
              </a:spcBef>
              <a:spcAft>
                <a:spcPts val="0"/>
              </a:spcAft>
              <a:buClr>
                <a:schemeClr val="dk2"/>
              </a:buClr>
              <a:buSzPts val="4000"/>
              <a:buFont typeface="Raleway Light"/>
              <a:buNone/>
              <a:defRPr sz="5333">
                <a:solidFill>
                  <a:schemeClr val="dk2"/>
                </a:solidFill>
                <a:latin typeface="Raleway Light"/>
                <a:ea typeface="Raleway Light"/>
                <a:cs typeface="Raleway Light"/>
                <a:sym typeface="Raleway Light"/>
              </a:defRPr>
            </a:lvl7pPr>
            <a:lvl8pPr lvl="7" rtl="0">
              <a:spcBef>
                <a:spcPts val="0"/>
              </a:spcBef>
              <a:spcAft>
                <a:spcPts val="0"/>
              </a:spcAft>
              <a:buClr>
                <a:schemeClr val="dk2"/>
              </a:buClr>
              <a:buSzPts val="4000"/>
              <a:buFont typeface="Raleway Light"/>
              <a:buNone/>
              <a:defRPr sz="5333">
                <a:solidFill>
                  <a:schemeClr val="dk2"/>
                </a:solidFill>
                <a:latin typeface="Raleway Light"/>
                <a:ea typeface="Raleway Light"/>
                <a:cs typeface="Raleway Light"/>
                <a:sym typeface="Raleway Light"/>
              </a:defRPr>
            </a:lvl8pPr>
            <a:lvl9pPr lvl="8" rtl="0">
              <a:spcBef>
                <a:spcPts val="0"/>
              </a:spcBef>
              <a:spcAft>
                <a:spcPts val="0"/>
              </a:spcAft>
              <a:buClr>
                <a:schemeClr val="dk2"/>
              </a:buClr>
              <a:buSzPts val="4000"/>
              <a:buFont typeface="Raleway Light"/>
              <a:buNone/>
              <a:defRPr sz="5333">
                <a:solidFill>
                  <a:schemeClr val="dk2"/>
                </a:solidFill>
                <a:latin typeface="Raleway Light"/>
                <a:ea typeface="Raleway Light"/>
                <a:cs typeface="Raleway Light"/>
                <a:sym typeface="Raleway Light"/>
              </a:defRPr>
            </a:lvl9pPr>
          </a:lstStyle>
          <a:p>
            <a:endParaRPr/>
          </a:p>
        </p:txBody>
      </p:sp>
      <p:sp>
        <p:nvSpPr>
          <p:cNvPr id="10" name="Google Shape;10;p2"/>
          <p:cNvSpPr txBox="1">
            <a:spLocks noGrp="1"/>
          </p:cNvSpPr>
          <p:nvPr>
            <p:ph type="subTitle" idx="1"/>
          </p:nvPr>
        </p:nvSpPr>
        <p:spPr>
          <a:xfrm>
            <a:off x="838200" y="3046767"/>
            <a:ext cx="10144000" cy="2210800"/>
          </a:xfrm>
          <a:prstGeom prst="rect">
            <a:avLst/>
          </a:prstGeom>
          <a:noFill/>
          <a:ln>
            <a:noFill/>
          </a:ln>
        </p:spPr>
        <p:txBody>
          <a:bodyPr spcFirstLastPara="1" wrap="square" lIns="0" tIns="34275" rIns="68575" bIns="34275" anchor="t" anchorCtr="0">
            <a:noAutofit/>
          </a:bodyPr>
          <a:lstStyle>
            <a:lvl1pPr marR="0" lvl="0" algn="l" rtl="0">
              <a:lnSpc>
                <a:spcPct val="90000"/>
              </a:lnSpc>
              <a:spcBef>
                <a:spcPts val="1067"/>
              </a:spcBef>
              <a:spcAft>
                <a:spcPts val="0"/>
              </a:spcAft>
              <a:buClr>
                <a:schemeClr val="dk2"/>
              </a:buClr>
              <a:buSzPts val="1800"/>
              <a:buFont typeface="Raleway"/>
              <a:buNone/>
              <a:defRPr sz="2400" i="0" u="none" strike="noStrike" cap="none">
                <a:solidFill>
                  <a:schemeClr val="dk2"/>
                </a:solidFill>
                <a:latin typeface="Raleway"/>
                <a:ea typeface="Raleway"/>
                <a:cs typeface="Raleway"/>
                <a:sym typeface="Raleway"/>
              </a:defRPr>
            </a:lvl1pPr>
            <a:lvl2pPr marR="0" lvl="1" algn="ctr" rtl="0">
              <a:lnSpc>
                <a:spcPct val="90000"/>
              </a:lnSpc>
              <a:spcBef>
                <a:spcPts val="533"/>
              </a:spcBef>
              <a:spcAft>
                <a:spcPts val="0"/>
              </a:spcAft>
              <a:buClr>
                <a:schemeClr val="dk1"/>
              </a:buClr>
              <a:buSzPts val="1800"/>
              <a:buFont typeface="Raleway"/>
              <a:buNone/>
              <a:defRPr sz="2400" i="0" u="none" strike="noStrike" cap="none">
                <a:solidFill>
                  <a:schemeClr val="dk1"/>
                </a:solidFill>
                <a:latin typeface="Raleway"/>
                <a:ea typeface="Raleway"/>
                <a:cs typeface="Raleway"/>
                <a:sym typeface="Raleway"/>
              </a:defRPr>
            </a:lvl2pPr>
            <a:lvl3pPr marR="0" lvl="2" algn="ctr" rtl="0">
              <a:lnSpc>
                <a:spcPct val="90000"/>
              </a:lnSpc>
              <a:spcBef>
                <a:spcPts val="533"/>
              </a:spcBef>
              <a:spcAft>
                <a:spcPts val="0"/>
              </a:spcAft>
              <a:buClr>
                <a:schemeClr val="dk1"/>
              </a:buClr>
              <a:buSzPts val="1800"/>
              <a:buFont typeface="Raleway"/>
              <a:buNone/>
              <a:defRPr sz="2400" i="0" u="none" strike="noStrike" cap="none">
                <a:solidFill>
                  <a:schemeClr val="dk1"/>
                </a:solidFill>
                <a:latin typeface="Raleway"/>
                <a:ea typeface="Raleway"/>
                <a:cs typeface="Raleway"/>
                <a:sym typeface="Raleway"/>
              </a:defRPr>
            </a:lvl3pPr>
            <a:lvl4pPr marR="0" lvl="3" algn="ctr" rtl="0">
              <a:lnSpc>
                <a:spcPct val="90000"/>
              </a:lnSpc>
              <a:spcBef>
                <a:spcPts val="533"/>
              </a:spcBef>
              <a:spcAft>
                <a:spcPts val="0"/>
              </a:spcAft>
              <a:buClr>
                <a:schemeClr val="dk1"/>
              </a:buClr>
              <a:buSzPts val="1800"/>
              <a:buFont typeface="Raleway"/>
              <a:buNone/>
              <a:defRPr sz="2400" i="0" u="none" strike="noStrike" cap="none">
                <a:solidFill>
                  <a:schemeClr val="dk1"/>
                </a:solidFill>
                <a:latin typeface="Raleway"/>
                <a:ea typeface="Raleway"/>
                <a:cs typeface="Raleway"/>
                <a:sym typeface="Raleway"/>
              </a:defRPr>
            </a:lvl4pPr>
            <a:lvl5pPr marR="0" lvl="4" algn="ctr" rtl="0">
              <a:lnSpc>
                <a:spcPct val="90000"/>
              </a:lnSpc>
              <a:spcBef>
                <a:spcPts val="533"/>
              </a:spcBef>
              <a:spcAft>
                <a:spcPts val="0"/>
              </a:spcAft>
              <a:buClr>
                <a:schemeClr val="dk1"/>
              </a:buClr>
              <a:buSzPts val="1800"/>
              <a:buFont typeface="Raleway"/>
              <a:buNone/>
              <a:defRPr sz="2400" i="0" u="none" strike="noStrike" cap="none">
                <a:solidFill>
                  <a:schemeClr val="dk1"/>
                </a:solidFill>
                <a:latin typeface="Raleway"/>
                <a:ea typeface="Raleway"/>
                <a:cs typeface="Raleway"/>
                <a:sym typeface="Raleway"/>
              </a:defRPr>
            </a:lvl5pPr>
            <a:lvl6pPr marR="0" lvl="5" algn="ctr" rtl="0">
              <a:lnSpc>
                <a:spcPct val="90000"/>
              </a:lnSpc>
              <a:spcBef>
                <a:spcPts val="533"/>
              </a:spcBef>
              <a:spcAft>
                <a:spcPts val="0"/>
              </a:spcAft>
              <a:buClr>
                <a:schemeClr val="dk1"/>
              </a:buClr>
              <a:buSzPts val="1800"/>
              <a:buFont typeface="Raleway"/>
              <a:buNone/>
              <a:defRPr sz="2400" i="0" u="none" strike="noStrike" cap="none">
                <a:solidFill>
                  <a:schemeClr val="dk1"/>
                </a:solidFill>
                <a:latin typeface="Raleway"/>
                <a:ea typeface="Raleway"/>
                <a:cs typeface="Raleway"/>
                <a:sym typeface="Raleway"/>
              </a:defRPr>
            </a:lvl6pPr>
            <a:lvl7pPr marR="0" lvl="6" algn="ctr" rtl="0">
              <a:lnSpc>
                <a:spcPct val="90000"/>
              </a:lnSpc>
              <a:spcBef>
                <a:spcPts val="533"/>
              </a:spcBef>
              <a:spcAft>
                <a:spcPts val="0"/>
              </a:spcAft>
              <a:buClr>
                <a:schemeClr val="dk1"/>
              </a:buClr>
              <a:buSzPts val="1800"/>
              <a:buFont typeface="Raleway"/>
              <a:buNone/>
              <a:defRPr sz="2400" i="0" u="none" strike="noStrike" cap="none">
                <a:solidFill>
                  <a:schemeClr val="dk1"/>
                </a:solidFill>
                <a:latin typeface="Raleway"/>
                <a:ea typeface="Raleway"/>
                <a:cs typeface="Raleway"/>
                <a:sym typeface="Raleway"/>
              </a:defRPr>
            </a:lvl7pPr>
            <a:lvl8pPr marR="0" lvl="7" algn="ctr" rtl="0">
              <a:lnSpc>
                <a:spcPct val="90000"/>
              </a:lnSpc>
              <a:spcBef>
                <a:spcPts val="533"/>
              </a:spcBef>
              <a:spcAft>
                <a:spcPts val="0"/>
              </a:spcAft>
              <a:buClr>
                <a:schemeClr val="dk1"/>
              </a:buClr>
              <a:buSzPts val="1800"/>
              <a:buFont typeface="Raleway"/>
              <a:buNone/>
              <a:defRPr sz="2400" i="0" u="none" strike="noStrike" cap="none">
                <a:solidFill>
                  <a:schemeClr val="dk1"/>
                </a:solidFill>
                <a:latin typeface="Raleway"/>
                <a:ea typeface="Raleway"/>
                <a:cs typeface="Raleway"/>
                <a:sym typeface="Raleway"/>
              </a:defRPr>
            </a:lvl8pPr>
            <a:lvl9pPr marR="0" lvl="8" algn="ctr" rtl="0">
              <a:lnSpc>
                <a:spcPct val="90000"/>
              </a:lnSpc>
              <a:spcBef>
                <a:spcPts val="533"/>
              </a:spcBef>
              <a:spcAft>
                <a:spcPts val="0"/>
              </a:spcAft>
              <a:buClr>
                <a:schemeClr val="dk1"/>
              </a:buClr>
              <a:buSzPts val="1800"/>
              <a:buFont typeface="Raleway"/>
              <a:buNone/>
              <a:defRPr sz="2400" i="0" u="none" strike="noStrike" cap="none">
                <a:solidFill>
                  <a:schemeClr val="dk1"/>
                </a:solidFill>
                <a:latin typeface="Raleway"/>
                <a:ea typeface="Raleway"/>
                <a:cs typeface="Raleway"/>
                <a:sym typeface="Raleway"/>
              </a:defRPr>
            </a:lvl9pPr>
          </a:lstStyle>
          <a:p>
            <a:endParaRPr/>
          </a:p>
        </p:txBody>
      </p:sp>
      <p:pic>
        <p:nvPicPr>
          <p:cNvPr id="11" name="Google Shape;11;p2"/>
          <p:cNvPicPr preferRelativeResize="0"/>
          <p:nvPr/>
        </p:nvPicPr>
        <p:blipFill rotWithShape="1">
          <a:blip r:embed="rId3">
            <a:alphaModFix/>
          </a:blip>
          <a:srcRect l="4859" t="38187" r="5156" b="38187"/>
          <a:stretch/>
        </p:blipFill>
        <p:spPr>
          <a:xfrm>
            <a:off x="462973" y="589275"/>
            <a:ext cx="5064128" cy="850165"/>
          </a:xfrm>
          <a:prstGeom prst="rect">
            <a:avLst/>
          </a:prstGeom>
          <a:noFill/>
          <a:ln>
            <a:noFill/>
          </a:ln>
        </p:spPr>
      </p:pic>
    </p:spTree>
    <p:extLst>
      <p:ext uri="{BB962C8B-B14F-4D97-AF65-F5344CB8AC3E}">
        <p14:creationId xmlns:p14="http://schemas.microsoft.com/office/powerpoint/2010/main" val="14125047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7513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47521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17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Posi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463040"/>
            <a:ext cx="11274552" cy="4389120"/>
          </a:xfrm>
          <a:ln w="48387">
            <a:solidFill>
              <a:schemeClr val="bg2"/>
            </a:solidFill>
          </a:ln>
        </p:spPr>
        <p:txBody>
          <a:bodyPr lIns="320040" tIns="320040" rIns="320040" bIns="320040"/>
          <a:lstStyle>
            <a:lvl1pPr marL="0" indent="0">
              <a:buFont typeface="+mj-lt"/>
              <a:buNone/>
              <a:defRPr sz="2400" b="1">
                <a:latin typeface="+mn-lt"/>
              </a:defRPr>
            </a:lvl1pPr>
            <a:lvl2pPr marL="457200" indent="-457200">
              <a:buFont typeface="+mj-lt"/>
              <a:buAutoNum type="arabicPeriod"/>
              <a:defRPr sz="2400" b="1">
                <a:latin typeface="+mn-lt"/>
              </a:defRPr>
            </a:lvl2pPr>
            <a:lvl3pPr marL="692150" indent="-228600">
              <a:buFont typeface="Arial" panose="020B0604020202020204" pitchFamily="34" charset="0"/>
              <a:buChar char="•"/>
              <a:defRPr sz="2400" b="1">
                <a:latin typeface="+mn-lt"/>
              </a:defRPr>
            </a:lvl3pPr>
            <a:lvl4pPr marL="692150" indent="-228600">
              <a:buFont typeface="Arial" panose="020B0604020202020204" pitchFamily="34" charset="0"/>
              <a:buChar char="•"/>
              <a:defRPr sz="2400" b="1">
                <a:latin typeface="+mn-lt"/>
              </a:defRPr>
            </a:lvl4pPr>
            <a:lvl5pPr marL="692150" indent="-228600">
              <a:buFont typeface="Arial" panose="020B0604020202020204" pitchFamily="34" charset="0"/>
              <a:buChar char="•"/>
              <a:defRPr sz="2400" b="1">
                <a:latin typeface="+mn-lt"/>
              </a:defRPr>
            </a:lvl5pPr>
            <a:lvl6pPr marL="692150" indent="-228600">
              <a:defRPr sz="2400" b="1"/>
            </a:lvl6pPr>
            <a:lvl7pPr marL="692150" indent="-228600">
              <a:tabLst/>
              <a:defRPr sz="2400" b="1"/>
            </a:lvl7pPr>
            <a:lvl8pPr marL="692150" indent="-228600">
              <a:defRPr sz="2400" b="1"/>
            </a:lvl8pPr>
            <a:lvl9pPr marL="692150" indent="-228600">
              <a:defRPr sz="2400" b="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601200" y="6433724"/>
            <a:ext cx="914400" cy="274320"/>
          </a:xfrm>
        </p:spPr>
        <p:txBody>
          <a:bodyPr anchor="ctr"/>
          <a:lstStyle/>
          <a:p>
            <a:fld id="{24C98193-2BFC-417A-817E-0A59C5F8E3B3}" type="datetimeFigureOut">
              <a:rPr lang="en-US" smtClean="0"/>
              <a:t>11/10/2022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7" name="TextBox 6">
            <a:extLst>
              <a:ext uri="{FF2B5EF4-FFF2-40B4-BE49-F238E27FC236}">
                <a16:creationId xmlns:a16="http://schemas.microsoft.com/office/drawing/2014/main" id="{95D5E5BE-0B3D-4F7E-8B2C-4E1CBA7409F1}"/>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1" name="Picture 10">
            <a:extLst>
              <a:ext uri="{FF2B5EF4-FFF2-40B4-BE49-F238E27FC236}">
                <a16:creationId xmlns:a16="http://schemas.microsoft.com/office/drawing/2014/main" id="{2471E9D9-CE3D-45FB-A199-FE644567B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44608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Revers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463040"/>
            <a:ext cx="11274552" cy="4389120"/>
          </a:xfrm>
          <a:noFill/>
          <a:ln w="48387">
            <a:solidFill>
              <a:schemeClr val="bg1"/>
            </a:solidFill>
          </a:ln>
        </p:spPr>
        <p:txBody>
          <a:bodyPr lIns="320040" tIns="320040" rIns="320040" bIns="320040"/>
          <a:lstStyle>
            <a:lvl1pPr marL="0" indent="0">
              <a:buFont typeface="+mj-lt"/>
              <a:buNone/>
              <a:defRPr sz="2400" b="1">
                <a:solidFill>
                  <a:schemeClr val="bg1"/>
                </a:solidFill>
                <a:latin typeface="+mn-lt"/>
              </a:defRPr>
            </a:lvl1pPr>
            <a:lvl2pPr marL="457200" indent="-457200">
              <a:buFont typeface="+mj-lt"/>
              <a:buAutoNum type="arabicPeriod"/>
              <a:defRPr sz="2400" b="1">
                <a:solidFill>
                  <a:schemeClr val="bg1"/>
                </a:solidFill>
                <a:latin typeface="+mn-lt"/>
              </a:defRPr>
            </a:lvl2pPr>
            <a:lvl3pPr marL="692150" indent="-228600">
              <a:buFont typeface="Arial" panose="020B0604020202020204" pitchFamily="34" charset="0"/>
              <a:buChar char="•"/>
              <a:defRPr sz="2400" b="1">
                <a:solidFill>
                  <a:schemeClr val="bg1"/>
                </a:solidFill>
                <a:latin typeface="+mn-lt"/>
              </a:defRPr>
            </a:lvl3pPr>
            <a:lvl4pPr marL="692150" indent="-228600">
              <a:buFont typeface="Arial" panose="020B0604020202020204" pitchFamily="34" charset="0"/>
              <a:buChar char="•"/>
              <a:defRPr sz="2400" b="1">
                <a:solidFill>
                  <a:schemeClr val="bg1"/>
                </a:solidFill>
                <a:latin typeface="+mn-lt"/>
              </a:defRPr>
            </a:lvl4pPr>
            <a:lvl5pPr marL="692150" indent="-228600">
              <a:buFont typeface="Arial" panose="020B0604020202020204" pitchFamily="34" charset="0"/>
              <a:buChar char="•"/>
              <a:defRPr sz="2400" b="1">
                <a:solidFill>
                  <a:schemeClr val="bg1"/>
                </a:solidFill>
                <a:latin typeface="+mn-lt"/>
              </a:defRPr>
            </a:lvl5pPr>
            <a:lvl6pPr marL="692150" indent="-228600">
              <a:defRPr sz="2400" b="1">
                <a:solidFill>
                  <a:schemeClr val="bg1"/>
                </a:solidFill>
              </a:defRPr>
            </a:lvl6pPr>
            <a:lvl7pPr marL="692150" indent="-228600">
              <a:tabLst/>
              <a:defRPr sz="2400" b="1">
                <a:solidFill>
                  <a:schemeClr val="bg1"/>
                </a:solidFill>
              </a:defRPr>
            </a:lvl7pPr>
            <a:lvl8pPr marL="692150" indent="-228600">
              <a:defRPr sz="2400" b="1">
                <a:solidFill>
                  <a:schemeClr val="bg1"/>
                </a:solidFill>
              </a:defRPr>
            </a:lvl8pPr>
            <a:lvl9pPr marL="692150" indent="-228600">
              <a:defRPr sz="24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601200" y="6433724"/>
            <a:ext cx="914400" cy="274320"/>
          </a:xfrm>
        </p:spPr>
        <p:txBody>
          <a:bodyPr anchor="ctr"/>
          <a:lstStyle>
            <a:lvl1pPr>
              <a:defRPr>
                <a:solidFill>
                  <a:schemeClr val="bg1"/>
                </a:solidFill>
              </a:defRPr>
            </a:lvl1pPr>
          </a:lstStyle>
          <a:p>
            <a:fld id="{24C98193-2BFC-417A-817E-0A59C5F8E3B3}" type="datetimeFigureOut">
              <a:rPr lang="en-US" smtClean="0"/>
              <a:t>11/10/2022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lvl1pPr>
              <a:defRPr>
                <a:solidFill>
                  <a:schemeClr val="bg1"/>
                </a:solidFill>
              </a:defRPr>
            </a:lvl1pPr>
          </a:lstStyle>
          <a:p>
            <a:fld id="{AB7651A7-6B4D-4B09-9A14-5C1471647322}" type="slidenum">
              <a:rPr lang="en-US" smtClean="0"/>
              <a:t>‹#›</a:t>
            </a:fld>
            <a:endParaRPr lang="en-US"/>
          </a:p>
        </p:txBody>
      </p:sp>
      <p:sp>
        <p:nvSpPr>
          <p:cNvPr id="7" name="TextBox 6">
            <a:extLst>
              <a:ext uri="{FF2B5EF4-FFF2-40B4-BE49-F238E27FC236}">
                <a16:creationId xmlns:a16="http://schemas.microsoft.com/office/drawing/2014/main" id="{C1417146-E64C-48E4-8A3C-84FE36A4A4E0}"/>
              </a:ext>
            </a:extLst>
          </p:cNvPr>
          <p:cNvSpPr txBox="1"/>
          <p:nvPr/>
        </p:nvSpPr>
        <p:spPr>
          <a:xfrm>
            <a:off x="7662672"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solidFill>
                  <a:schemeClr val="bg1"/>
                </a:solidFill>
              </a:rPr>
              <a:t>Proprietary and Confidential</a:t>
            </a:r>
          </a:p>
        </p:txBody>
      </p:sp>
      <p:pic>
        <p:nvPicPr>
          <p:cNvPr id="10" name="Picture 9">
            <a:extLst>
              <a:ext uri="{FF2B5EF4-FFF2-40B4-BE49-F238E27FC236}">
                <a16:creationId xmlns:a16="http://schemas.microsoft.com/office/drawing/2014/main" id="{3271E40A-F5F9-4E29-BCA2-FDC326289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419684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Agenda: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463040"/>
            <a:ext cx="11274552" cy="4389120"/>
          </a:xfrm>
          <a:noFill/>
          <a:ln w="48387">
            <a:solidFill>
              <a:schemeClr val="bg2"/>
            </a:solidFill>
          </a:ln>
        </p:spPr>
        <p:txBody>
          <a:bodyPr lIns="320040" tIns="320040" rIns="320040" bIns="320040"/>
          <a:lstStyle>
            <a:lvl1pPr marL="0" indent="0">
              <a:buFont typeface="+mj-lt"/>
              <a:buNone/>
              <a:defRPr sz="2400" b="1">
                <a:solidFill>
                  <a:schemeClr val="bg1"/>
                </a:solidFill>
                <a:latin typeface="+mn-lt"/>
              </a:defRPr>
            </a:lvl1pPr>
            <a:lvl2pPr marL="457200" indent="-457200">
              <a:buFont typeface="+mj-lt"/>
              <a:buAutoNum type="arabicPeriod"/>
              <a:defRPr sz="2400" b="1">
                <a:solidFill>
                  <a:schemeClr val="bg1"/>
                </a:solidFill>
                <a:latin typeface="+mn-lt"/>
              </a:defRPr>
            </a:lvl2pPr>
            <a:lvl3pPr marL="692150" indent="-228600">
              <a:buFont typeface="Arial" panose="020B0604020202020204" pitchFamily="34" charset="0"/>
              <a:buChar char="•"/>
              <a:defRPr sz="2400" b="1">
                <a:solidFill>
                  <a:schemeClr val="bg1"/>
                </a:solidFill>
                <a:latin typeface="+mn-lt"/>
              </a:defRPr>
            </a:lvl3pPr>
            <a:lvl4pPr marL="692150" indent="-228600">
              <a:buFont typeface="Arial" panose="020B0604020202020204" pitchFamily="34" charset="0"/>
              <a:buChar char="•"/>
              <a:defRPr sz="2400" b="1">
                <a:solidFill>
                  <a:schemeClr val="bg1"/>
                </a:solidFill>
                <a:latin typeface="+mn-lt"/>
              </a:defRPr>
            </a:lvl4pPr>
            <a:lvl5pPr marL="692150" indent="-228600">
              <a:buFont typeface="Arial" panose="020B0604020202020204" pitchFamily="34" charset="0"/>
              <a:buChar char="•"/>
              <a:defRPr sz="2400" b="1">
                <a:solidFill>
                  <a:schemeClr val="bg1"/>
                </a:solidFill>
                <a:latin typeface="+mn-lt"/>
              </a:defRPr>
            </a:lvl5pPr>
            <a:lvl6pPr marL="692150" indent="-228600">
              <a:defRPr sz="2400" b="1">
                <a:solidFill>
                  <a:schemeClr val="bg1"/>
                </a:solidFill>
              </a:defRPr>
            </a:lvl6pPr>
            <a:lvl7pPr marL="692150" indent="-228600">
              <a:tabLst/>
              <a:defRPr sz="2400" b="1">
                <a:solidFill>
                  <a:schemeClr val="bg1"/>
                </a:solidFill>
              </a:defRPr>
            </a:lvl7pPr>
            <a:lvl8pPr marL="692150" indent="-228600">
              <a:defRPr sz="2400" b="1">
                <a:solidFill>
                  <a:schemeClr val="bg1"/>
                </a:solidFill>
              </a:defRPr>
            </a:lvl8pPr>
            <a:lvl9pPr marL="692150" indent="-228600">
              <a:defRPr sz="24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601200" y="6433724"/>
            <a:ext cx="914400" cy="274320"/>
          </a:xfrm>
        </p:spPr>
        <p:txBody>
          <a:bodyPr anchor="ctr"/>
          <a:lstStyle>
            <a:lvl1pPr>
              <a:defRPr>
                <a:solidFill>
                  <a:schemeClr val="bg1"/>
                </a:solidFill>
              </a:defRPr>
            </a:lvl1pPr>
          </a:lstStyle>
          <a:p>
            <a:fld id="{24C98193-2BFC-417A-817E-0A59C5F8E3B3}" type="datetimeFigureOut">
              <a:rPr lang="en-US" smtClean="0"/>
              <a:t>11/10/2022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lvl1pPr>
              <a:defRPr>
                <a:solidFill>
                  <a:schemeClr val="bg1"/>
                </a:solidFill>
              </a:defRPr>
            </a:lvl1pPr>
          </a:lstStyle>
          <a:p>
            <a:fld id="{AB7651A7-6B4D-4B09-9A14-5C1471647322}" type="slidenum">
              <a:rPr lang="en-US" smtClean="0"/>
              <a:t>‹#›</a:t>
            </a:fld>
            <a:endParaRPr lang="en-US"/>
          </a:p>
        </p:txBody>
      </p:sp>
      <p:sp>
        <p:nvSpPr>
          <p:cNvPr id="8" name="TextBox 7">
            <a:extLst>
              <a:ext uri="{FF2B5EF4-FFF2-40B4-BE49-F238E27FC236}">
                <a16:creationId xmlns:a16="http://schemas.microsoft.com/office/drawing/2014/main" id="{F9959D00-0439-44A1-BE17-CB83D63F2EE9}"/>
              </a:ext>
            </a:extLst>
          </p:cNvPr>
          <p:cNvSpPr txBox="1"/>
          <p:nvPr/>
        </p:nvSpPr>
        <p:spPr>
          <a:xfrm>
            <a:off x="7662672"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solidFill>
                  <a:schemeClr val="bg1"/>
                </a:solidFill>
              </a:rPr>
              <a:t>Proprietary and Confidential</a:t>
            </a:r>
          </a:p>
        </p:txBody>
      </p:sp>
      <p:pic>
        <p:nvPicPr>
          <p:cNvPr id="10" name="Picture 9">
            <a:extLst>
              <a:ext uri="{FF2B5EF4-FFF2-40B4-BE49-F238E27FC236}">
                <a16:creationId xmlns:a16="http://schemas.microsoft.com/office/drawing/2014/main" id="{4718CDE0-2542-46F9-9BA5-11211DAAC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3313302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Silv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463040"/>
            <a:ext cx="11274552" cy="4389120"/>
          </a:xfrm>
          <a:ln w="48387">
            <a:solidFill>
              <a:schemeClr val="bg1"/>
            </a:solidFill>
          </a:ln>
        </p:spPr>
        <p:txBody>
          <a:bodyPr lIns="320040" tIns="320040" rIns="320040" bIns="320040"/>
          <a:lstStyle>
            <a:lvl1pPr marL="0" indent="0">
              <a:buFont typeface="+mj-lt"/>
              <a:buNone/>
              <a:defRPr sz="2400" b="1">
                <a:latin typeface="+mn-lt"/>
              </a:defRPr>
            </a:lvl1pPr>
            <a:lvl2pPr marL="457200" indent="-457200">
              <a:buFont typeface="+mj-lt"/>
              <a:buAutoNum type="arabicPeriod"/>
              <a:defRPr sz="2400" b="1">
                <a:latin typeface="+mn-lt"/>
              </a:defRPr>
            </a:lvl2pPr>
            <a:lvl3pPr marL="692150" indent="-228600">
              <a:buFont typeface="Arial" panose="020B0604020202020204" pitchFamily="34" charset="0"/>
              <a:buChar char="•"/>
              <a:defRPr sz="2400" b="1">
                <a:latin typeface="+mn-lt"/>
              </a:defRPr>
            </a:lvl3pPr>
            <a:lvl4pPr marL="692150" indent="-228600">
              <a:buFont typeface="Arial" panose="020B0604020202020204" pitchFamily="34" charset="0"/>
              <a:buChar char="•"/>
              <a:defRPr sz="2400" b="1">
                <a:latin typeface="+mn-lt"/>
              </a:defRPr>
            </a:lvl4pPr>
            <a:lvl5pPr marL="692150" indent="-228600">
              <a:buFont typeface="Arial" panose="020B0604020202020204" pitchFamily="34" charset="0"/>
              <a:buChar char="•"/>
              <a:defRPr sz="2400" b="1">
                <a:latin typeface="+mn-lt"/>
              </a:defRPr>
            </a:lvl5pPr>
            <a:lvl6pPr marL="692150" indent="-228600">
              <a:defRPr sz="2400" b="1"/>
            </a:lvl6pPr>
            <a:lvl7pPr marL="692150" indent="-228600">
              <a:tabLst/>
              <a:defRPr sz="2400" b="1"/>
            </a:lvl7pPr>
            <a:lvl8pPr marL="692150" indent="-228600">
              <a:defRPr sz="2400" b="1"/>
            </a:lvl8pPr>
            <a:lvl9pPr marL="692150" indent="-228600">
              <a:defRPr sz="2400" b="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a:extLst>
              <a:ext uri="{FF2B5EF4-FFF2-40B4-BE49-F238E27FC236}">
                <a16:creationId xmlns:a16="http://schemas.microsoft.com/office/drawing/2014/main" id="{59C61184-E10D-4567-89D2-AC4D759BB969}"/>
              </a:ext>
            </a:extLst>
          </p:cNvPr>
          <p:cNvSpPr txBox="1"/>
          <p:nvPr/>
        </p:nvSpPr>
        <p:spPr>
          <a:xfrm>
            <a:off x="7659189" y="6433579"/>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0" name="Picture 9">
            <a:extLst>
              <a:ext uri="{FF2B5EF4-FFF2-40B4-BE49-F238E27FC236}">
                <a16:creationId xmlns:a16="http://schemas.microsoft.com/office/drawing/2014/main" id="{6EEB775E-9CB1-48B4-9996-FFFBE3E45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479"/>
            <a:ext cx="914400" cy="574521"/>
          </a:xfrm>
          <a:prstGeom prst="rect">
            <a:avLst/>
          </a:prstGeom>
        </p:spPr>
      </p:pic>
      <p:sp>
        <p:nvSpPr>
          <p:cNvPr id="7" name="Date Placeholder 6">
            <a:extLst>
              <a:ext uri="{FF2B5EF4-FFF2-40B4-BE49-F238E27FC236}">
                <a16:creationId xmlns:a16="http://schemas.microsoft.com/office/drawing/2014/main" id="{2A4F8864-0697-407C-97C9-C3D52E981ABE}"/>
              </a:ext>
            </a:extLst>
          </p:cNvPr>
          <p:cNvSpPr>
            <a:spLocks noGrp="1"/>
          </p:cNvSpPr>
          <p:nvPr>
            <p:ph type="dt" sz="half" idx="10"/>
          </p:nvPr>
        </p:nvSpPr>
        <p:spPr>
          <a:xfrm>
            <a:off x="9601200" y="6433579"/>
            <a:ext cx="914400" cy="274320"/>
          </a:xfrm>
        </p:spPr>
        <p:txBody>
          <a:bodyPr/>
          <a:lstStyle/>
          <a:p>
            <a:fld id="{24C98193-2BFC-417A-817E-0A59C5F8E3B3}" type="datetimeFigureOut">
              <a:rPr lang="en-US" smtClean="0"/>
              <a:t>11/10/2022</a:t>
            </a:fld>
            <a:endParaRPr lang="en-US"/>
          </a:p>
        </p:txBody>
      </p:sp>
      <p:sp>
        <p:nvSpPr>
          <p:cNvPr id="11" name="Footer Placeholder 10">
            <a:extLst>
              <a:ext uri="{FF2B5EF4-FFF2-40B4-BE49-F238E27FC236}">
                <a16:creationId xmlns:a16="http://schemas.microsoft.com/office/drawing/2014/main" id="{53C0093F-C19C-4785-97D5-AD1E10818965}"/>
              </a:ext>
            </a:extLst>
          </p:cNvPr>
          <p:cNvSpPr>
            <a:spLocks noGrp="1"/>
          </p:cNvSpPr>
          <p:nvPr>
            <p:ph type="ftr" sz="quarter" idx="11"/>
          </p:nvPr>
        </p:nvSpPr>
        <p:spPr>
          <a:xfrm>
            <a:off x="914400" y="6433579"/>
            <a:ext cx="5791200" cy="274320"/>
          </a:xfrm>
        </p:spPr>
        <p:txBody>
          <a:bodyPr/>
          <a:lstStyle/>
          <a:p>
            <a:endParaRPr lang="en-US"/>
          </a:p>
        </p:txBody>
      </p:sp>
      <p:sp>
        <p:nvSpPr>
          <p:cNvPr id="12" name="Slide Number Placeholder 11">
            <a:extLst>
              <a:ext uri="{FF2B5EF4-FFF2-40B4-BE49-F238E27FC236}">
                <a16:creationId xmlns:a16="http://schemas.microsoft.com/office/drawing/2014/main" id="{C4898FC7-AEBE-4403-84AB-FF74F3A0A317}"/>
              </a:ext>
            </a:extLst>
          </p:cNvPr>
          <p:cNvSpPr>
            <a:spLocks noGrp="1"/>
          </p:cNvSpPr>
          <p:nvPr>
            <p:ph type="sldNum" sz="quarter" idx="12"/>
          </p:nvPr>
        </p:nvSpPr>
        <p:spPr>
          <a:xfrm>
            <a:off x="457200" y="6433579"/>
            <a:ext cx="457200" cy="274320"/>
          </a:xfrm>
        </p:spPr>
        <p:txBody>
          <a:bodyPr/>
          <a:lstStyle/>
          <a:p>
            <a:fld id="{AB7651A7-6B4D-4B09-9A14-5C1471647322}" type="slidenum">
              <a:rPr lang="en-US" smtClean="0"/>
              <a:t>‹#›</a:t>
            </a:fld>
            <a:endParaRPr lang="en-US"/>
          </a:p>
        </p:txBody>
      </p:sp>
    </p:spTree>
    <p:extLst>
      <p:ext uri="{BB962C8B-B14F-4D97-AF65-F5344CB8AC3E}">
        <p14:creationId xmlns:p14="http://schemas.microsoft.com/office/powerpoint/2010/main" val="3539319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ontent: 1-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601200" y="6433724"/>
            <a:ext cx="914400" cy="274320"/>
          </a:xfrm>
        </p:spPr>
        <p:txBody>
          <a:bodyPr/>
          <a:lstStyle/>
          <a:p>
            <a:fld id="{24C98193-2BFC-417A-817E-0A59C5F8E3B3}" type="datetimeFigureOut">
              <a:rPr lang="en-US" smtClean="0"/>
              <a:t>11/10/2022</a:t>
            </a:fld>
            <a:endParaRPr lang="en-US"/>
          </a:p>
        </p:txBody>
      </p:sp>
      <p:sp>
        <p:nvSpPr>
          <p:cNvPr id="5" name="Footer Placeholder 4"/>
          <p:cNvSpPr>
            <a:spLocks noGrp="1"/>
          </p:cNvSpPr>
          <p:nvPr>
            <p:ph type="ftr" sz="quarter" idx="11"/>
          </p:nvPr>
        </p:nvSpPr>
        <p:spPr>
          <a:xfrm>
            <a:off x="914400" y="6433724"/>
            <a:ext cx="5791200" cy="274320"/>
          </a:xfrm>
        </p:spPr>
        <p:txBody>
          <a:bodyPr/>
          <a:lstStyle/>
          <a:p>
            <a:endParaRPr lang="en-US"/>
          </a:p>
        </p:txBody>
      </p:sp>
      <p:sp>
        <p:nvSpPr>
          <p:cNvPr id="6" name="Slide Number Placeholder 5"/>
          <p:cNvSpPr>
            <a:spLocks noGrp="1"/>
          </p:cNvSpPr>
          <p:nvPr>
            <p:ph type="sldNum" sz="quarter" idx="12"/>
          </p:nvPr>
        </p:nvSpPr>
        <p:spPr>
          <a:xfrm>
            <a:off x="457200" y="6433724"/>
            <a:ext cx="457200" cy="274320"/>
          </a:xfrm>
        </p:spPr>
        <p:txBody>
          <a:bodyPr/>
          <a:lstStyle/>
          <a:p>
            <a:fld id="{AB7651A7-6B4D-4B09-9A14-5C1471647322}" type="slidenum">
              <a:rPr lang="en-US" smtClean="0"/>
              <a:t>‹#›</a:t>
            </a:fld>
            <a:endParaRPr lang="en-US"/>
          </a:p>
        </p:txBody>
      </p:sp>
      <p:sp>
        <p:nvSpPr>
          <p:cNvPr id="9" name="TextBox 8">
            <a:extLst>
              <a:ext uri="{FF2B5EF4-FFF2-40B4-BE49-F238E27FC236}">
                <a16:creationId xmlns:a16="http://schemas.microsoft.com/office/drawing/2014/main" id="{785DB22F-3F93-4047-B763-7B0A15E2AE7E}"/>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1" name="Picture 10">
            <a:extLst>
              <a:ext uri="{FF2B5EF4-FFF2-40B4-BE49-F238E27FC236}">
                <a16:creationId xmlns:a16="http://schemas.microsoft.com/office/drawing/2014/main" id="{D075CAF0-AE16-4227-9172-959F260BB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390049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ntent: 2-Colum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4552" cy="685800"/>
          </a:xfrm>
        </p:spPr>
        <p:txBody>
          <a:bodyPr/>
          <a:lstStyle/>
          <a:p>
            <a:r>
              <a:rPr lang="en-US"/>
              <a:t>Click to edit Master title style</a:t>
            </a:r>
          </a:p>
        </p:txBody>
      </p:sp>
      <p:sp>
        <p:nvSpPr>
          <p:cNvPr id="3" name="Content Placeholder 2"/>
          <p:cNvSpPr>
            <a:spLocks noGrp="1"/>
          </p:cNvSpPr>
          <p:nvPr>
            <p:ph sz="half" idx="1"/>
          </p:nvPr>
        </p:nvSpPr>
        <p:spPr>
          <a:xfrm>
            <a:off x="457200" y="1261872"/>
            <a:ext cx="551688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261872"/>
            <a:ext cx="5513832"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601200" y="6433724"/>
            <a:ext cx="914400" cy="274320"/>
          </a:xfrm>
        </p:spPr>
        <p:txBody>
          <a:bodyPr anchor="ctr"/>
          <a:lstStyle/>
          <a:p>
            <a:fld id="{24C98193-2BFC-417A-817E-0A59C5F8E3B3}" type="datetimeFigureOut">
              <a:rPr lang="en-US" smtClean="0"/>
              <a:t>11/10/2022</a:t>
            </a:fld>
            <a:endParaRPr lang="en-US"/>
          </a:p>
        </p:txBody>
      </p:sp>
      <p:sp>
        <p:nvSpPr>
          <p:cNvPr id="6" name="Footer Placeholder 5"/>
          <p:cNvSpPr>
            <a:spLocks noGrp="1"/>
          </p:cNvSpPr>
          <p:nvPr>
            <p:ph type="ftr" sz="quarter" idx="11"/>
          </p:nvPr>
        </p:nvSpPr>
        <p:spPr>
          <a:xfrm>
            <a:off x="914400" y="6433724"/>
            <a:ext cx="5791200" cy="274320"/>
          </a:xfrm>
        </p:spPr>
        <p:txBody>
          <a:bodyPr anchor="ctr"/>
          <a:lstStyle/>
          <a:p>
            <a:endParaRPr lang="en-US"/>
          </a:p>
        </p:txBody>
      </p:sp>
      <p:sp>
        <p:nvSpPr>
          <p:cNvPr id="7" name="Slide Number Placeholder 6"/>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10" name="TextBox 9">
            <a:extLst>
              <a:ext uri="{FF2B5EF4-FFF2-40B4-BE49-F238E27FC236}">
                <a16:creationId xmlns:a16="http://schemas.microsoft.com/office/drawing/2014/main" id="{7429294A-E42B-4F09-8662-DA478463994E}"/>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2" name="Picture 11">
            <a:extLst>
              <a:ext uri="{FF2B5EF4-FFF2-40B4-BE49-F238E27FC236}">
                <a16:creationId xmlns:a16="http://schemas.microsoft.com/office/drawing/2014/main" id="{FE3CF8A5-EF89-44C0-830E-3A44B9FEA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2589945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Content: 3-Colum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4552" cy="685800"/>
          </a:xfrm>
        </p:spPr>
        <p:txBody>
          <a:bodyPr/>
          <a:lstStyle/>
          <a:p>
            <a:r>
              <a:rPr lang="en-US"/>
              <a:t>Click to edit Master title style</a:t>
            </a:r>
          </a:p>
        </p:txBody>
      </p:sp>
      <p:sp>
        <p:nvSpPr>
          <p:cNvPr id="3" name="Content Placeholder 2"/>
          <p:cNvSpPr>
            <a:spLocks noGrp="1"/>
          </p:cNvSpPr>
          <p:nvPr>
            <p:ph sz="half" idx="1"/>
          </p:nvPr>
        </p:nvSpPr>
        <p:spPr>
          <a:xfrm>
            <a:off x="457200" y="1261872"/>
            <a:ext cx="3584448"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2252" y="1261872"/>
            <a:ext cx="3584448"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601200" y="6433724"/>
            <a:ext cx="914400" cy="274320"/>
          </a:xfrm>
        </p:spPr>
        <p:txBody>
          <a:bodyPr anchor="ctr"/>
          <a:lstStyle/>
          <a:p>
            <a:fld id="{24C98193-2BFC-417A-817E-0A59C5F8E3B3}" type="datetimeFigureOut">
              <a:rPr lang="en-US" smtClean="0"/>
              <a:t>11/10/2022</a:t>
            </a:fld>
            <a:endParaRPr lang="en-US"/>
          </a:p>
        </p:txBody>
      </p:sp>
      <p:sp>
        <p:nvSpPr>
          <p:cNvPr id="6" name="Footer Placeholder 5"/>
          <p:cNvSpPr>
            <a:spLocks noGrp="1"/>
          </p:cNvSpPr>
          <p:nvPr>
            <p:ph type="ftr" sz="quarter" idx="11"/>
          </p:nvPr>
        </p:nvSpPr>
        <p:spPr>
          <a:xfrm>
            <a:off x="914400" y="6433724"/>
            <a:ext cx="5791200" cy="274320"/>
          </a:xfrm>
        </p:spPr>
        <p:txBody>
          <a:bodyPr anchor="ctr"/>
          <a:lstStyle/>
          <a:p>
            <a:endParaRPr lang="en-US"/>
          </a:p>
        </p:txBody>
      </p:sp>
      <p:sp>
        <p:nvSpPr>
          <p:cNvPr id="7" name="Slide Number Placeholder 6"/>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8" name="Content Placeholder 3">
            <a:extLst>
              <a:ext uri="{FF2B5EF4-FFF2-40B4-BE49-F238E27FC236}">
                <a16:creationId xmlns:a16="http://schemas.microsoft.com/office/drawing/2014/main" id="{A17E242E-B408-4E0E-ABB0-4B75C60066D1}"/>
              </a:ext>
            </a:extLst>
          </p:cNvPr>
          <p:cNvSpPr>
            <a:spLocks noGrp="1"/>
          </p:cNvSpPr>
          <p:nvPr>
            <p:ph sz="half" idx="13"/>
          </p:nvPr>
        </p:nvSpPr>
        <p:spPr>
          <a:xfrm>
            <a:off x="8147304" y="1261872"/>
            <a:ext cx="3584448"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7F2C9C9A-FA6F-4025-A62A-BB3C75B99DDF}"/>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3" name="Picture 12">
            <a:extLst>
              <a:ext uri="{FF2B5EF4-FFF2-40B4-BE49-F238E27FC236}">
                <a16:creationId xmlns:a16="http://schemas.microsoft.com/office/drawing/2014/main" id="{802226BA-C600-4B1E-A22E-01A1DEDA5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1676228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4552" cy="6858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457200" y="1261870"/>
            <a:ext cx="11274552" cy="5029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601200" y="6433724"/>
            <a:ext cx="914400" cy="274320"/>
          </a:xfrm>
          <a:prstGeom prst="rect">
            <a:avLst/>
          </a:prstGeom>
        </p:spPr>
        <p:txBody>
          <a:bodyPr vert="horz" lIns="0" tIns="0" rIns="0" bIns="0" rtlCol="0" anchor="ctr" anchorCtr="0"/>
          <a:lstStyle>
            <a:lvl1pPr algn="r">
              <a:defRPr sz="800" b="1">
                <a:solidFill>
                  <a:schemeClr val="tx1"/>
                </a:solidFill>
              </a:defRPr>
            </a:lvl1pPr>
          </a:lstStyle>
          <a:p>
            <a:fld id="{24C98193-2BFC-417A-817E-0A59C5F8E3B3}" type="datetimeFigureOut">
              <a:rPr lang="en-US" smtClean="0"/>
              <a:t>11/10/2022</a:t>
            </a:fld>
            <a:endParaRPr lang="en-US"/>
          </a:p>
        </p:txBody>
      </p:sp>
      <p:sp>
        <p:nvSpPr>
          <p:cNvPr id="5" name="Footer Placeholder 4"/>
          <p:cNvSpPr>
            <a:spLocks noGrp="1"/>
          </p:cNvSpPr>
          <p:nvPr>
            <p:ph type="ftr" sz="quarter" idx="3"/>
          </p:nvPr>
        </p:nvSpPr>
        <p:spPr>
          <a:xfrm>
            <a:off x="914400" y="6433724"/>
            <a:ext cx="5791200" cy="274320"/>
          </a:xfrm>
          <a:prstGeom prst="rect">
            <a:avLst/>
          </a:prstGeom>
        </p:spPr>
        <p:txBody>
          <a:bodyPr vert="horz" lIns="0" tIns="0" rIns="0" bIns="0" rtlCol="0" anchor="ctr" anchorCtr="0"/>
          <a:lstStyle>
            <a:lvl1pPr algn="l">
              <a:defRPr sz="800" b="1">
                <a:solidFill>
                  <a:schemeClr val="tx1"/>
                </a:solidFill>
              </a:defRPr>
            </a:lvl1pPr>
          </a:lstStyle>
          <a:p>
            <a:endParaRPr lang="en-US"/>
          </a:p>
        </p:txBody>
      </p:sp>
      <p:sp>
        <p:nvSpPr>
          <p:cNvPr id="6" name="Slide Number Placeholder 5"/>
          <p:cNvSpPr>
            <a:spLocks noGrp="1"/>
          </p:cNvSpPr>
          <p:nvPr>
            <p:ph type="sldNum" sz="quarter" idx="4"/>
          </p:nvPr>
        </p:nvSpPr>
        <p:spPr>
          <a:xfrm>
            <a:off x="457200" y="6433724"/>
            <a:ext cx="457200" cy="274320"/>
          </a:xfrm>
          <a:prstGeom prst="rect">
            <a:avLst/>
          </a:prstGeom>
        </p:spPr>
        <p:txBody>
          <a:bodyPr vert="horz" lIns="0" tIns="0" rIns="0" bIns="0" rtlCol="0" anchor="ctr" anchorCtr="0"/>
          <a:lstStyle>
            <a:lvl1pPr algn="l">
              <a:defRPr sz="800" b="1">
                <a:solidFill>
                  <a:schemeClr val="tx1"/>
                </a:solidFill>
              </a:defRPr>
            </a:lvl1pPr>
          </a:lstStyle>
          <a:p>
            <a:fld id="{AB7651A7-6B4D-4B09-9A14-5C1471647322}" type="slidenum">
              <a:rPr lang="en-US" smtClean="0"/>
              <a:t>‹#›</a:t>
            </a:fld>
            <a:endParaRPr lang="en-US"/>
          </a:p>
        </p:txBody>
      </p:sp>
    </p:spTree>
    <p:extLst>
      <p:ext uri="{BB962C8B-B14F-4D97-AF65-F5344CB8AC3E}">
        <p14:creationId xmlns:p14="http://schemas.microsoft.com/office/powerpoint/2010/main" val="2702988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712" r:id="rId23"/>
  </p:sldLayoutIdLst>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buFont typeface="Arial" panose="020B0604020202020204" pitchFamily="34" charset="0"/>
        <a:buNone/>
        <a:defRPr sz="1600" kern="1200">
          <a:solidFill>
            <a:schemeClr val="tx1"/>
          </a:solidFill>
          <a:latin typeface="+mn-lt"/>
          <a:ea typeface="+mn-ea"/>
          <a:cs typeface="+mn-cs"/>
        </a:defRPr>
      </a:lvl1pPr>
      <a:lvl2pPr marL="2286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2pPr>
      <a:lvl3pPr marL="4572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4pPr>
      <a:lvl5pPr marL="9144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5pPr>
      <a:lvl6pPr marL="11430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6pPr>
      <a:lvl7pPr marL="13716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7pPr>
      <a:lvl8pPr marL="16002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8pPr>
      <a:lvl9pPr marL="18288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11/10/2022</a:t>
            </a:fld>
            <a:endParaRPr 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727578351"/>
      </p:ext>
    </p:extLst>
  </p:cSld>
  <p:clrMap bg1="lt1" tx1="dk1" bg2="lt2" tx2="dk2" accent1="accent1" accent2="accent2" accent3="accent3" accent4="accent4" accent5="accent5" accent6="accent6" hlink="hlink" folHlink="folHlink"/>
  <p:sldLayoutIdLst>
    <p:sldLayoutId id="2147483764" r:id="rId1"/>
  </p:sldLayoutIdLst>
  <p:hf hdr="0" ftr="0" dt="0"/>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0" indent="0" algn="l" defTabSz="914172"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086" indent="0" algn="l" defTabSz="914172"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172"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5215203"/>
      </p:ext>
    </p:extLst>
  </p:cSld>
  <p:clrMap bg1="lt1" tx1="dk1" bg2="lt2" tx2="dk2" accent1="accent1" accent2="accent2" accent3="accent3" accent4="accent4" accent5="accent5" accent6="accent6" hlink="hlink" folHlink="folHlink"/>
  <p:sldLayoutIdLst>
    <p:sldLayoutId id="2147483767" r:id="rId1"/>
  </p:sldLayoutIdLst>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11/10/2022</a:t>
            </a:fld>
            <a:endParaRPr lang="en-US" dirty="0"/>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288300596"/>
      </p:ext>
    </p:extLst>
  </p:cSld>
  <p:clrMap bg1="lt1" tx1="dk1" bg2="lt2" tx2="dk2" accent1="accent1" accent2="accent2" accent3="accent3" accent4="accent4" accent5="accent5" accent6="accent6" hlink="hlink" folHlink="folHlink"/>
  <p:sldLayoutIdLst>
    <p:sldLayoutId id="2147483772" r:id="rId1"/>
  </p:sldLayoutIdLst>
  <p:hf hdr="0" ftr="0" dt="0"/>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0" indent="0" algn="l" defTabSz="914172"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086" indent="0" algn="l" defTabSz="914172"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172"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6.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6.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FDF8-8825-44C4-A264-E74B8F71415B}"/>
              </a:ext>
            </a:extLst>
          </p:cNvPr>
          <p:cNvSpPr>
            <a:spLocks noGrp="1"/>
          </p:cNvSpPr>
          <p:nvPr>
            <p:ph type="ctrTitle"/>
          </p:nvPr>
        </p:nvSpPr>
        <p:spPr>
          <a:xfrm>
            <a:off x="822960" y="1823422"/>
            <a:ext cx="10346485" cy="2743200"/>
          </a:xfrm>
        </p:spPr>
        <p:txBody>
          <a:bodyPr anchor="ctr">
            <a:normAutofit fontScale="90000"/>
          </a:bodyPr>
          <a:lstStyle/>
          <a:p>
            <a:pPr>
              <a:lnSpc>
                <a:spcPct val="100000"/>
              </a:lnSpc>
              <a:spcBef>
                <a:spcPts val="0"/>
              </a:spcBef>
              <a:buClr>
                <a:srgbClr val="000000"/>
              </a:buClr>
              <a:buSzPts val="2900"/>
            </a:pPr>
            <a:r>
              <a:rPr lang="en-US" sz="6000" b="1" dirty="0">
                <a:solidFill>
                  <a:schemeClr val="bg1">
                    <a:lumMod val="95000"/>
                  </a:schemeClr>
                </a:solidFill>
                <a:latin typeface="Raleway"/>
                <a:ea typeface="Raleway"/>
                <a:cs typeface="Raleway"/>
                <a:sym typeface="Raleway"/>
              </a:rPr>
              <a:t>Project Genesis </a:t>
            </a:r>
            <a:r>
              <a:rPr lang="en-US" dirty="0">
                <a:solidFill>
                  <a:schemeClr val="bg1">
                    <a:lumMod val="95000"/>
                  </a:schemeClr>
                </a:solidFill>
                <a:latin typeface="Raleway"/>
                <a:ea typeface="Raleway"/>
                <a:cs typeface="Raleway"/>
                <a:sym typeface="Raleway"/>
              </a:rPr>
              <a:t> </a:t>
            </a:r>
            <a:br>
              <a:rPr lang="en-US" dirty="0">
                <a:solidFill>
                  <a:schemeClr val="bg1">
                    <a:lumMod val="95000"/>
                  </a:schemeClr>
                </a:solidFill>
                <a:latin typeface="Raleway"/>
                <a:ea typeface="Raleway"/>
                <a:cs typeface="Raleway"/>
                <a:sym typeface="Raleway"/>
              </a:rPr>
            </a:br>
            <a:br>
              <a:rPr lang="en-US" dirty="0">
                <a:latin typeface="Raleway"/>
                <a:ea typeface="Raleway"/>
                <a:cs typeface="Raleway"/>
              </a:rPr>
            </a:br>
            <a:r>
              <a:rPr lang="en-US" sz="4400" dirty="0">
                <a:solidFill>
                  <a:schemeClr val="bg1">
                    <a:lumMod val="95000"/>
                  </a:schemeClr>
                </a:solidFill>
                <a:latin typeface="Raleway"/>
                <a:ea typeface="Raleway"/>
                <a:cs typeface="Raleway"/>
                <a:sym typeface="Raleway"/>
              </a:rPr>
              <a:t>Snowflake modern data platform and business self-service</a:t>
            </a:r>
            <a:br>
              <a:rPr lang="en-US" dirty="0">
                <a:latin typeface="Raleway"/>
                <a:ea typeface="Raleway"/>
                <a:cs typeface="Raleway"/>
              </a:rPr>
            </a:br>
            <a:br>
              <a:rPr lang="en-US" sz="4800" dirty="0">
                <a:latin typeface="Raleway"/>
                <a:ea typeface="Raleway"/>
                <a:cs typeface="Raleway"/>
              </a:rPr>
            </a:br>
            <a:r>
              <a:rPr lang="en-US" sz="4000" dirty="0">
                <a:solidFill>
                  <a:schemeClr val="bg1">
                    <a:lumMod val="95000"/>
                  </a:schemeClr>
                </a:solidFill>
                <a:latin typeface="Raleway"/>
                <a:ea typeface="Raleway"/>
                <a:cs typeface="Raleway"/>
                <a:sym typeface="Raleway"/>
              </a:rPr>
              <a:t>Executive Summary</a:t>
            </a:r>
            <a:endParaRPr lang="en-US" sz="4800" b="0" i="0" u="none" strike="noStrike" cap="none" dirty="0">
              <a:solidFill>
                <a:schemeClr val="bg1">
                  <a:lumMod val="95000"/>
                </a:schemeClr>
              </a:solidFill>
              <a:latin typeface="Raleway"/>
              <a:ea typeface="Raleway"/>
              <a:cs typeface="Raleway"/>
            </a:endParaRPr>
          </a:p>
        </p:txBody>
      </p:sp>
    </p:spTree>
    <p:extLst>
      <p:ext uri="{BB962C8B-B14F-4D97-AF65-F5344CB8AC3E}">
        <p14:creationId xmlns:p14="http://schemas.microsoft.com/office/powerpoint/2010/main" val="46570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CE571B4-D8F9-442A-B5FD-9D76AD8A0A51}"/>
              </a:ext>
            </a:extLst>
          </p:cNvPr>
          <p:cNvSpPr/>
          <p:nvPr/>
        </p:nvSpPr>
        <p:spPr>
          <a:xfrm>
            <a:off x="9241011" y="1130818"/>
            <a:ext cx="2779523" cy="9355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76" name="Pentagon 1">
            <a:extLst>
              <a:ext uri="{FF2B5EF4-FFF2-40B4-BE49-F238E27FC236}">
                <a16:creationId xmlns:a16="http://schemas.microsoft.com/office/drawing/2014/main" id="{FEB2C10D-8CED-460E-B09D-5B307132CD0F}"/>
              </a:ext>
            </a:extLst>
          </p:cNvPr>
          <p:cNvSpPr/>
          <p:nvPr/>
        </p:nvSpPr>
        <p:spPr>
          <a:xfrm>
            <a:off x="1559245" y="4895271"/>
            <a:ext cx="7393016" cy="940187"/>
          </a:xfrm>
          <a:prstGeom prst="homePlate">
            <a:avLst>
              <a:gd name="adj" fmla="val 0"/>
            </a:avLst>
          </a:pr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47" name="Rounded Rectangle 64">
            <a:extLst>
              <a:ext uri="{FF2B5EF4-FFF2-40B4-BE49-F238E27FC236}">
                <a16:creationId xmlns:a16="http://schemas.microsoft.com/office/drawing/2014/main" id="{A092DA06-2C8C-4DFF-96EF-195AC97C14F0}"/>
              </a:ext>
            </a:extLst>
          </p:cNvPr>
          <p:cNvSpPr/>
          <p:nvPr/>
        </p:nvSpPr>
        <p:spPr>
          <a:xfrm>
            <a:off x="880874" y="3059355"/>
            <a:ext cx="3676519" cy="1310942"/>
          </a:xfrm>
          <a:prstGeom prst="roundRect">
            <a:avLst>
              <a:gd name="adj" fmla="val 50000"/>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7DAE4C-5223-483A-A66E-1FB8F1FDE3F7}"/>
              </a:ext>
            </a:extLst>
          </p:cNvPr>
          <p:cNvSpPr>
            <a:spLocks noGrp="1"/>
          </p:cNvSpPr>
          <p:nvPr>
            <p:ph type="title"/>
          </p:nvPr>
        </p:nvSpPr>
        <p:spPr/>
        <p:txBody>
          <a:bodyPr/>
          <a:lstStyle/>
          <a:p>
            <a:r>
              <a:rPr lang="en-US" dirty="0"/>
              <a:t>Project Genesis – Scope &amp; Goals</a:t>
            </a:r>
          </a:p>
        </p:txBody>
      </p:sp>
      <p:sp>
        <p:nvSpPr>
          <p:cNvPr id="3" name="CuadroTexto 351">
            <a:extLst>
              <a:ext uri="{FF2B5EF4-FFF2-40B4-BE49-F238E27FC236}">
                <a16:creationId xmlns:a16="http://schemas.microsoft.com/office/drawing/2014/main" id="{9C594DE7-4DF7-45FD-876B-688A2083B8BA}"/>
              </a:ext>
            </a:extLst>
          </p:cNvPr>
          <p:cNvSpPr txBox="1"/>
          <p:nvPr/>
        </p:nvSpPr>
        <p:spPr>
          <a:xfrm>
            <a:off x="1776282" y="1605490"/>
            <a:ext cx="7465478" cy="954107"/>
          </a:xfrm>
          <a:prstGeom prst="rect">
            <a:avLst/>
          </a:prstGeom>
          <a:solidFill>
            <a:schemeClr val="bg1">
              <a:lumMod val="85000"/>
            </a:schemeClr>
          </a:solidFill>
        </p:spPr>
        <p:txBody>
          <a:bodyPr wrap="square" rtlCol="0">
            <a:spAutoFit/>
          </a:bodyPr>
          <a:lstStyle/>
          <a:p>
            <a:pPr marL="0" marR="0" lvl="0" indent="0" algn="ctr" defTabSz="182843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a:ea typeface="Lato Light" panose="020F0502020204030203" pitchFamily="34" charset="0"/>
                <a:cs typeface="Lato Light" panose="020F0502020204030203" pitchFamily="34" charset="0"/>
              </a:rPr>
              <a:t>Implement Snowflake as the foundational data platform to process all internal (Oracle, Warehouse, Planning, DTC etc.), external (POS, Competition, Weather, etc.) data for enterprise analytics, and enable our business to self-serve using standard definitions, KPI’s, measures and metrics </a:t>
            </a:r>
          </a:p>
        </p:txBody>
      </p:sp>
      <p:sp>
        <p:nvSpPr>
          <p:cNvPr id="4" name="Rectangle 3">
            <a:extLst>
              <a:ext uri="{FF2B5EF4-FFF2-40B4-BE49-F238E27FC236}">
                <a16:creationId xmlns:a16="http://schemas.microsoft.com/office/drawing/2014/main" id="{83479F9C-4F6E-4566-A371-B4182BACD560}"/>
              </a:ext>
            </a:extLst>
          </p:cNvPr>
          <p:cNvSpPr/>
          <p:nvPr/>
        </p:nvSpPr>
        <p:spPr>
          <a:xfrm>
            <a:off x="9231963" y="2062799"/>
            <a:ext cx="2779523" cy="42417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5" name="TextBox 4">
            <a:extLst>
              <a:ext uri="{FF2B5EF4-FFF2-40B4-BE49-F238E27FC236}">
                <a16:creationId xmlns:a16="http://schemas.microsoft.com/office/drawing/2014/main" id="{029FEF2F-4EBE-443C-A404-318837DF7F8E}"/>
              </a:ext>
            </a:extLst>
          </p:cNvPr>
          <p:cNvSpPr txBox="1"/>
          <p:nvPr/>
        </p:nvSpPr>
        <p:spPr>
          <a:xfrm>
            <a:off x="10265283" y="1399000"/>
            <a:ext cx="160786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rPr>
              <a:t>MILESTONES</a:t>
            </a:r>
          </a:p>
        </p:txBody>
      </p:sp>
      <p:sp>
        <p:nvSpPr>
          <p:cNvPr id="10" name="Hexagon 9">
            <a:extLst>
              <a:ext uri="{FF2B5EF4-FFF2-40B4-BE49-F238E27FC236}">
                <a16:creationId xmlns:a16="http://schemas.microsoft.com/office/drawing/2014/main" id="{54A9F4F9-ED7C-456A-8C2A-3ED2634A9894}"/>
              </a:ext>
            </a:extLst>
          </p:cNvPr>
          <p:cNvSpPr/>
          <p:nvPr/>
        </p:nvSpPr>
        <p:spPr>
          <a:xfrm rot="5400000">
            <a:off x="231905" y="1373009"/>
            <a:ext cx="1672025" cy="1415229"/>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pic>
        <p:nvPicPr>
          <p:cNvPr id="1028" name="Picture 4" descr="recommendation Icon - Download recommendation Icon 3967406 | Noun Project">
            <a:extLst>
              <a:ext uri="{FF2B5EF4-FFF2-40B4-BE49-F238E27FC236}">
                <a16:creationId xmlns:a16="http://schemas.microsoft.com/office/drawing/2014/main" id="{60E0B28A-D1FE-40C1-B53A-A8239499D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473" y="1583578"/>
            <a:ext cx="935512" cy="935512"/>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le 1">
            <a:extLst>
              <a:ext uri="{FF2B5EF4-FFF2-40B4-BE49-F238E27FC236}">
                <a16:creationId xmlns:a16="http://schemas.microsoft.com/office/drawing/2014/main" id="{3425A3AF-B860-4841-B575-5DCB87B3A02E}"/>
              </a:ext>
            </a:extLst>
          </p:cNvPr>
          <p:cNvSpPr/>
          <p:nvPr/>
        </p:nvSpPr>
        <p:spPr>
          <a:xfrm>
            <a:off x="593502" y="3077819"/>
            <a:ext cx="1451866" cy="131094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D64C761E-7E90-4B0B-BB8A-30EE40124CED}"/>
              </a:ext>
            </a:extLst>
          </p:cNvPr>
          <p:cNvSpPr/>
          <p:nvPr/>
        </p:nvSpPr>
        <p:spPr>
          <a:xfrm>
            <a:off x="856573" y="3530160"/>
            <a:ext cx="1215115" cy="369332"/>
          </a:xfrm>
          <a:prstGeom prst="rect">
            <a:avLst/>
          </a:prstGeom>
        </p:spPr>
        <p:txBody>
          <a:bodyPr wrap="square">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Poppins SemiBold" pitchFamily="2" charset="77"/>
                <a:ea typeface="Roboto Medium" panose="02000000000000000000" pitchFamily="2" charset="0"/>
                <a:cs typeface="Montserrat" charset="0"/>
              </a:rPr>
              <a:t>Phase 1</a:t>
            </a:r>
            <a:endParaRPr kumimoji="0" lang="en-US" sz="2700" b="1" i="0" u="none" strike="noStrike" kern="1200" cap="none" spc="0" normalizeH="0" baseline="0" noProof="0" dirty="0">
              <a:ln>
                <a:noFill/>
              </a:ln>
              <a:solidFill>
                <a:srgbClr val="FFFFFF"/>
              </a:solidFill>
              <a:effectLst/>
              <a:uLnTx/>
              <a:uFillTx/>
              <a:latin typeface="Poppins SemiBold" pitchFamily="2" charset="77"/>
              <a:ea typeface="Roboto Medium" panose="02000000000000000000" pitchFamily="2" charset="0"/>
              <a:cs typeface="Montserrat" charset="0"/>
            </a:endParaRPr>
          </a:p>
        </p:txBody>
      </p:sp>
      <p:sp>
        <p:nvSpPr>
          <p:cNvPr id="44" name="Oval 43">
            <a:extLst>
              <a:ext uri="{FF2B5EF4-FFF2-40B4-BE49-F238E27FC236}">
                <a16:creationId xmlns:a16="http://schemas.microsoft.com/office/drawing/2014/main" id="{12E78D8A-A50F-4D38-8E02-37C901E57C15}"/>
              </a:ext>
            </a:extLst>
          </p:cNvPr>
          <p:cNvSpPr/>
          <p:nvPr/>
        </p:nvSpPr>
        <p:spPr>
          <a:xfrm>
            <a:off x="386236" y="3451496"/>
            <a:ext cx="563588" cy="563588"/>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TextBox 47">
            <a:extLst>
              <a:ext uri="{FF2B5EF4-FFF2-40B4-BE49-F238E27FC236}">
                <a16:creationId xmlns:a16="http://schemas.microsoft.com/office/drawing/2014/main" id="{99FA46D4-5186-4213-940A-A423348D1F0B}"/>
              </a:ext>
            </a:extLst>
          </p:cNvPr>
          <p:cNvSpPr txBox="1"/>
          <p:nvPr/>
        </p:nvSpPr>
        <p:spPr>
          <a:xfrm>
            <a:off x="1838948" y="3184670"/>
            <a:ext cx="2628676" cy="116955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prstClr val="black"/>
                </a:solidFill>
                <a:effectLst/>
                <a:uLnTx/>
                <a:uFillTx/>
                <a:latin typeface="Arial" panose="020B0604020202020204"/>
                <a:ea typeface="+mn-ea"/>
                <a:cs typeface="+mn-cs"/>
              </a:rPr>
              <a:t>Implement the Snowflake data platform, </a:t>
            </a:r>
            <a:r>
              <a:rPr kumimoji="0" lang="en-US" sz="1400" i="0" u="none" strike="noStrike" kern="1200" cap="none" spc="0" normalizeH="0" baseline="0" noProof="0" dirty="0">
                <a:ln>
                  <a:noFill/>
                </a:ln>
                <a:solidFill>
                  <a:prstClr val="black"/>
                </a:solidFill>
                <a:effectLst/>
                <a:uLnTx/>
                <a:uFillTx/>
                <a:latin typeface="Arial" panose="020B0604020202020204"/>
                <a:ea typeface="Lato Light" panose="020F0502020204030203" pitchFamily="34" charset="0"/>
                <a:cs typeface="Lato Light" panose="020F0502020204030203" pitchFamily="34" charset="0"/>
              </a:rPr>
              <a:t>replicate data between Oracle DW and Snowflake and </a:t>
            </a:r>
            <a:r>
              <a:rPr kumimoji="0" lang="en-US" sz="1400" i="0" u="none" strike="noStrike" kern="1200" cap="none" spc="0" normalizeH="0" baseline="0" noProof="0" dirty="0">
                <a:ln>
                  <a:noFill/>
                </a:ln>
                <a:solidFill>
                  <a:prstClr val="black"/>
                </a:solidFill>
                <a:effectLst/>
                <a:uLnTx/>
                <a:uFillTx/>
                <a:latin typeface="Arial" panose="020B0604020202020204"/>
                <a:ea typeface="+mn-ea"/>
                <a:cs typeface="+mn-cs"/>
              </a:rPr>
              <a:t>switch all reporting to Snowflake</a:t>
            </a:r>
          </a:p>
        </p:txBody>
      </p:sp>
      <p:pic>
        <p:nvPicPr>
          <p:cNvPr id="1032" name="Picture 8" descr="Number One Navigate Options Comments - 9 Clock Icon Png Clipart (#3899003)  - PinClipart">
            <a:extLst>
              <a:ext uri="{FF2B5EF4-FFF2-40B4-BE49-F238E27FC236}">
                <a16:creationId xmlns:a16="http://schemas.microsoft.com/office/drawing/2014/main" id="{AAE85A09-32D4-40F8-B83A-3F6680264E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29" y="3587914"/>
            <a:ext cx="287372" cy="300447"/>
          </a:xfrm>
          <a:prstGeom prst="rect">
            <a:avLst/>
          </a:prstGeom>
          <a:noFill/>
          <a:extLst>
            <a:ext uri="{909E8E84-426E-40DD-AFC4-6F175D3DCCD1}">
              <a14:hiddenFill xmlns:a14="http://schemas.microsoft.com/office/drawing/2010/main">
                <a:solidFill>
                  <a:srgbClr val="FFFFFF"/>
                </a:solidFill>
              </a14:hiddenFill>
            </a:ext>
          </a:extLst>
        </p:spPr>
      </p:pic>
      <p:sp>
        <p:nvSpPr>
          <p:cNvPr id="49" name="Rounded Rectangle 64">
            <a:extLst>
              <a:ext uri="{FF2B5EF4-FFF2-40B4-BE49-F238E27FC236}">
                <a16:creationId xmlns:a16="http://schemas.microsoft.com/office/drawing/2014/main" id="{4025A03B-A22E-4F64-8A52-BC22804A8D63}"/>
              </a:ext>
            </a:extLst>
          </p:cNvPr>
          <p:cNvSpPr/>
          <p:nvPr/>
        </p:nvSpPr>
        <p:spPr>
          <a:xfrm>
            <a:off x="5510016" y="3031281"/>
            <a:ext cx="3446931" cy="1310942"/>
          </a:xfrm>
          <a:prstGeom prst="roundRect">
            <a:avLst>
              <a:gd name="adj" fmla="val 50000"/>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0" name="Rounded Rectangle 1">
            <a:extLst>
              <a:ext uri="{FF2B5EF4-FFF2-40B4-BE49-F238E27FC236}">
                <a16:creationId xmlns:a16="http://schemas.microsoft.com/office/drawing/2014/main" id="{080294CF-EFB1-4B33-8B8E-EE17A79685A2}"/>
              </a:ext>
            </a:extLst>
          </p:cNvPr>
          <p:cNvSpPr/>
          <p:nvPr/>
        </p:nvSpPr>
        <p:spPr>
          <a:xfrm>
            <a:off x="4872736" y="3049745"/>
            <a:ext cx="1451866" cy="131094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740808C0-E182-4CDE-97F8-9CB3E6898222}"/>
              </a:ext>
            </a:extLst>
          </p:cNvPr>
          <p:cNvSpPr/>
          <p:nvPr/>
        </p:nvSpPr>
        <p:spPr>
          <a:xfrm>
            <a:off x="5135807" y="3502086"/>
            <a:ext cx="1215115" cy="369332"/>
          </a:xfrm>
          <a:prstGeom prst="rect">
            <a:avLst/>
          </a:prstGeom>
        </p:spPr>
        <p:txBody>
          <a:bodyPr wrap="square">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Poppins SemiBold" pitchFamily="2" charset="77"/>
                <a:ea typeface="Roboto Medium" panose="02000000000000000000" pitchFamily="2" charset="0"/>
                <a:cs typeface="Montserrat" charset="0"/>
              </a:rPr>
              <a:t>Phase 2</a:t>
            </a:r>
            <a:endParaRPr kumimoji="0" lang="en-US" sz="2700" b="1" i="0" u="none" strike="noStrike" kern="1200" cap="none" spc="0" normalizeH="0" baseline="0" noProof="0" dirty="0">
              <a:ln>
                <a:noFill/>
              </a:ln>
              <a:solidFill>
                <a:srgbClr val="FFFFFF"/>
              </a:solidFill>
              <a:effectLst/>
              <a:uLnTx/>
              <a:uFillTx/>
              <a:latin typeface="Poppins SemiBold" pitchFamily="2" charset="77"/>
              <a:ea typeface="Roboto Medium" panose="02000000000000000000" pitchFamily="2" charset="0"/>
              <a:cs typeface="Montserrat" charset="0"/>
            </a:endParaRPr>
          </a:p>
        </p:txBody>
      </p:sp>
      <p:sp>
        <p:nvSpPr>
          <p:cNvPr id="52" name="Oval 51">
            <a:extLst>
              <a:ext uri="{FF2B5EF4-FFF2-40B4-BE49-F238E27FC236}">
                <a16:creationId xmlns:a16="http://schemas.microsoft.com/office/drawing/2014/main" id="{D84EFE0D-2CAD-4D01-9655-4E128FAB69D0}"/>
              </a:ext>
            </a:extLst>
          </p:cNvPr>
          <p:cNvSpPr/>
          <p:nvPr/>
        </p:nvSpPr>
        <p:spPr>
          <a:xfrm>
            <a:off x="4665470" y="3423422"/>
            <a:ext cx="563588" cy="563588"/>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id="{60EBA682-A74C-450A-B658-AE7453B48391}"/>
              </a:ext>
            </a:extLst>
          </p:cNvPr>
          <p:cNvSpPr txBox="1"/>
          <p:nvPr/>
        </p:nvSpPr>
        <p:spPr>
          <a:xfrm>
            <a:off x="6232560" y="3209698"/>
            <a:ext cx="2717903"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rPr>
              <a:t>Reengineer data flows from source systems, and standardize terminology </a:t>
            </a:r>
            <a:r>
              <a:rPr lang="en-US" sz="1400" dirty="0">
                <a:solidFill>
                  <a:prstClr val="black"/>
                </a:solidFill>
                <a:latin typeface="Arial" panose="020B0604020202020204"/>
              </a:rPr>
              <a:t>to </a:t>
            </a:r>
            <a:r>
              <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rPr>
              <a:t>enable self service</a:t>
            </a:r>
          </a:p>
        </p:txBody>
      </p:sp>
      <p:pic>
        <p:nvPicPr>
          <p:cNvPr id="1034" name="Picture 10" descr="Number Two icon PNG and SVG Vector Free Download">
            <a:extLst>
              <a:ext uri="{FF2B5EF4-FFF2-40B4-BE49-F238E27FC236}">
                <a16:creationId xmlns:a16="http://schemas.microsoft.com/office/drawing/2014/main" id="{75D47793-6134-4C90-9B0A-1C2839780C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3160" y="3545527"/>
            <a:ext cx="320615" cy="320615"/>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81F904DE-1221-4F41-A67E-A3713C138336}"/>
              </a:ext>
            </a:extLst>
          </p:cNvPr>
          <p:cNvSpPr/>
          <p:nvPr/>
        </p:nvSpPr>
        <p:spPr>
          <a:xfrm>
            <a:off x="880814" y="4895270"/>
            <a:ext cx="783653" cy="943815"/>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748B84BA-33B7-4A79-9D14-679379E67008}"/>
              </a:ext>
            </a:extLst>
          </p:cNvPr>
          <p:cNvSpPr/>
          <p:nvPr/>
        </p:nvSpPr>
        <p:spPr>
          <a:xfrm>
            <a:off x="485073" y="4895270"/>
            <a:ext cx="400430" cy="943815"/>
          </a:xfrm>
          <a:prstGeom prst="rect">
            <a:avLst/>
          </a:pr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C34FE98D-6A14-4E3B-9C8B-A5D4E5B39830}"/>
              </a:ext>
            </a:extLst>
          </p:cNvPr>
          <p:cNvSpPr/>
          <p:nvPr/>
        </p:nvSpPr>
        <p:spPr>
          <a:xfrm>
            <a:off x="811306" y="4941809"/>
            <a:ext cx="935619" cy="369332"/>
          </a:xfrm>
          <a:prstGeom prst="rect">
            <a:avLst/>
          </a:prstGeom>
        </p:spPr>
        <p:txBody>
          <a:bodyPr wrap="square">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353E49"/>
                </a:solidFill>
                <a:effectLst/>
                <a:uLnTx/>
                <a:uFillTx/>
                <a:latin typeface="Poppins SemiBold" pitchFamily="2" charset="77"/>
                <a:ea typeface="Roboto Medium" panose="02000000000000000000" pitchFamily="2" charset="0"/>
                <a:cs typeface="Montserrat" charset="0"/>
              </a:rPr>
              <a:t>Team</a:t>
            </a:r>
            <a:endParaRPr kumimoji="0" lang="en-US" sz="2700" b="1" i="0" u="none" strike="noStrike" kern="1200" cap="none" spc="0" normalizeH="0" baseline="0" noProof="0" dirty="0">
              <a:ln>
                <a:noFill/>
              </a:ln>
              <a:solidFill>
                <a:srgbClr val="353E49"/>
              </a:solidFill>
              <a:effectLst/>
              <a:uLnTx/>
              <a:uFillTx/>
              <a:latin typeface="Poppins SemiBold" pitchFamily="2" charset="77"/>
              <a:ea typeface="Roboto Medium" panose="02000000000000000000" pitchFamily="2" charset="0"/>
              <a:cs typeface="Montserrat" charset="0"/>
            </a:endParaRPr>
          </a:p>
        </p:txBody>
      </p:sp>
      <p:sp>
        <p:nvSpPr>
          <p:cNvPr id="82" name="TextBox 81">
            <a:extLst>
              <a:ext uri="{FF2B5EF4-FFF2-40B4-BE49-F238E27FC236}">
                <a16:creationId xmlns:a16="http://schemas.microsoft.com/office/drawing/2014/main" id="{E59E31F9-E228-4704-A1C0-503D0EC82460}"/>
              </a:ext>
            </a:extLst>
          </p:cNvPr>
          <p:cNvSpPr txBox="1"/>
          <p:nvPr/>
        </p:nvSpPr>
        <p:spPr>
          <a:xfrm>
            <a:off x="1855899" y="4951876"/>
            <a:ext cx="3330127" cy="830997"/>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mn-cs"/>
              </a:rPr>
              <a:t>Sponsor</a:t>
            </a:r>
            <a:r>
              <a:rPr kumimoji="0" lang="en-US" sz="1200" i="0" u="none" strike="noStrike" kern="1200" cap="none" spc="0" normalizeH="0" baseline="0" noProof="0" dirty="0">
                <a:ln>
                  <a:noFill/>
                </a:ln>
                <a:solidFill>
                  <a:prstClr val="black"/>
                </a:solidFill>
                <a:effectLst/>
                <a:uLnTx/>
                <a:uFillTx/>
                <a:latin typeface="Arial" panose="020B0604020202020204"/>
                <a:ea typeface="+mn-ea"/>
                <a:cs typeface="+mn-cs"/>
              </a:rPr>
              <a:t> – Harish Ramani</a:t>
            </a:r>
          </a:p>
          <a:p>
            <a:pPr marL="0" marR="0" lvl="0" indent="0" defTabSz="4572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Arial" panose="020B0604020202020204"/>
              </a:rPr>
              <a:t>PM</a:t>
            </a:r>
            <a:r>
              <a:rPr lang="en-US" sz="1200" dirty="0">
                <a:solidFill>
                  <a:prstClr val="black"/>
                </a:solidFill>
                <a:latin typeface="Arial" panose="020B0604020202020204"/>
              </a:rPr>
              <a:t> – Gayle Isles, Balaji Srinivasan</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mn-cs"/>
              </a:rPr>
              <a:t>IT </a:t>
            </a:r>
            <a:r>
              <a:rPr kumimoji="0" lang="en-US" sz="1200" i="0" u="none" strike="noStrike" kern="1200" cap="none" spc="0" normalizeH="0" baseline="0" noProof="0" dirty="0">
                <a:ln>
                  <a:noFill/>
                </a:ln>
                <a:solidFill>
                  <a:prstClr val="black"/>
                </a:solidFill>
                <a:effectLst/>
                <a:uLnTx/>
                <a:uFillTx/>
                <a:latin typeface="Arial" panose="020B0604020202020204"/>
                <a:ea typeface="+mn-ea"/>
                <a:cs typeface="+mn-cs"/>
              </a:rPr>
              <a:t>– Information Delivery + 12 consultants</a:t>
            </a:r>
            <a:endParaRPr lang="en-US" sz="1200" dirty="0">
              <a:solidFill>
                <a:prstClr val="black"/>
              </a:solidFill>
              <a:latin typeface="Arial" panose="020B060402020202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mn-cs"/>
              </a:rPr>
              <a:t>Business </a:t>
            </a:r>
            <a:r>
              <a:rPr kumimoji="0" lang="en-US" sz="1200" i="0" u="none" strike="noStrike" kern="1200" cap="none" spc="0" normalizeH="0" baseline="0" noProof="0" dirty="0">
                <a:ln>
                  <a:noFill/>
                </a:ln>
                <a:solidFill>
                  <a:prstClr val="black"/>
                </a:solidFill>
                <a:effectLst/>
                <a:uLnTx/>
                <a:uFillTx/>
                <a:latin typeface="Arial" panose="020B0604020202020204"/>
                <a:ea typeface="+mn-ea"/>
                <a:cs typeface="+mn-cs"/>
              </a:rPr>
              <a:t>– DLC, All divisions / departments</a:t>
            </a:r>
          </a:p>
        </p:txBody>
      </p:sp>
      <p:pic>
        <p:nvPicPr>
          <p:cNvPr id="1054" name="Picture 30">
            <a:extLst>
              <a:ext uri="{FF2B5EF4-FFF2-40B4-BE49-F238E27FC236}">
                <a16:creationId xmlns:a16="http://schemas.microsoft.com/office/drawing/2014/main" id="{38663EF8-34AB-41DE-B349-FCF45597C0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056" y="5268293"/>
            <a:ext cx="514580" cy="514580"/>
          </a:xfrm>
          <a:prstGeom prst="rect">
            <a:avLst/>
          </a:prstGeom>
          <a:noFill/>
          <a:extLst>
            <a:ext uri="{909E8E84-426E-40DD-AFC4-6F175D3DCCD1}">
              <a14:hiddenFill xmlns:a14="http://schemas.microsoft.com/office/drawing/2010/main">
                <a:solidFill>
                  <a:srgbClr val="FFFFFF"/>
                </a:solidFill>
              </a14:hiddenFill>
            </a:ext>
          </a:extLst>
        </p:spPr>
      </p:pic>
      <p:sp>
        <p:nvSpPr>
          <p:cNvPr id="13" name="Flowchart: Connector 12">
            <a:extLst>
              <a:ext uri="{FF2B5EF4-FFF2-40B4-BE49-F238E27FC236}">
                <a16:creationId xmlns:a16="http://schemas.microsoft.com/office/drawing/2014/main" id="{B24C5B61-14C0-4E45-B010-6C54C2E668D1}"/>
              </a:ext>
            </a:extLst>
          </p:cNvPr>
          <p:cNvSpPr/>
          <p:nvPr/>
        </p:nvSpPr>
        <p:spPr>
          <a:xfrm>
            <a:off x="9588137" y="2236154"/>
            <a:ext cx="466325" cy="483784"/>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1" name="Flowchart: Connector 100">
            <a:extLst>
              <a:ext uri="{FF2B5EF4-FFF2-40B4-BE49-F238E27FC236}">
                <a16:creationId xmlns:a16="http://schemas.microsoft.com/office/drawing/2014/main" id="{F02F90D9-7890-4644-BDBD-01AC35AEFDEE}"/>
              </a:ext>
            </a:extLst>
          </p:cNvPr>
          <p:cNvSpPr/>
          <p:nvPr/>
        </p:nvSpPr>
        <p:spPr>
          <a:xfrm>
            <a:off x="9588137" y="5656498"/>
            <a:ext cx="466325" cy="483784"/>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2" name="Flowchart: Connector 101">
            <a:extLst>
              <a:ext uri="{FF2B5EF4-FFF2-40B4-BE49-F238E27FC236}">
                <a16:creationId xmlns:a16="http://schemas.microsoft.com/office/drawing/2014/main" id="{4FE676A7-F6DE-446F-8937-AFF5D8B5660B}"/>
              </a:ext>
            </a:extLst>
          </p:cNvPr>
          <p:cNvSpPr/>
          <p:nvPr/>
        </p:nvSpPr>
        <p:spPr>
          <a:xfrm>
            <a:off x="9588137" y="3091240"/>
            <a:ext cx="466325" cy="483784"/>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3" name="Flowchart: Connector 102">
            <a:extLst>
              <a:ext uri="{FF2B5EF4-FFF2-40B4-BE49-F238E27FC236}">
                <a16:creationId xmlns:a16="http://schemas.microsoft.com/office/drawing/2014/main" id="{E6E95C5A-1C54-488A-BE68-74761B746CC4}"/>
              </a:ext>
            </a:extLst>
          </p:cNvPr>
          <p:cNvSpPr/>
          <p:nvPr/>
        </p:nvSpPr>
        <p:spPr>
          <a:xfrm>
            <a:off x="9588137" y="3946326"/>
            <a:ext cx="466325" cy="483784"/>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4" name="Flowchart: Connector 103">
            <a:extLst>
              <a:ext uri="{FF2B5EF4-FFF2-40B4-BE49-F238E27FC236}">
                <a16:creationId xmlns:a16="http://schemas.microsoft.com/office/drawing/2014/main" id="{979DD23B-7ADF-4C3E-8458-BB301C506225}"/>
              </a:ext>
            </a:extLst>
          </p:cNvPr>
          <p:cNvSpPr/>
          <p:nvPr/>
        </p:nvSpPr>
        <p:spPr>
          <a:xfrm>
            <a:off x="9588137" y="4801412"/>
            <a:ext cx="466325" cy="483784"/>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30" name="Arrow: Down 29">
            <a:extLst>
              <a:ext uri="{FF2B5EF4-FFF2-40B4-BE49-F238E27FC236}">
                <a16:creationId xmlns:a16="http://schemas.microsoft.com/office/drawing/2014/main" id="{1F6AA7A5-E92E-4E07-9E65-43186A35780D}"/>
              </a:ext>
            </a:extLst>
          </p:cNvPr>
          <p:cNvSpPr/>
          <p:nvPr/>
        </p:nvSpPr>
        <p:spPr>
          <a:xfrm>
            <a:off x="9726250" y="2760810"/>
            <a:ext cx="174110" cy="292388"/>
          </a:xfrm>
          <a:prstGeom prst="downArrow">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6" name="Arrow: Down 105">
            <a:extLst>
              <a:ext uri="{FF2B5EF4-FFF2-40B4-BE49-F238E27FC236}">
                <a16:creationId xmlns:a16="http://schemas.microsoft.com/office/drawing/2014/main" id="{E40B360C-943B-47EA-9F51-88C6AF5FB032}"/>
              </a:ext>
            </a:extLst>
          </p:cNvPr>
          <p:cNvSpPr/>
          <p:nvPr/>
        </p:nvSpPr>
        <p:spPr>
          <a:xfrm>
            <a:off x="9726250" y="3613160"/>
            <a:ext cx="174110" cy="292388"/>
          </a:xfrm>
          <a:prstGeom prst="downArrow">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7" name="Arrow: Down 106">
            <a:extLst>
              <a:ext uri="{FF2B5EF4-FFF2-40B4-BE49-F238E27FC236}">
                <a16:creationId xmlns:a16="http://schemas.microsoft.com/office/drawing/2014/main" id="{1C1F0392-10AA-444D-BB5E-5E53AC8314F5}"/>
              </a:ext>
            </a:extLst>
          </p:cNvPr>
          <p:cNvSpPr/>
          <p:nvPr/>
        </p:nvSpPr>
        <p:spPr>
          <a:xfrm>
            <a:off x="9726250" y="4465510"/>
            <a:ext cx="174110" cy="292388"/>
          </a:xfrm>
          <a:prstGeom prst="downArrow">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8" name="Arrow: Down 107">
            <a:extLst>
              <a:ext uri="{FF2B5EF4-FFF2-40B4-BE49-F238E27FC236}">
                <a16:creationId xmlns:a16="http://schemas.microsoft.com/office/drawing/2014/main" id="{F4FA816F-0429-416F-93CA-1A1C3ADA80FC}"/>
              </a:ext>
            </a:extLst>
          </p:cNvPr>
          <p:cNvSpPr/>
          <p:nvPr/>
        </p:nvSpPr>
        <p:spPr>
          <a:xfrm>
            <a:off x="9726250" y="5317859"/>
            <a:ext cx="174110" cy="292388"/>
          </a:xfrm>
          <a:prstGeom prst="downArrow">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31" name="TextBox 30">
            <a:extLst>
              <a:ext uri="{FF2B5EF4-FFF2-40B4-BE49-F238E27FC236}">
                <a16:creationId xmlns:a16="http://schemas.microsoft.com/office/drawing/2014/main" id="{3E393EA2-DBD9-4D94-BA0A-540F2C0DD1B1}"/>
              </a:ext>
            </a:extLst>
          </p:cNvPr>
          <p:cNvSpPr txBox="1"/>
          <p:nvPr/>
        </p:nvSpPr>
        <p:spPr>
          <a:xfrm>
            <a:off x="10272409" y="2236154"/>
            <a:ext cx="1369362" cy="461665"/>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mn-cs"/>
              </a:rPr>
              <a:t>Project Start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May 2022</a:t>
            </a:r>
            <a:endParaRPr kumimoji="0" lang="en-US" sz="1200" b="0" i="0" u="none" strike="noStrike" kern="1200" cap="none" spc="0" normalizeH="0" baseline="0" noProof="0" dirty="0">
              <a:ln>
                <a:noFill/>
              </a:ln>
              <a:solidFill>
                <a:prstClr val="black"/>
              </a:solidFill>
              <a:effectLst/>
              <a:uLnTx/>
              <a:uFillTx/>
              <a:latin typeface="Arial" panose="020B0604020202020204"/>
              <a:ea typeface="+mn-ea"/>
              <a:cs typeface="Arial"/>
            </a:endParaRPr>
          </a:p>
        </p:txBody>
      </p:sp>
      <p:sp>
        <p:nvSpPr>
          <p:cNvPr id="110" name="TextBox 109">
            <a:extLst>
              <a:ext uri="{FF2B5EF4-FFF2-40B4-BE49-F238E27FC236}">
                <a16:creationId xmlns:a16="http://schemas.microsoft.com/office/drawing/2014/main" id="{5B23F51D-0E28-4DDE-8850-87AAF0312675}"/>
              </a:ext>
            </a:extLst>
          </p:cNvPr>
          <p:cNvSpPr txBox="1"/>
          <p:nvPr/>
        </p:nvSpPr>
        <p:spPr>
          <a:xfrm>
            <a:off x="10272409" y="3096770"/>
            <a:ext cx="1459343" cy="461665"/>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mn-cs"/>
              </a:rPr>
              <a:t>Kick off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June 2022</a:t>
            </a:r>
            <a:endParaRPr kumimoji="0" lang="en-US" sz="1200" b="0" i="0" u="none" strike="noStrike" kern="1200" cap="none" spc="0" normalizeH="0" baseline="0" noProof="0" dirty="0">
              <a:ln>
                <a:noFill/>
              </a:ln>
              <a:solidFill>
                <a:prstClr val="black"/>
              </a:solidFill>
              <a:effectLst/>
              <a:uLnTx/>
              <a:uFillTx/>
              <a:latin typeface="Arial" panose="020B0604020202020204"/>
              <a:ea typeface="+mn-ea"/>
              <a:cs typeface="Arial"/>
            </a:endParaRPr>
          </a:p>
        </p:txBody>
      </p:sp>
      <p:sp>
        <p:nvSpPr>
          <p:cNvPr id="111" name="TextBox 110">
            <a:extLst>
              <a:ext uri="{FF2B5EF4-FFF2-40B4-BE49-F238E27FC236}">
                <a16:creationId xmlns:a16="http://schemas.microsoft.com/office/drawing/2014/main" id="{FA633FB6-5F12-4B8D-A944-F83ECAECFDD7}"/>
              </a:ext>
            </a:extLst>
          </p:cNvPr>
          <p:cNvSpPr txBox="1"/>
          <p:nvPr/>
        </p:nvSpPr>
        <p:spPr>
          <a:xfrm>
            <a:off x="10150499" y="3957386"/>
            <a:ext cx="1697348" cy="461665"/>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mn-cs"/>
              </a:rPr>
              <a:t>Phase 1 Go-Live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Aug 2022</a:t>
            </a:r>
            <a:endParaRPr kumimoji="0" lang="en-US" sz="1200" b="0" i="0" u="none" strike="noStrike" kern="1200" cap="none" spc="0" normalizeH="0" baseline="0" noProof="0" dirty="0">
              <a:ln>
                <a:noFill/>
              </a:ln>
              <a:solidFill>
                <a:prstClr val="black"/>
              </a:solidFill>
              <a:effectLst/>
              <a:uLnTx/>
              <a:uFillTx/>
              <a:latin typeface="Arial" panose="020B0604020202020204"/>
              <a:ea typeface="+mn-ea"/>
              <a:cs typeface="Arial"/>
            </a:endParaRPr>
          </a:p>
        </p:txBody>
      </p:sp>
      <p:sp>
        <p:nvSpPr>
          <p:cNvPr id="112" name="TextBox 111">
            <a:extLst>
              <a:ext uri="{FF2B5EF4-FFF2-40B4-BE49-F238E27FC236}">
                <a16:creationId xmlns:a16="http://schemas.microsoft.com/office/drawing/2014/main" id="{40EB4BCC-3FAC-455E-9EDD-3CBA85F3C5B0}"/>
              </a:ext>
            </a:extLst>
          </p:cNvPr>
          <p:cNvSpPr txBox="1"/>
          <p:nvPr/>
        </p:nvSpPr>
        <p:spPr>
          <a:xfrm>
            <a:off x="10272409" y="4818002"/>
            <a:ext cx="1369362" cy="461665"/>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mn-cs"/>
              </a:rPr>
              <a:t>Phase 2 Start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Nov 2022</a:t>
            </a:r>
            <a:endParaRPr kumimoji="0" lang="en-US" sz="1200" b="0" i="0" u="none" strike="noStrike" kern="1200" cap="none" spc="0" normalizeH="0" baseline="0" noProof="0" dirty="0">
              <a:ln>
                <a:noFill/>
              </a:ln>
              <a:solidFill>
                <a:prstClr val="black"/>
              </a:solidFill>
              <a:effectLst/>
              <a:uLnTx/>
              <a:uFillTx/>
              <a:latin typeface="Arial" panose="020B0604020202020204"/>
              <a:ea typeface="+mn-ea"/>
              <a:cs typeface="Arial"/>
            </a:endParaRPr>
          </a:p>
        </p:txBody>
      </p:sp>
      <p:sp>
        <p:nvSpPr>
          <p:cNvPr id="113" name="TextBox 112">
            <a:extLst>
              <a:ext uri="{FF2B5EF4-FFF2-40B4-BE49-F238E27FC236}">
                <a16:creationId xmlns:a16="http://schemas.microsoft.com/office/drawing/2014/main" id="{E9B19A30-7A09-454E-BBFD-25F4CF18C60C}"/>
              </a:ext>
            </a:extLst>
          </p:cNvPr>
          <p:cNvSpPr txBox="1"/>
          <p:nvPr/>
        </p:nvSpPr>
        <p:spPr>
          <a:xfrm>
            <a:off x="10272409" y="5678617"/>
            <a:ext cx="1267942" cy="461665"/>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mn-cs"/>
              </a:rPr>
              <a:t>Project End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May 2023</a:t>
            </a:r>
            <a:endParaRPr kumimoji="0" lang="en-US" sz="1200" b="0" i="0" u="none" strike="noStrike" kern="1200" cap="none" spc="0" normalizeH="0" baseline="0" noProof="0" dirty="0">
              <a:ln>
                <a:noFill/>
              </a:ln>
              <a:solidFill>
                <a:prstClr val="black"/>
              </a:solidFill>
              <a:effectLst/>
              <a:uLnTx/>
              <a:uFillTx/>
              <a:latin typeface="Arial" panose="020B0604020202020204"/>
              <a:ea typeface="+mn-ea"/>
              <a:cs typeface="Arial"/>
            </a:endParaRPr>
          </a:p>
        </p:txBody>
      </p:sp>
      <p:pic>
        <p:nvPicPr>
          <p:cNvPr id="1056" name="Picture 32" descr="Milestone - Free business and finance icons">
            <a:extLst>
              <a:ext uri="{FF2B5EF4-FFF2-40B4-BE49-F238E27FC236}">
                <a16:creationId xmlns:a16="http://schemas.microsoft.com/office/drawing/2014/main" id="{F4365AC6-4300-4EB9-9D82-C2B68B3B6B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2308" y="1336175"/>
            <a:ext cx="516274" cy="516274"/>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a:extLst>
              <a:ext uri="{FF2B5EF4-FFF2-40B4-BE49-F238E27FC236}">
                <a16:creationId xmlns:a16="http://schemas.microsoft.com/office/drawing/2014/main" id="{BE903257-9EC7-4A1D-A6D6-791F55FDBA47}"/>
              </a:ext>
            </a:extLst>
          </p:cNvPr>
          <p:cNvCxnSpPr/>
          <p:nvPr/>
        </p:nvCxnSpPr>
        <p:spPr>
          <a:xfrm>
            <a:off x="9231964" y="2062799"/>
            <a:ext cx="26321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AF01652-E10D-C7C0-2687-77F30A3BB5AB}"/>
              </a:ext>
            </a:extLst>
          </p:cNvPr>
          <p:cNvSpPr/>
          <p:nvPr/>
        </p:nvSpPr>
        <p:spPr>
          <a:xfrm>
            <a:off x="5196417" y="4886304"/>
            <a:ext cx="935442" cy="943815"/>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A45F134-E897-E6B8-C1BF-8C5C62EA7B25}"/>
              </a:ext>
            </a:extLst>
          </p:cNvPr>
          <p:cNvSpPr/>
          <p:nvPr/>
        </p:nvSpPr>
        <p:spPr>
          <a:xfrm>
            <a:off x="5117385" y="4928413"/>
            <a:ext cx="1086196" cy="369332"/>
          </a:xfrm>
          <a:prstGeom prst="rect">
            <a:avLst/>
          </a:prstGeom>
        </p:spPr>
        <p:txBody>
          <a:bodyPr wrap="square">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353E49"/>
                </a:solidFill>
                <a:effectLst/>
                <a:uLnTx/>
                <a:uFillTx/>
                <a:latin typeface="Poppins SemiBold" pitchFamily="2" charset="77"/>
                <a:ea typeface="Roboto Medium" panose="02000000000000000000" pitchFamily="2" charset="0"/>
                <a:cs typeface="Montserrat" charset="0"/>
              </a:rPr>
              <a:t>Budget</a:t>
            </a:r>
            <a:endParaRPr kumimoji="0" lang="en-US" sz="2700" b="1" i="0" u="none" strike="noStrike" kern="1200" cap="none" spc="0" normalizeH="0" baseline="0" noProof="0" dirty="0">
              <a:ln>
                <a:noFill/>
              </a:ln>
              <a:solidFill>
                <a:srgbClr val="353E49"/>
              </a:solidFill>
              <a:effectLst/>
              <a:uLnTx/>
              <a:uFillTx/>
              <a:latin typeface="Poppins SemiBold" pitchFamily="2" charset="77"/>
              <a:ea typeface="Roboto Medium" panose="02000000000000000000" pitchFamily="2" charset="0"/>
              <a:cs typeface="Montserrat" charset="0"/>
            </a:endParaRPr>
          </a:p>
        </p:txBody>
      </p:sp>
      <p:pic>
        <p:nvPicPr>
          <p:cNvPr id="2054" name="Picture 6" descr="Budget - Free business and finance icons">
            <a:extLst>
              <a:ext uri="{FF2B5EF4-FFF2-40B4-BE49-F238E27FC236}">
                <a16:creationId xmlns:a16="http://schemas.microsoft.com/office/drawing/2014/main" id="{91B2CCBC-AFD8-2F7E-7B76-F4FB05FF69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7577" y="5250484"/>
            <a:ext cx="502488" cy="5024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4">
            <a:extLst>
              <a:ext uri="{FF2B5EF4-FFF2-40B4-BE49-F238E27FC236}">
                <a16:creationId xmlns:a16="http://schemas.microsoft.com/office/drawing/2014/main" id="{B9FDFEFD-2B97-94D4-8B68-F88E37B18965}"/>
              </a:ext>
            </a:extLst>
          </p:cNvPr>
          <p:cNvGraphicFramePr>
            <a:graphicFrameLocks noGrp="1"/>
          </p:cNvGraphicFramePr>
          <p:nvPr>
            <p:extLst>
              <p:ext uri="{D42A27DB-BD31-4B8C-83A1-F6EECF244321}">
                <p14:modId xmlns:p14="http://schemas.microsoft.com/office/powerpoint/2010/main" val="3132394656"/>
              </p:ext>
            </p:extLst>
          </p:nvPr>
        </p:nvGraphicFramePr>
        <p:xfrm>
          <a:off x="6537920" y="5038167"/>
          <a:ext cx="1909592" cy="640450"/>
        </p:xfrm>
        <a:graphic>
          <a:graphicData uri="http://schemas.openxmlformats.org/drawingml/2006/table">
            <a:tbl>
              <a:tblPr firstRow="1" bandRow="1">
                <a:tableStyleId>{7E9639D4-E3E2-4D34-9284-5A2195B3D0D7}</a:tableStyleId>
              </a:tblPr>
              <a:tblGrid>
                <a:gridCol w="954796">
                  <a:extLst>
                    <a:ext uri="{9D8B030D-6E8A-4147-A177-3AD203B41FA5}">
                      <a16:colId xmlns:a16="http://schemas.microsoft.com/office/drawing/2014/main" val="3046311726"/>
                    </a:ext>
                  </a:extLst>
                </a:gridCol>
                <a:gridCol w="954796">
                  <a:extLst>
                    <a:ext uri="{9D8B030D-6E8A-4147-A177-3AD203B41FA5}">
                      <a16:colId xmlns:a16="http://schemas.microsoft.com/office/drawing/2014/main" val="2586015817"/>
                    </a:ext>
                  </a:extLst>
                </a:gridCol>
              </a:tblGrid>
              <a:tr h="320225">
                <a:tc>
                  <a:txBody>
                    <a:bodyPr/>
                    <a:lstStyle/>
                    <a:p>
                      <a:pPr algn="ctr"/>
                      <a:r>
                        <a:rPr lang="en-US" sz="1400" dirty="0"/>
                        <a:t>Capex</a:t>
                      </a:r>
                    </a:p>
                  </a:txBody>
                  <a:tcPr/>
                </a:tc>
                <a:tc>
                  <a:txBody>
                    <a:bodyPr/>
                    <a:lstStyle/>
                    <a:p>
                      <a:pPr algn="ctr"/>
                      <a:r>
                        <a:rPr lang="en-US" sz="1400" dirty="0" err="1"/>
                        <a:t>Opex</a:t>
                      </a:r>
                      <a:endParaRPr lang="en-US" sz="1400" dirty="0"/>
                    </a:p>
                  </a:txBody>
                  <a:tcPr/>
                </a:tc>
                <a:extLst>
                  <a:ext uri="{0D108BD9-81ED-4DB2-BD59-A6C34878D82A}">
                    <a16:rowId xmlns:a16="http://schemas.microsoft.com/office/drawing/2014/main" val="1610072744"/>
                  </a:ext>
                </a:extLst>
              </a:tr>
              <a:tr h="320225">
                <a:tc>
                  <a:txBody>
                    <a:bodyPr/>
                    <a:lstStyle/>
                    <a:p>
                      <a:pPr algn="ctr"/>
                      <a:r>
                        <a:rPr lang="en-US" sz="1400" dirty="0"/>
                        <a:t>844k</a:t>
                      </a:r>
                    </a:p>
                  </a:txBody>
                  <a:tcPr/>
                </a:tc>
                <a:tc>
                  <a:txBody>
                    <a:bodyPr/>
                    <a:lstStyle/>
                    <a:p>
                      <a:pPr algn="ctr"/>
                      <a:r>
                        <a:rPr lang="en-US" sz="1400" dirty="0"/>
                        <a:t>350k</a:t>
                      </a:r>
                    </a:p>
                  </a:txBody>
                  <a:tcPr/>
                </a:tc>
                <a:extLst>
                  <a:ext uri="{0D108BD9-81ED-4DB2-BD59-A6C34878D82A}">
                    <a16:rowId xmlns:a16="http://schemas.microsoft.com/office/drawing/2014/main" val="533001332"/>
                  </a:ext>
                </a:extLst>
              </a:tr>
            </a:tbl>
          </a:graphicData>
        </a:graphic>
      </p:graphicFrame>
      <p:pic>
        <p:nvPicPr>
          <p:cNvPr id="2068" name="Picture 20" descr="Check, check mark, checkmark, circle icon - Download on Iconfinder">
            <a:extLst>
              <a:ext uri="{FF2B5EF4-FFF2-40B4-BE49-F238E27FC236}">
                <a16:creationId xmlns:a16="http://schemas.microsoft.com/office/drawing/2014/main" id="{795F7420-A4C1-D8C9-AECF-00BA976E85C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38084" y="2837977"/>
            <a:ext cx="514357" cy="5143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0" descr="Check, check mark, checkmark, circle icon - Download on Iconfinder">
            <a:extLst>
              <a:ext uri="{FF2B5EF4-FFF2-40B4-BE49-F238E27FC236}">
                <a16:creationId xmlns:a16="http://schemas.microsoft.com/office/drawing/2014/main" id="{D5F29651-2D8E-1707-BAEE-5D466C98DF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99884" y="4015085"/>
            <a:ext cx="378236" cy="378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9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8AD5EA5-CE4E-AD42-AB65-FB1291DAC0DB}"/>
              </a:ext>
            </a:extLst>
          </p:cNvPr>
          <p:cNvSpPr/>
          <p:nvPr/>
        </p:nvSpPr>
        <p:spPr>
          <a:xfrm>
            <a:off x="1069779" y="2502256"/>
            <a:ext cx="2848141" cy="39990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20" name="Rectangle 19">
            <a:extLst>
              <a:ext uri="{FF2B5EF4-FFF2-40B4-BE49-F238E27FC236}">
                <a16:creationId xmlns:a16="http://schemas.microsoft.com/office/drawing/2014/main" id="{9C69A2C1-1CAC-DC49-90F8-85C642CA7A9F}"/>
              </a:ext>
            </a:extLst>
          </p:cNvPr>
          <p:cNvSpPr/>
          <p:nvPr/>
        </p:nvSpPr>
        <p:spPr>
          <a:xfrm>
            <a:off x="4671931" y="2502256"/>
            <a:ext cx="2848141" cy="39990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21" name="Rectangle 20">
            <a:extLst>
              <a:ext uri="{FF2B5EF4-FFF2-40B4-BE49-F238E27FC236}">
                <a16:creationId xmlns:a16="http://schemas.microsoft.com/office/drawing/2014/main" id="{587E3972-272E-8F49-A678-13B315860BFC}"/>
              </a:ext>
            </a:extLst>
          </p:cNvPr>
          <p:cNvSpPr/>
          <p:nvPr/>
        </p:nvSpPr>
        <p:spPr>
          <a:xfrm>
            <a:off x="8274082" y="2502256"/>
            <a:ext cx="2848141" cy="39990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22" name="TextBox 21">
            <a:extLst>
              <a:ext uri="{FF2B5EF4-FFF2-40B4-BE49-F238E27FC236}">
                <a16:creationId xmlns:a16="http://schemas.microsoft.com/office/drawing/2014/main" id="{4F91237C-6534-324F-B402-DE11F4E73E38}"/>
              </a:ext>
            </a:extLst>
          </p:cNvPr>
          <p:cNvSpPr txBox="1"/>
          <p:nvPr/>
        </p:nvSpPr>
        <p:spPr>
          <a:xfrm>
            <a:off x="792386" y="2005525"/>
            <a:ext cx="3402927" cy="739685"/>
          </a:xfrm>
          <a:prstGeom prst="roundRect">
            <a:avLst>
              <a:gd name="adj" fmla="val 50000"/>
            </a:avLst>
          </a:prstGeom>
          <a:solidFill>
            <a:schemeClr val="accent6">
              <a:lumMod val="60000"/>
              <a:lumOff val="40000"/>
            </a:schemeClr>
          </a:solidFill>
        </p:spPr>
        <p:txBody>
          <a:bodyPr wrap="square" lIns="0" tIns="0" rIns="0" bIns="0" rtlCol="0" anchor="ctr">
            <a:normAutofit/>
          </a:bodyPr>
          <a:lstStyle/>
          <a:p>
            <a:pPr algn="ctr" defTabSz="914217"/>
            <a:endParaRPr lang="en-US" sz="1000" dirty="0">
              <a:solidFill>
                <a:srgbClr val="FFFFFF"/>
              </a:solidFill>
              <a:latin typeface="Calibri" panose="020F0502020204030204"/>
            </a:endParaRPr>
          </a:p>
        </p:txBody>
      </p:sp>
      <p:sp>
        <p:nvSpPr>
          <p:cNvPr id="24" name="TextBox 23">
            <a:extLst>
              <a:ext uri="{FF2B5EF4-FFF2-40B4-BE49-F238E27FC236}">
                <a16:creationId xmlns:a16="http://schemas.microsoft.com/office/drawing/2014/main" id="{1445B0E7-B7DC-9A4D-BBA4-5FAC8C24C8BD}"/>
              </a:ext>
            </a:extLst>
          </p:cNvPr>
          <p:cNvSpPr txBox="1"/>
          <p:nvPr/>
        </p:nvSpPr>
        <p:spPr>
          <a:xfrm>
            <a:off x="4394537" y="2005525"/>
            <a:ext cx="3402927" cy="739685"/>
          </a:xfrm>
          <a:prstGeom prst="roundRect">
            <a:avLst>
              <a:gd name="adj" fmla="val 50000"/>
            </a:avLst>
          </a:prstGeom>
          <a:solidFill>
            <a:schemeClr val="accent2"/>
          </a:solidFill>
        </p:spPr>
        <p:txBody>
          <a:bodyPr wrap="square" lIns="0" tIns="0" rIns="0" bIns="0" rtlCol="0" anchor="ctr">
            <a:normAutofit/>
          </a:bodyPr>
          <a:lstStyle/>
          <a:p>
            <a:pPr algn="ctr" defTabSz="914217"/>
            <a:endParaRPr lang="en-US" sz="1000" dirty="0">
              <a:solidFill>
                <a:srgbClr val="FFFFFF"/>
              </a:solidFill>
              <a:latin typeface="Calibri" panose="020F0502020204030204"/>
            </a:endParaRPr>
          </a:p>
        </p:txBody>
      </p:sp>
      <p:sp>
        <p:nvSpPr>
          <p:cNvPr id="26" name="TextBox 25">
            <a:extLst>
              <a:ext uri="{FF2B5EF4-FFF2-40B4-BE49-F238E27FC236}">
                <a16:creationId xmlns:a16="http://schemas.microsoft.com/office/drawing/2014/main" id="{5BE94489-0E7D-E047-BA03-84F8BBCB625A}"/>
              </a:ext>
            </a:extLst>
          </p:cNvPr>
          <p:cNvSpPr txBox="1"/>
          <p:nvPr/>
        </p:nvSpPr>
        <p:spPr>
          <a:xfrm>
            <a:off x="7996688" y="2005525"/>
            <a:ext cx="3402927" cy="739685"/>
          </a:xfrm>
          <a:prstGeom prst="roundRect">
            <a:avLst>
              <a:gd name="adj" fmla="val 50000"/>
            </a:avLst>
          </a:prstGeom>
          <a:solidFill>
            <a:schemeClr val="accent3"/>
          </a:solidFill>
        </p:spPr>
        <p:txBody>
          <a:bodyPr wrap="square" lIns="0" tIns="0" rIns="0" bIns="0" rtlCol="0" anchor="ctr">
            <a:normAutofit/>
          </a:bodyPr>
          <a:lstStyle/>
          <a:p>
            <a:pPr algn="ctr" defTabSz="914217"/>
            <a:endParaRPr lang="en-US" sz="1000" dirty="0">
              <a:solidFill>
                <a:srgbClr val="FFFFFF"/>
              </a:solidFill>
              <a:latin typeface="Calibri" panose="020F0502020204030204"/>
            </a:endParaRPr>
          </a:p>
        </p:txBody>
      </p:sp>
      <p:sp>
        <p:nvSpPr>
          <p:cNvPr id="28" name="CuadroTexto 395">
            <a:extLst>
              <a:ext uri="{FF2B5EF4-FFF2-40B4-BE49-F238E27FC236}">
                <a16:creationId xmlns:a16="http://schemas.microsoft.com/office/drawing/2014/main" id="{2CA5468D-96EE-B64C-AF8F-1F13108CC1B5}"/>
              </a:ext>
            </a:extLst>
          </p:cNvPr>
          <p:cNvSpPr txBox="1"/>
          <p:nvPr/>
        </p:nvSpPr>
        <p:spPr>
          <a:xfrm>
            <a:off x="1407506" y="2082979"/>
            <a:ext cx="2624266" cy="584775"/>
          </a:xfrm>
          <a:prstGeom prst="rect">
            <a:avLst/>
          </a:prstGeom>
          <a:noFill/>
        </p:spPr>
        <p:txBody>
          <a:bodyPr wrap="square" rtlCol="0">
            <a:spAutoFit/>
          </a:bodyPr>
          <a:lstStyle/>
          <a:p>
            <a:pPr algn="ctr" defTabSz="914217"/>
            <a:r>
              <a:rPr lang="en-US" sz="1600" b="1" dirty="0">
                <a:solidFill>
                  <a:schemeClr val="tx2"/>
                </a:solidFill>
                <a:latin typeface="Poppins SemiBold" pitchFamily="2" charset="77"/>
                <a:ea typeface="Roboto Medium" panose="02000000000000000000" pitchFamily="2" charset="0"/>
                <a:cs typeface="Montserrat" charset="0"/>
              </a:rPr>
              <a:t>Standard KPI’s, Definitions, &amp; Measures</a:t>
            </a:r>
            <a:endParaRPr lang="en-US" sz="1600" dirty="0">
              <a:solidFill>
                <a:schemeClr val="tx2"/>
              </a:solidFill>
              <a:latin typeface="Poppins Medium" pitchFamily="2" charset="77"/>
              <a:ea typeface="Lato Semibold" panose="020F0502020204030203" pitchFamily="34" charset="0"/>
              <a:cs typeface="Poppins Medium" pitchFamily="2" charset="77"/>
            </a:endParaRPr>
          </a:p>
        </p:txBody>
      </p:sp>
      <p:sp>
        <p:nvSpPr>
          <p:cNvPr id="30" name="CuadroTexto 395">
            <a:extLst>
              <a:ext uri="{FF2B5EF4-FFF2-40B4-BE49-F238E27FC236}">
                <a16:creationId xmlns:a16="http://schemas.microsoft.com/office/drawing/2014/main" id="{843ECBFB-570E-6D49-98C2-D02ADA006A30}"/>
              </a:ext>
            </a:extLst>
          </p:cNvPr>
          <p:cNvSpPr txBox="1"/>
          <p:nvPr/>
        </p:nvSpPr>
        <p:spPr>
          <a:xfrm>
            <a:off x="8577552" y="2101345"/>
            <a:ext cx="2511419" cy="584775"/>
          </a:xfrm>
          <a:prstGeom prst="rect">
            <a:avLst/>
          </a:prstGeom>
          <a:noFill/>
        </p:spPr>
        <p:txBody>
          <a:bodyPr wrap="square" rtlCol="0">
            <a:spAutoFit/>
          </a:bodyPr>
          <a:lstStyle/>
          <a:p>
            <a:pPr algn="ctr" defTabSz="914217"/>
            <a:r>
              <a:rPr lang="en-US" sz="1600" dirty="0">
                <a:solidFill>
                  <a:schemeClr val="tx2"/>
                </a:solidFill>
                <a:latin typeface="Poppins Medium" pitchFamily="2" charset="77"/>
                <a:ea typeface="Lato Semibold" panose="020F0502020204030203" pitchFamily="34" charset="0"/>
                <a:cs typeface="Poppins Medium" pitchFamily="2" charset="77"/>
              </a:rPr>
              <a:t>Drill down capability to drive actions</a:t>
            </a:r>
          </a:p>
        </p:txBody>
      </p:sp>
      <p:sp>
        <p:nvSpPr>
          <p:cNvPr id="31" name="Rectangle 56">
            <a:extLst>
              <a:ext uri="{FF2B5EF4-FFF2-40B4-BE49-F238E27FC236}">
                <a16:creationId xmlns:a16="http://schemas.microsoft.com/office/drawing/2014/main" id="{D27BE972-1207-054B-9414-13F16AF32984}"/>
              </a:ext>
            </a:extLst>
          </p:cNvPr>
          <p:cNvSpPr/>
          <p:nvPr/>
        </p:nvSpPr>
        <p:spPr>
          <a:xfrm>
            <a:off x="1169985" y="2943807"/>
            <a:ext cx="2620780" cy="523220"/>
          </a:xfrm>
          <a:prstGeom prst="rect">
            <a:avLst/>
          </a:prstGeom>
        </p:spPr>
        <p:txBody>
          <a:bodyPr wrap="square">
            <a:spAutoFit/>
          </a:bodyPr>
          <a:lstStyle/>
          <a:p>
            <a:pPr algn="ctr"/>
            <a:r>
              <a:rPr lang="en-US" sz="1400" dirty="0">
                <a:solidFill>
                  <a:schemeClr val="tx2"/>
                </a:solidFill>
                <a:latin typeface="+mj-lt"/>
                <a:ea typeface="Lato Light" panose="020F0502020204030203" pitchFamily="34" charset="0"/>
                <a:cs typeface="Lato Light" panose="020F0502020204030203" pitchFamily="34" charset="0"/>
              </a:rPr>
              <a:t>Divisional definitions, hierarchies, KPI’s that don’t align across </a:t>
            </a:r>
            <a:r>
              <a:rPr lang="en-US" sz="1400" dirty="0" err="1">
                <a:solidFill>
                  <a:schemeClr val="tx2"/>
                </a:solidFill>
                <a:latin typeface="+mj-lt"/>
                <a:ea typeface="Lato Light" panose="020F0502020204030203" pitchFamily="34" charset="0"/>
                <a:cs typeface="Lato Light" panose="020F0502020204030203" pitchFamily="34" charset="0"/>
              </a:rPr>
              <a:t>HoT</a:t>
            </a:r>
            <a:endParaRPr lang="en-US" sz="1400" dirty="0">
              <a:solidFill>
                <a:schemeClr val="tx2"/>
              </a:solidFill>
              <a:latin typeface="+mj-lt"/>
              <a:ea typeface="Lato Light" panose="020F0502020204030203" pitchFamily="34" charset="0"/>
              <a:cs typeface="Lato Light" panose="020F0502020204030203" pitchFamily="34" charset="0"/>
            </a:endParaRPr>
          </a:p>
        </p:txBody>
      </p:sp>
      <p:sp>
        <p:nvSpPr>
          <p:cNvPr id="32" name="Rectangle 56">
            <a:extLst>
              <a:ext uri="{FF2B5EF4-FFF2-40B4-BE49-F238E27FC236}">
                <a16:creationId xmlns:a16="http://schemas.microsoft.com/office/drawing/2014/main" id="{1254F374-098C-474E-BADA-5012A28BCFDF}"/>
              </a:ext>
            </a:extLst>
          </p:cNvPr>
          <p:cNvSpPr/>
          <p:nvPr/>
        </p:nvSpPr>
        <p:spPr>
          <a:xfrm>
            <a:off x="1169983" y="3777769"/>
            <a:ext cx="2620782" cy="738664"/>
          </a:xfrm>
          <a:prstGeom prst="rect">
            <a:avLst/>
          </a:prstGeom>
        </p:spPr>
        <p:txBody>
          <a:bodyPr wrap="square">
            <a:spAutoFit/>
          </a:bodyPr>
          <a:lstStyle/>
          <a:p>
            <a:pPr algn="ctr"/>
            <a:r>
              <a:rPr lang="en-US" sz="1400" dirty="0">
                <a:solidFill>
                  <a:schemeClr val="tx2"/>
                </a:solidFill>
                <a:latin typeface="+mj-lt"/>
                <a:ea typeface="Lato Light" panose="020F0502020204030203" pitchFamily="34" charset="0"/>
                <a:cs typeface="Lato Light" panose="020F0502020204030203" pitchFamily="34" charset="0"/>
              </a:rPr>
              <a:t>~150 people within the business performing silo analytics at different parts of business </a:t>
            </a:r>
          </a:p>
        </p:txBody>
      </p:sp>
      <p:sp>
        <p:nvSpPr>
          <p:cNvPr id="33" name="Rectangle 56">
            <a:extLst>
              <a:ext uri="{FF2B5EF4-FFF2-40B4-BE49-F238E27FC236}">
                <a16:creationId xmlns:a16="http://schemas.microsoft.com/office/drawing/2014/main" id="{22D5B910-7F7E-F640-92AD-E7A16D2A8ABC}"/>
              </a:ext>
            </a:extLst>
          </p:cNvPr>
          <p:cNvSpPr/>
          <p:nvPr/>
        </p:nvSpPr>
        <p:spPr>
          <a:xfrm>
            <a:off x="1169984" y="4611731"/>
            <a:ext cx="2620780" cy="738664"/>
          </a:xfrm>
          <a:prstGeom prst="rect">
            <a:avLst/>
          </a:prstGeom>
        </p:spPr>
        <p:txBody>
          <a:bodyPr wrap="square">
            <a:spAutoFit/>
          </a:bodyPr>
          <a:lstStyle/>
          <a:p>
            <a:pPr algn="ctr" defTabSz="914217"/>
            <a:r>
              <a:rPr lang="en-US" sz="1400" dirty="0">
                <a:solidFill>
                  <a:schemeClr val="tx2"/>
                </a:solidFill>
                <a:latin typeface="+mj-lt"/>
                <a:ea typeface="Lato Light" panose="020F0502020204030203" pitchFamily="34" charset="0"/>
                <a:cs typeface="Lato Light" panose="020F0502020204030203" pitchFamily="34" charset="0"/>
              </a:rPr>
              <a:t>Business does not trust the data due to different terminologies and definitions</a:t>
            </a:r>
          </a:p>
        </p:txBody>
      </p:sp>
      <p:sp>
        <p:nvSpPr>
          <p:cNvPr id="37" name="Rectangle 56">
            <a:extLst>
              <a:ext uri="{FF2B5EF4-FFF2-40B4-BE49-F238E27FC236}">
                <a16:creationId xmlns:a16="http://schemas.microsoft.com/office/drawing/2014/main" id="{3CC111A3-2003-9A4A-B249-105D6F36A55E}"/>
              </a:ext>
            </a:extLst>
          </p:cNvPr>
          <p:cNvSpPr/>
          <p:nvPr/>
        </p:nvSpPr>
        <p:spPr>
          <a:xfrm>
            <a:off x="4793474" y="3148214"/>
            <a:ext cx="2592748" cy="523220"/>
          </a:xfrm>
          <a:prstGeom prst="rect">
            <a:avLst/>
          </a:prstGeom>
        </p:spPr>
        <p:txBody>
          <a:bodyPr wrap="square">
            <a:spAutoFit/>
          </a:bodyPr>
          <a:lstStyle/>
          <a:p>
            <a:pPr algn="ctr" defTabSz="914217"/>
            <a:r>
              <a:rPr lang="en-US" sz="1400" dirty="0">
                <a:solidFill>
                  <a:schemeClr val="tx2"/>
                </a:solidFill>
                <a:latin typeface="+mj-lt"/>
                <a:ea typeface="Lato Light" panose="020F0502020204030203" pitchFamily="34" charset="0"/>
                <a:cs typeface="Lato Light" panose="020F0502020204030203" pitchFamily="34" charset="0"/>
              </a:rPr>
              <a:t>3 people in IT build reports and dashboards for all of business</a:t>
            </a:r>
          </a:p>
        </p:txBody>
      </p:sp>
      <p:sp>
        <p:nvSpPr>
          <p:cNvPr id="38" name="Rectangle 56">
            <a:extLst>
              <a:ext uri="{FF2B5EF4-FFF2-40B4-BE49-F238E27FC236}">
                <a16:creationId xmlns:a16="http://schemas.microsoft.com/office/drawing/2014/main" id="{4EA6E0BF-31BB-B743-9FB8-EC16F0C30263}"/>
              </a:ext>
            </a:extLst>
          </p:cNvPr>
          <p:cNvSpPr/>
          <p:nvPr/>
        </p:nvSpPr>
        <p:spPr>
          <a:xfrm>
            <a:off x="4752198" y="4740188"/>
            <a:ext cx="2592748" cy="738664"/>
          </a:xfrm>
          <a:prstGeom prst="rect">
            <a:avLst/>
          </a:prstGeom>
        </p:spPr>
        <p:txBody>
          <a:bodyPr wrap="square">
            <a:spAutoFit/>
          </a:bodyPr>
          <a:lstStyle/>
          <a:p>
            <a:pPr algn="ctr" defTabSz="914217"/>
            <a:r>
              <a:rPr lang="en-US" sz="1400" dirty="0">
                <a:solidFill>
                  <a:schemeClr val="tx2"/>
                </a:solidFill>
                <a:latin typeface="+mj-lt"/>
                <a:ea typeface="Lato Light" panose="020F0502020204030203" pitchFamily="34" charset="0"/>
                <a:cs typeface="Lato Light" panose="020F0502020204030203" pitchFamily="34" charset="0"/>
              </a:rPr>
              <a:t>Current BI platform is not usable  / intuitive for business self-service, adoption is difficult</a:t>
            </a:r>
          </a:p>
        </p:txBody>
      </p:sp>
      <p:sp>
        <p:nvSpPr>
          <p:cNvPr id="39" name="Rectangle 56">
            <a:extLst>
              <a:ext uri="{FF2B5EF4-FFF2-40B4-BE49-F238E27FC236}">
                <a16:creationId xmlns:a16="http://schemas.microsoft.com/office/drawing/2014/main" id="{893C07D1-98B6-5447-A3E6-FD498912F2F1}"/>
              </a:ext>
            </a:extLst>
          </p:cNvPr>
          <p:cNvSpPr/>
          <p:nvPr/>
        </p:nvSpPr>
        <p:spPr>
          <a:xfrm>
            <a:off x="4756618" y="3836479"/>
            <a:ext cx="2592750" cy="738664"/>
          </a:xfrm>
          <a:prstGeom prst="rect">
            <a:avLst/>
          </a:prstGeom>
        </p:spPr>
        <p:txBody>
          <a:bodyPr wrap="square">
            <a:spAutoFit/>
          </a:bodyPr>
          <a:lstStyle/>
          <a:p>
            <a:pPr algn="ctr" defTabSz="914217"/>
            <a:r>
              <a:rPr lang="en-US" sz="1400" dirty="0">
                <a:solidFill>
                  <a:schemeClr val="tx2"/>
                </a:solidFill>
                <a:latin typeface="+mj-lt"/>
                <a:ea typeface="Lato Light" panose="020F0502020204030203" pitchFamily="34" charset="0"/>
                <a:cs typeface="Lato Light" panose="020F0502020204030203" pitchFamily="34" charset="0"/>
              </a:rPr>
              <a:t>Standards, definitions, KPI’s  and governance need to be established for self-service</a:t>
            </a:r>
          </a:p>
        </p:txBody>
      </p:sp>
      <p:sp>
        <p:nvSpPr>
          <p:cNvPr id="40" name="Rectangle 56">
            <a:extLst>
              <a:ext uri="{FF2B5EF4-FFF2-40B4-BE49-F238E27FC236}">
                <a16:creationId xmlns:a16="http://schemas.microsoft.com/office/drawing/2014/main" id="{4E5664EA-1807-8244-8E2F-C645CBE0D47F}"/>
              </a:ext>
            </a:extLst>
          </p:cNvPr>
          <p:cNvSpPr/>
          <p:nvPr/>
        </p:nvSpPr>
        <p:spPr>
          <a:xfrm>
            <a:off x="8530625" y="3122477"/>
            <a:ext cx="2289265" cy="954107"/>
          </a:xfrm>
          <a:prstGeom prst="rect">
            <a:avLst/>
          </a:prstGeom>
        </p:spPr>
        <p:txBody>
          <a:bodyPr wrap="square">
            <a:spAutoFit/>
          </a:bodyPr>
          <a:lstStyle/>
          <a:p>
            <a:pPr algn="ctr" defTabSz="914217"/>
            <a:r>
              <a:rPr lang="en-US" sz="1400" dirty="0">
                <a:solidFill>
                  <a:schemeClr val="tx2"/>
                </a:solidFill>
                <a:latin typeface="+mj-lt"/>
                <a:ea typeface="Lato Light" panose="020F0502020204030203" pitchFamily="34" charset="0"/>
                <a:cs typeface="Lato Light" panose="020F0502020204030203" pitchFamily="34" charset="0"/>
              </a:rPr>
              <a:t>Current reports are either too high level or too detailed, driving actions need both at the same time</a:t>
            </a:r>
          </a:p>
        </p:txBody>
      </p:sp>
      <p:sp>
        <p:nvSpPr>
          <p:cNvPr id="42" name="Rectangle 56">
            <a:extLst>
              <a:ext uri="{FF2B5EF4-FFF2-40B4-BE49-F238E27FC236}">
                <a16:creationId xmlns:a16="http://schemas.microsoft.com/office/drawing/2014/main" id="{7262F3B7-5966-9941-A2B7-B2A9E009A53C}"/>
              </a:ext>
            </a:extLst>
          </p:cNvPr>
          <p:cNvSpPr/>
          <p:nvPr/>
        </p:nvSpPr>
        <p:spPr>
          <a:xfrm>
            <a:off x="8526368" y="4392842"/>
            <a:ext cx="2289265" cy="738664"/>
          </a:xfrm>
          <a:prstGeom prst="rect">
            <a:avLst/>
          </a:prstGeom>
        </p:spPr>
        <p:txBody>
          <a:bodyPr wrap="square">
            <a:spAutoFit/>
          </a:bodyPr>
          <a:lstStyle/>
          <a:p>
            <a:pPr algn="ctr" defTabSz="914217"/>
            <a:r>
              <a:rPr lang="en-US" sz="1400" dirty="0">
                <a:solidFill>
                  <a:schemeClr val="tx2"/>
                </a:solidFill>
                <a:latin typeface="+mj-lt"/>
                <a:ea typeface="Lato Light" panose="020F0502020204030203" pitchFamily="34" charset="0"/>
                <a:cs typeface="Lato Light" panose="020F0502020204030203" pitchFamily="34" charset="0"/>
              </a:rPr>
              <a:t>Lack of standard hierarchy impact ability to drill down from highest to lowest level</a:t>
            </a:r>
          </a:p>
        </p:txBody>
      </p:sp>
      <p:sp>
        <p:nvSpPr>
          <p:cNvPr id="5" name="CuadroTexto 395">
            <a:extLst>
              <a:ext uri="{FF2B5EF4-FFF2-40B4-BE49-F238E27FC236}">
                <a16:creationId xmlns:a16="http://schemas.microsoft.com/office/drawing/2014/main" id="{CDD81E68-CC91-CCA1-F203-1687B1F6ECA9}"/>
              </a:ext>
            </a:extLst>
          </p:cNvPr>
          <p:cNvSpPr txBox="1"/>
          <p:nvPr/>
        </p:nvSpPr>
        <p:spPr>
          <a:xfrm>
            <a:off x="5093903" y="2227681"/>
            <a:ext cx="2426170" cy="338554"/>
          </a:xfrm>
          <a:prstGeom prst="rect">
            <a:avLst/>
          </a:prstGeom>
          <a:noFill/>
        </p:spPr>
        <p:txBody>
          <a:bodyPr wrap="square" rtlCol="0">
            <a:spAutoFit/>
          </a:bodyPr>
          <a:lstStyle/>
          <a:p>
            <a:pPr algn="ctr" defTabSz="914217"/>
            <a:r>
              <a:rPr lang="en-US" sz="1600" b="1" dirty="0">
                <a:solidFill>
                  <a:schemeClr val="tx2"/>
                </a:solidFill>
                <a:latin typeface="Poppins SemiBold" pitchFamily="2" charset="77"/>
                <a:ea typeface="Roboto Medium" panose="02000000000000000000" pitchFamily="2" charset="0"/>
                <a:cs typeface="Montserrat" charset="0"/>
              </a:rPr>
              <a:t>Business Self-Service</a:t>
            </a:r>
            <a:endParaRPr lang="en-US" sz="1600" dirty="0">
              <a:solidFill>
                <a:schemeClr val="tx2"/>
              </a:solidFill>
              <a:latin typeface="Poppins Medium" pitchFamily="2" charset="77"/>
              <a:ea typeface="Lato Semibold" panose="020F0502020204030203" pitchFamily="34" charset="0"/>
              <a:cs typeface="Poppins Medium" pitchFamily="2" charset="77"/>
            </a:endParaRPr>
          </a:p>
        </p:txBody>
      </p:sp>
      <p:pic>
        <p:nvPicPr>
          <p:cNvPr id="6" name="Picture 2" descr="Self service - Free technology icons">
            <a:extLst>
              <a:ext uri="{FF2B5EF4-FFF2-40B4-BE49-F238E27FC236}">
                <a16:creationId xmlns:a16="http://schemas.microsoft.com/office/drawing/2014/main" id="{1C9762AC-C25E-0CC5-5865-95C00ECF8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3604" y="2147669"/>
            <a:ext cx="492128" cy="4921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Kpi Icons - Free SVG &amp; PNG Kpi Images - Noun Project">
            <a:extLst>
              <a:ext uri="{FF2B5EF4-FFF2-40B4-BE49-F238E27FC236}">
                <a16:creationId xmlns:a16="http://schemas.microsoft.com/office/drawing/2014/main" id="{BB93292A-44BE-7DEB-3511-A4B3E5E61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280" y="2082979"/>
            <a:ext cx="493666" cy="4936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rill-down Icons - Free SVG &amp; PNG Drill-down Images - Noun ...">
            <a:extLst>
              <a:ext uri="{FF2B5EF4-FFF2-40B4-BE49-F238E27FC236}">
                <a16:creationId xmlns:a16="http://schemas.microsoft.com/office/drawing/2014/main" id="{AB20E447-CF11-BD6D-70BE-85B936FBF1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4858" y="2147669"/>
            <a:ext cx="523220" cy="52322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3">
            <a:extLst>
              <a:ext uri="{FF2B5EF4-FFF2-40B4-BE49-F238E27FC236}">
                <a16:creationId xmlns:a16="http://schemas.microsoft.com/office/drawing/2014/main" id="{F06EF800-3D09-DB8A-DCE6-2D9F0B55AED3}"/>
              </a:ext>
            </a:extLst>
          </p:cNvPr>
          <p:cNvSpPr txBox="1">
            <a:spLocks/>
          </p:cNvSpPr>
          <p:nvPr/>
        </p:nvSpPr>
        <p:spPr>
          <a:xfrm>
            <a:off x="460248" y="141505"/>
            <a:ext cx="11274552" cy="685800"/>
          </a:xfrm>
          <a:prstGeom prst="rect">
            <a:avLst/>
          </a:prstGeom>
        </p:spPr>
        <p:txBody>
          <a:bodyPr lIns="91440" tIns="45720" rIns="91440" bIns="45720" anchor="t"/>
          <a:lstStyle>
            <a:lvl1pPr algn="l" defTabSz="914172" rtl="0" eaLnBrk="1" latinLnBrk="0" hangingPunct="1">
              <a:lnSpc>
                <a:spcPct val="90000"/>
              </a:lnSpc>
              <a:spcBef>
                <a:spcPct val="0"/>
              </a:spcBef>
              <a:buNone/>
              <a:defRPr sz="4399" kern="1200">
                <a:solidFill>
                  <a:schemeClr val="tx1"/>
                </a:solidFill>
                <a:latin typeface="+mj-lt"/>
                <a:ea typeface="+mj-ea"/>
                <a:cs typeface="+mj-cs"/>
              </a:defRPr>
            </a:lvl1pPr>
          </a:lstStyle>
          <a:p>
            <a:pPr defTabSz="914400"/>
            <a:r>
              <a:rPr lang="en-US" sz="2400" b="1" dirty="0">
                <a:solidFill>
                  <a:schemeClr val="tx2"/>
                </a:solidFill>
              </a:rPr>
              <a:t>Project Genesis Plus –Problem Statement &amp; Benefit Case</a:t>
            </a:r>
          </a:p>
        </p:txBody>
      </p:sp>
      <p:sp>
        <p:nvSpPr>
          <p:cNvPr id="10" name="TextBox 9">
            <a:extLst>
              <a:ext uri="{FF2B5EF4-FFF2-40B4-BE49-F238E27FC236}">
                <a16:creationId xmlns:a16="http://schemas.microsoft.com/office/drawing/2014/main" id="{E777C02B-7A8B-8A57-292D-909542C8AB46}"/>
              </a:ext>
            </a:extLst>
          </p:cNvPr>
          <p:cNvSpPr txBox="1"/>
          <p:nvPr/>
        </p:nvSpPr>
        <p:spPr>
          <a:xfrm>
            <a:off x="677723" y="892448"/>
            <a:ext cx="11054029" cy="707886"/>
          </a:xfrm>
          <a:prstGeom prst="rect">
            <a:avLst/>
          </a:prstGeom>
          <a:noFill/>
        </p:spPr>
        <p:txBody>
          <a:bodyPr wrap="square">
            <a:spAutoFit/>
          </a:bodyPr>
          <a:lstStyle/>
          <a:p>
            <a:pPr algn="ctr"/>
            <a:r>
              <a:rPr lang="en-US" sz="2000" i="1" kern="1200" baseline="0" dirty="0">
                <a:solidFill>
                  <a:schemeClr val="tx2"/>
                </a:solidFill>
                <a:latin typeface="Calibri" panose="020F0502020204030204" pitchFamily="34" charset="0"/>
                <a:cs typeface="Calibri" panose="020F0502020204030204" pitchFamily="34" charset="0"/>
              </a:rPr>
              <a:t>The current </a:t>
            </a:r>
            <a:r>
              <a:rPr lang="en-US" sz="2000" i="1" dirty="0">
                <a:solidFill>
                  <a:schemeClr val="tx2"/>
                </a:solidFill>
                <a:latin typeface="Calibri" panose="020F0502020204030204" pitchFamily="34" charset="0"/>
                <a:cs typeface="Calibri" panose="020F0502020204030204" pitchFamily="34" charset="0"/>
              </a:rPr>
              <a:t>Oracle Data Platform is obsolete and </a:t>
            </a:r>
            <a:r>
              <a:rPr lang="en-US" sz="2000" i="1" kern="1200" baseline="0" dirty="0">
                <a:solidFill>
                  <a:schemeClr val="tx2"/>
                </a:solidFill>
                <a:latin typeface="Calibri" panose="020F0502020204030204" pitchFamily="34" charset="0"/>
                <a:cs typeface="Calibri" panose="020F0502020204030204" pitchFamily="34" charset="0"/>
              </a:rPr>
              <a:t>cannot fulfill our vision to become a data driven organization. We also lack data governance across </a:t>
            </a:r>
            <a:r>
              <a:rPr lang="en-US" sz="2000" i="1" kern="1200" baseline="0" dirty="0" err="1">
                <a:solidFill>
                  <a:schemeClr val="tx2"/>
                </a:solidFill>
                <a:latin typeface="Calibri" panose="020F0502020204030204" pitchFamily="34" charset="0"/>
                <a:cs typeface="Calibri" panose="020F0502020204030204" pitchFamily="34" charset="0"/>
              </a:rPr>
              <a:t>HoT</a:t>
            </a:r>
            <a:r>
              <a:rPr lang="en-US" sz="2000" i="1" kern="1200" baseline="0" dirty="0">
                <a:solidFill>
                  <a:schemeClr val="tx2"/>
                </a:solidFill>
                <a:latin typeface="Calibri" panose="020F0502020204030204" pitchFamily="34" charset="0"/>
                <a:cs typeface="Calibri" panose="020F0502020204030204" pitchFamily="34" charset="0"/>
              </a:rPr>
              <a:t> at segment and brands to drive consistent action </a:t>
            </a:r>
            <a:endParaRPr lang="en-US" sz="2000" i="1" dirty="0">
              <a:solidFill>
                <a:schemeClr val="tx2"/>
              </a:solidFill>
              <a:latin typeface="Calibri" panose="020F0502020204030204" pitchFamily="34" charset="0"/>
              <a:cs typeface="Calibri" panose="020F0502020204030204" pitchFamily="34" charset="0"/>
            </a:endParaRPr>
          </a:p>
        </p:txBody>
      </p:sp>
      <p:sp>
        <p:nvSpPr>
          <p:cNvPr id="11" name="Rectangle 56">
            <a:extLst>
              <a:ext uri="{FF2B5EF4-FFF2-40B4-BE49-F238E27FC236}">
                <a16:creationId xmlns:a16="http://schemas.microsoft.com/office/drawing/2014/main" id="{00137E90-FD23-5035-5C7F-725C5001E371}"/>
              </a:ext>
            </a:extLst>
          </p:cNvPr>
          <p:cNvSpPr/>
          <p:nvPr/>
        </p:nvSpPr>
        <p:spPr>
          <a:xfrm>
            <a:off x="4769668" y="5643897"/>
            <a:ext cx="2592750" cy="738664"/>
          </a:xfrm>
          <a:prstGeom prst="rect">
            <a:avLst/>
          </a:prstGeom>
        </p:spPr>
        <p:txBody>
          <a:bodyPr wrap="square">
            <a:spAutoFit/>
          </a:bodyPr>
          <a:lstStyle/>
          <a:p>
            <a:pPr algn="ctr" defTabSz="914217"/>
            <a:r>
              <a:rPr lang="en-US" sz="1400" dirty="0">
                <a:solidFill>
                  <a:schemeClr val="tx2"/>
                </a:solidFill>
                <a:latin typeface="+mj-lt"/>
                <a:ea typeface="Lato Light" panose="020F0502020204030203" pitchFamily="34" charset="0"/>
                <a:cs typeface="Lato Light" panose="020F0502020204030203" pitchFamily="34" charset="0"/>
              </a:rPr>
              <a:t>Need to enable best in class data consumption tools like Power BI for easier self-service</a:t>
            </a:r>
          </a:p>
        </p:txBody>
      </p:sp>
      <p:sp>
        <p:nvSpPr>
          <p:cNvPr id="12" name="Rectangle 56">
            <a:extLst>
              <a:ext uri="{FF2B5EF4-FFF2-40B4-BE49-F238E27FC236}">
                <a16:creationId xmlns:a16="http://schemas.microsoft.com/office/drawing/2014/main" id="{4140FDBF-53FE-9958-FCBF-E2FB70F5F8D2}"/>
              </a:ext>
            </a:extLst>
          </p:cNvPr>
          <p:cNvSpPr/>
          <p:nvPr/>
        </p:nvSpPr>
        <p:spPr>
          <a:xfrm>
            <a:off x="8566993" y="5447764"/>
            <a:ext cx="2289265" cy="738664"/>
          </a:xfrm>
          <a:prstGeom prst="rect">
            <a:avLst/>
          </a:prstGeom>
        </p:spPr>
        <p:txBody>
          <a:bodyPr wrap="square">
            <a:spAutoFit/>
          </a:bodyPr>
          <a:lstStyle/>
          <a:p>
            <a:pPr algn="ctr" defTabSz="914217"/>
            <a:r>
              <a:rPr lang="en-US" sz="1400" dirty="0">
                <a:solidFill>
                  <a:schemeClr val="tx2"/>
                </a:solidFill>
                <a:latin typeface="+mj-lt"/>
                <a:ea typeface="Lato Light" panose="020F0502020204030203" pitchFamily="34" charset="0"/>
                <a:cs typeface="Lato Light" panose="020F0502020204030203" pitchFamily="34" charset="0"/>
              </a:rPr>
              <a:t>Current platform performance also limits ability to drill down in reports</a:t>
            </a:r>
          </a:p>
        </p:txBody>
      </p:sp>
      <p:sp>
        <p:nvSpPr>
          <p:cNvPr id="13" name="Rectangle 56">
            <a:extLst>
              <a:ext uri="{FF2B5EF4-FFF2-40B4-BE49-F238E27FC236}">
                <a16:creationId xmlns:a16="http://schemas.microsoft.com/office/drawing/2014/main" id="{2397DAD4-B5B4-9076-CB1C-95AEFE3AA191}"/>
              </a:ext>
            </a:extLst>
          </p:cNvPr>
          <p:cNvSpPr/>
          <p:nvPr/>
        </p:nvSpPr>
        <p:spPr>
          <a:xfrm>
            <a:off x="1169983" y="5445692"/>
            <a:ext cx="2620780" cy="738664"/>
          </a:xfrm>
          <a:prstGeom prst="rect">
            <a:avLst/>
          </a:prstGeom>
        </p:spPr>
        <p:txBody>
          <a:bodyPr wrap="square">
            <a:spAutoFit/>
          </a:bodyPr>
          <a:lstStyle/>
          <a:p>
            <a:pPr algn="ctr"/>
            <a:r>
              <a:rPr lang="en-US" sz="1400" dirty="0">
                <a:solidFill>
                  <a:schemeClr val="tx2"/>
                </a:solidFill>
                <a:latin typeface="+mj-lt"/>
                <a:ea typeface="Lato Light" panose="020F0502020204030203" pitchFamily="34" charset="0"/>
                <a:cs typeface="Lato Light" panose="020F0502020204030203" pitchFamily="34" charset="0"/>
              </a:rPr>
              <a:t>Prioritize </a:t>
            </a:r>
            <a:r>
              <a:rPr lang="en-US" sz="1400" dirty="0" err="1">
                <a:solidFill>
                  <a:schemeClr val="tx2"/>
                </a:solidFill>
                <a:latin typeface="+mj-lt"/>
                <a:ea typeface="Lato Light" panose="020F0502020204030203" pitchFamily="34" charset="0"/>
                <a:cs typeface="Lato Light" panose="020F0502020204030203" pitchFamily="34" charset="0"/>
              </a:rPr>
              <a:t>HoT</a:t>
            </a:r>
            <a:r>
              <a:rPr lang="en-US" sz="1400" dirty="0">
                <a:solidFill>
                  <a:schemeClr val="tx2"/>
                </a:solidFill>
                <a:latin typeface="+mj-lt"/>
                <a:ea typeface="Lato Light" panose="020F0502020204030203" pitchFamily="34" charset="0"/>
                <a:cs typeface="Lato Light" panose="020F0502020204030203" pitchFamily="34" charset="0"/>
              </a:rPr>
              <a:t> level metrics ex: for margins, working capital, turns, </a:t>
            </a:r>
            <a:r>
              <a:rPr lang="en-US" sz="1400" dirty="0" err="1">
                <a:solidFill>
                  <a:schemeClr val="tx2"/>
                </a:solidFill>
                <a:latin typeface="+mj-lt"/>
                <a:ea typeface="Lato Light" panose="020F0502020204030203" pitchFamily="34" charset="0"/>
                <a:cs typeface="Lato Light" panose="020F0502020204030203" pitchFamily="34" charset="0"/>
              </a:rPr>
              <a:t>etc</a:t>
            </a:r>
            <a:r>
              <a:rPr lang="en-US" sz="1400" dirty="0">
                <a:solidFill>
                  <a:schemeClr val="tx2"/>
                </a:solidFill>
                <a:latin typeface="+mj-lt"/>
                <a:ea typeface="Lato Light" panose="020F0502020204030203" pitchFamily="34" charset="0"/>
                <a:cs typeface="Lato Light" panose="020F0502020204030203" pitchFamily="34" charset="0"/>
              </a:rPr>
              <a:t> and drive consistent actions. </a:t>
            </a:r>
          </a:p>
        </p:txBody>
      </p:sp>
    </p:spTree>
    <p:extLst>
      <p:ext uri="{BB962C8B-B14F-4D97-AF65-F5344CB8AC3E}">
        <p14:creationId xmlns:p14="http://schemas.microsoft.com/office/powerpoint/2010/main" val="573262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8AD5EA5-CE4E-AD42-AB65-FB1291DAC0DB}"/>
              </a:ext>
            </a:extLst>
          </p:cNvPr>
          <p:cNvSpPr/>
          <p:nvPr/>
        </p:nvSpPr>
        <p:spPr>
          <a:xfrm>
            <a:off x="1069779" y="2502256"/>
            <a:ext cx="2848141" cy="39771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20" name="Rectangle 19">
            <a:extLst>
              <a:ext uri="{FF2B5EF4-FFF2-40B4-BE49-F238E27FC236}">
                <a16:creationId xmlns:a16="http://schemas.microsoft.com/office/drawing/2014/main" id="{9C69A2C1-1CAC-DC49-90F8-85C642CA7A9F}"/>
              </a:ext>
            </a:extLst>
          </p:cNvPr>
          <p:cNvSpPr/>
          <p:nvPr/>
        </p:nvSpPr>
        <p:spPr>
          <a:xfrm>
            <a:off x="4671931" y="2502256"/>
            <a:ext cx="2848141" cy="39771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21" name="Rectangle 20">
            <a:extLst>
              <a:ext uri="{FF2B5EF4-FFF2-40B4-BE49-F238E27FC236}">
                <a16:creationId xmlns:a16="http://schemas.microsoft.com/office/drawing/2014/main" id="{587E3972-272E-8F49-A678-13B315860BFC}"/>
              </a:ext>
            </a:extLst>
          </p:cNvPr>
          <p:cNvSpPr/>
          <p:nvPr/>
        </p:nvSpPr>
        <p:spPr>
          <a:xfrm>
            <a:off x="8274082" y="2502256"/>
            <a:ext cx="2848141" cy="39771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22" name="TextBox 21">
            <a:extLst>
              <a:ext uri="{FF2B5EF4-FFF2-40B4-BE49-F238E27FC236}">
                <a16:creationId xmlns:a16="http://schemas.microsoft.com/office/drawing/2014/main" id="{4F91237C-6534-324F-B402-DE11F4E73E38}"/>
              </a:ext>
            </a:extLst>
          </p:cNvPr>
          <p:cNvSpPr txBox="1"/>
          <p:nvPr/>
        </p:nvSpPr>
        <p:spPr>
          <a:xfrm>
            <a:off x="792386" y="2005525"/>
            <a:ext cx="3402927" cy="739685"/>
          </a:xfrm>
          <a:prstGeom prst="roundRect">
            <a:avLst>
              <a:gd name="adj" fmla="val 50000"/>
            </a:avLst>
          </a:prstGeom>
          <a:solidFill>
            <a:schemeClr val="accent5">
              <a:lumMod val="40000"/>
              <a:lumOff val="60000"/>
            </a:schemeClr>
          </a:solidFill>
        </p:spPr>
        <p:txBody>
          <a:bodyPr wrap="square" lIns="0" tIns="0" rIns="0" bIns="0" rtlCol="0" anchor="ctr">
            <a:normAutofit/>
          </a:bodyPr>
          <a:lstStyle/>
          <a:p>
            <a:pPr algn="ctr" defTabSz="914217"/>
            <a:endParaRPr lang="en-US" sz="1000" dirty="0">
              <a:solidFill>
                <a:srgbClr val="FFFFFF"/>
              </a:solidFill>
              <a:latin typeface="Calibri" panose="020F0502020204030204"/>
            </a:endParaRPr>
          </a:p>
        </p:txBody>
      </p:sp>
      <p:sp>
        <p:nvSpPr>
          <p:cNvPr id="24" name="TextBox 23">
            <a:extLst>
              <a:ext uri="{FF2B5EF4-FFF2-40B4-BE49-F238E27FC236}">
                <a16:creationId xmlns:a16="http://schemas.microsoft.com/office/drawing/2014/main" id="{1445B0E7-B7DC-9A4D-BBA4-5FAC8C24C8BD}"/>
              </a:ext>
            </a:extLst>
          </p:cNvPr>
          <p:cNvSpPr txBox="1"/>
          <p:nvPr/>
        </p:nvSpPr>
        <p:spPr>
          <a:xfrm>
            <a:off x="4394537" y="2005525"/>
            <a:ext cx="3402927" cy="739685"/>
          </a:xfrm>
          <a:prstGeom prst="roundRect">
            <a:avLst>
              <a:gd name="adj" fmla="val 50000"/>
            </a:avLst>
          </a:prstGeom>
          <a:solidFill>
            <a:schemeClr val="accent4">
              <a:lumMod val="40000"/>
              <a:lumOff val="60000"/>
            </a:schemeClr>
          </a:solidFill>
        </p:spPr>
        <p:txBody>
          <a:bodyPr wrap="square" lIns="0" tIns="0" rIns="0" bIns="0" rtlCol="0" anchor="ctr">
            <a:normAutofit/>
          </a:bodyPr>
          <a:lstStyle/>
          <a:p>
            <a:pPr algn="ctr" defTabSz="914217"/>
            <a:endParaRPr lang="en-US" sz="1000" dirty="0">
              <a:solidFill>
                <a:srgbClr val="FFFFFF"/>
              </a:solidFill>
              <a:latin typeface="Calibri" panose="020F0502020204030204"/>
            </a:endParaRPr>
          </a:p>
        </p:txBody>
      </p:sp>
      <p:sp>
        <p:nvSpPr>
          <p:cNvPr id="26" name="TextBox 25">
            <a:extLst>
              <a:ext uri="{FF2B5EF4-FFF2-40B4-BE49-F238E27FC236}">
                <a16:creationId xmlns:a16="http://schemas.microsoft.com/office/drawing/2014/main" id="{5BE94489-0E7D-E047-BA03-84F8BBCB625A}"/>
              </a:ext>
            </a:extLst>
          </p:cNvPr>
          <p:cNvSpPr txBox="1"/>
          <p:nvPr/>
        </p:nvSpPr>
        <p:spPr>
          <a:xfrm>
            <a:off x="7996688" y="2005525"/>
            <a:ext cx="3402927" cy="739685"/>
          </a:xfrm>
          <a:prstGeom prst="roundRect">
            <a:avLst>
              <a:gd name="adj" fmla="val 50000"/>
            </a:avLst>
          </a:prstGeom>
          <a:solidFill>
            <a:schemeClr val="accent5"/>
          </a:solidFill>
        </p:spPr>
        <p:txBody>
          <a:bodyPr wrap="square" lIns="0" tIns="0" rIns="0" bIns="0" rtlCol="0" anchor="ctr">
            <a:normAutofit/>
          </a:bodyPr>
          <a:lstStyle/>
          <a:p>
            <a:pPr algn="ctr" defTabSz="914217"/>
            <a:endParaRPr lang="en-US" sz="1000" dirty="0">
              <a:solidFill>
                <a:srgbClr val="FFFFFF"/>
              </a:solidFill>
              <a:latin typeface="Calibri" panose="020F0502020204030204"/>
            </a:endParaRPr>
          </a:p>
        </p:txBody>
      </p:sp>
      <p:sp>
        <p:nvSpPr>
          <p:cNvPr id="28" name="CuadroTexto 395">
            <a:extLst>
              <a:ext uri="{FF2B5EF4-FFF2-40B4-BE49-F238E27FC236}">
                <a16:creationId xmlns:a16="http://schemas.microsoft.com/office/drawing/2014/main" id="{2CA5468D-96EE-B64C-AF8F-1F13108CC1B5}"/>
              </a:ext>
            </a:extLst>
          </p:cNvPr>
          <p:cNvSpPr txBox="1"/>
          <p:nvPr/>
        </p:nvSpPr>
        <p:spPr>
          <a:xfrm>
            <a:off x="1407506" y="2082979"/>
            <a:ext cx="2429065" cy="584775"/>
          </a:xfrm>
          <a:prstGeom prst="rect">
            <a:avLst/>
          </a:prstGeom>
          <a:noFill/>
        </p:spPr>
        <p:txBody>
          <a:bodyPr wrap="square" rtlCol="0">
            <a:spAutoFit/>
          </a:bodyPr>
          <a:lstStyle/>
          <a:p>
            <a:pPr algn="ctr" defTabSz="914217"/>
            <a:r>
              <a:rPr lang="en-US" sz="1600" b="1" dirty="0">
                <a:solidFill>
                  <a:schemeClr val="tx2"/>
                </a:solidFill>
                <a:latin typeface="Poppins SemiBold" pitchFamily="2" charset="77"/>
                <a:ea typeface="Roboto Medium" panose="02000000000000000000" pitchFamily="2" charset="0"/>
                <a:cs typeface="Montserrat" charset="0"/>
              </a:rPr>
              <a:t>Data Trust and Data Quality</a:t>
            </a:r>
            <a:endParaRPr lang="en-US" sz="1600" dirty="0">
              <a:solidFill>
                <a:schemeClr val="tx2"/>
              </a:solidFill>
              <a:latin typeface="Poppins Medium" pitchFamily="2" charset="77"/>
              <a:ea typeface="Lato Semibold" panose="020F0502020204030203" pitchFamily="34" charset="0"/>
              <a:cs typeface="Poppins Medium" pitchFamily="2" charset="77"/>
            </a:endParaRPr>
          </a:p>
        </p:txBody>
      </p:sp>
      <p:sp>
        <p:nvSpPr>
          <p:cNvPr id="30" name="CuadroTexto 395">
            <a:extLst>
              <a:ext uri="{FF2B5EF4-FFF2-40B4-BE49-F238E27FC236}">
                <a16:creationId xmlns:a16="http://schemas.microsoft.com/office/drawing/2014/main" id="{843ECBFB-570E-6D49-98C2-D02ADA006A30}"/>
              </a:ext>
            </a:extLst>
          </p:cNvPr>
          <p:cNvSpPr txBox="1"/>
          <p:nvPr/>
        </p:nvSpPr>
        <p:spPr>
          <a:xfrm>
            <a:off x="8743138" y="2069550"/>
            <a:ext cx="2379084" cy="584775"/>
          </a:xfrm>
          <a:prstGeom prst="rect">
            <a:avLst/>
          </a:prstGeom>
          <a:noFill/>
        </p:spPr>
        <p:txBody>
          <a:bodyPr wrap="square" rtlCol="0">
            <a:spAutoFit/>
          </a:bodyPr>
          <a:lstStyle/>
          <a:p>
            <a:pPr algn="ctr" defTabSz="914217"/>
            <a:r>
              <a:rPr lang="en-US" sz="1600" b="1" dirty="0">
                <a:solidFill>
                  <a:srgbClr val="353E49"/>
                </a:solidFill>
                <a:latin typeface="Poppins SemiBold" pitchFamily="2" charset="77"/>
                <a:ea typeface="Roboto Medium" panose="02000000000000000000" pitchFamily="2" charset="0"/>
                <a:cs typeface="Montserrat" charset="0"/>
              </a:rPr>
              <a:t>New platform capabilities</a:t>
            </a:r>
            <a:endParaRPr lang="en-US" sz="2400" b="1" dirty="0">
              <a:solidFill>
                <a:srgbClr val="353E49"/>
              </a:solidFill>
              <a:latin typeface="Poppins SemiBold" pitchFamily="2" charset="77"/>
              <a:ea typeface="Roboto Medium" panose="02000000000000000000" pitchFamily="2" charset="0"/>
              <a:cs typeface="Montserrat" charset="0"/>
            </a:endParaRPr>
          </a:p>
        </p:txBody>
      </p:sp>
      <p:sp>
        <p:nvSpPr>
          <p:cNvPr id="5" name="CuadroTexto 395">
            <a:extLst>
              <a:ext uri="{FF2B5EF4-FFF2-40B4-BE49-F238E27FC236}">
                <a16:creationId xmlns:a16="http://schemas.microsoft.com/office/drawing/2014/main" id="{CDD81E68-CC91-CCA1-F203-1687B1F6ECA9}"/>
              </a:ext>
            </a:extLst>
          </p:cNvPr>
          <p:cNvSpPr txBox="1"/>
          <p:nvPr/>
        </p:nvSpPr>
        <p:spPr>
          <a:xfrm>
            <a:off x="4951695" y="2069549"/>
            <a:ext cx="2874522" cy="584775"/>
          </a:xfrm>
          <a:prstGeom prst="rect">
            <a:avLst/>
          </a:prstGeom>
          <a:noFill/>
        </p:spPr>
        <p:txBody>
          <a:bodyPr wrap="square" rtlCol="0">
            <a:spAutoFit/>
          </a:bodyPr>
          <a:lstStyle/>
          <a:p>
            <a:pPr algn="ctr" defTabSz="914217"/>
            <a:r>
              <a:rPr lang="en-US" sz="1600" b="1" dirty="0">
                <a:solidFill>
                  <a:schemeClr val="tx2"/>
                </a:solidFill>
                <a:latin typeface="Poppins SemiBold" pitchFamily="2" charset="77"/>
                <a:ea typeface="Roboto Medium" panose="02000000000000000000" pitchFamily="2" charset="0"/>
                <a:cs typeface="Montserrat" charset="0"/>
              </a:rPr>
              <a:t>Platform Reliability and </a:t>
            </a:r>
            <a:r>
              <a:rPr lang="en-US" sz="1600" b="1" dirty="0">
                <a:solidFill>
                  <a:srgbClr val="353E49"/>
                </a:solidFill>
                <a:latin typeface="Poppins SemiBold" pitchFamily="2" charset="77"/>
                <a:ea typeface="Roboto Medium" panose="02000000000000000000" pitchFamily="2" charset="0"/>
                <a:cs typeface="Montserrat" charset="0"/>
              </a:rPr>
              <a:t>Scalability</a:t>
            </a:r>
            <a:endParaRPr lang="en-US" sz="2400" b="1" dirty="0">
              <a:solidFill>
                <a:srgbClr val="353E49"/>
              </a:solidFill>
              <a:latin typeface="Poppins SemiBold" pitchFamily="2" charset="77"/>
              <a:ea typeface="Roboto Medium" panose="02000000000000000000" pitchFamily="2" charset="0"/>
              <a:cs typeface="Montserrat" charset="0"/>
            </a:endParaRPr>
          </a:p>
        </p:txBody>
      </p:sp>
      <p:sp>
        <p:nvSpPr>
          <p:cNvPr id="9" name="Title 3">
            <a:extLst>
              <a:ext uri="{FF2B5EF4-FFF2-40B4-BE49-F238E27FC236}">
                <a16:creationId xmlns:a16="http://schemas.microsoft.com/office/drawing/2014/main" id="{F06EF800-3D09-DB8A-DCE6-2D9F0B55AED3}"/>
              </a:ext>
            </a:extLst>
          </p:cNvPr>
          <p:cNvSpPr txBox="1">
            <a:spLocks/>
          </p:cNvSpPr>
          <p:nvPr/>
        </p:nvSpPr>
        <p:spPr>
          <a:xfrm>
            <a:off x="460248" y="141505"/>
            <a:ext cx="11274552" cy="685800"/>
          </a:xfrm>
          <a:prstGeom prst="rect">
            <a:avLst/>
          </a:prstGeom>
        </p:spPr>
        <p:txBody>
          <a:bodyPr lIns="91440" tIns="45720" rIns="91440" bIns="45720" anchor="t"/>
          <a:lstStyle>
            <a:lvl1pPr algn="l" defTabSz="914172" rtl="0" eaLnBrk="1" latinLnBrk="0" hangingPunct="1">
              <a:lnSpc>
                <a:spcPct val="90000"/>
              </a:lnSpc>
              <a:spcBef>
                <a:spcPct val="0"/>
              </a:spcBef>
              <a:buNone/>
              <a:defRPr sz="4399" kern="1200">
                <a:solidFill>
                  <a:schemeClr val="tx1"/>
                </a:solidFill>
                <a:latin typeface="+mj-lt"/>
                <a:ea typeface="+mj-ea"/>
                <a:cs typeface="+mj-cs"/>
              </a:defRPr>
            </a:lvl1pPr>
          </a:lstStyle>
          <a:p>
            <a:pPr defTabSz="914400"/>
            <a:r>
              <a:rPr lang="en-US" sz="2400" b="1" dirty="0">
                <a:solidFill>
                  <a:schemeClr val="tx2"/>
                </a:solidFill>
              </a:rPr>
              <a:t>Project Genesis Plus –Problem Statement &amp; Benefit Case</a:t>
            </a:r>
          </a:p>
        </p:txBody>
      </p:sp>
      <p:sp>
        <p:nvSpPr>
          <p:cNvPr id="10" name="TextBox 9">
            <a:extLst>
              <a:ext uri="{FF2B5EF4-FFF2-40B4-BE49-F238E27FC236}">
                <a16:creationId xmlns:a16="http://schemas.microsoft.com/office/drawing/2014/main" id="{E777C02B-7A8B-8A57-292D-909542C8AB46}"/>
              </a:ext>
            </a:extLst>
          </p:cNvPr>
          <p:cNvSpPr txBox="1"/>
          <p:nvPr/>
        </p:nvSpPr>
        <p:spPr>
          <a:xfrm>
            <a:off x="677723" y="892448"/>
            <a:ext cx="11054029" cy="707886"/>
          </a:xfrm>
          <a:prstGeom prst="rect">
            <a:avLst/>
          </a:prstGeom>
          <a:noFill/>
        </p:spPr>
        <p:txBody>
          <a:bodyPr wrap="square">
            <a:spAutoFit/>
          </a:bodyPr>
          <a:lstStyle/>
          <a:p>
            <a:pPr algn="ctr"/>
            <a:r>
              <a:rPr lang="en-US" sz="2000" i="1" kern="1200" baseline="0" dirty="0">
                <a:solidFill>
                  <a:schemeClr val="tx2"/>
                </a:solidFill>
                <a:latin typeface="Calibri" panose="020F0502020204030204" pitchFamily="34" charset="0"/>
                <a:cs typeface="Calibri" panose="020F0502020204030204" pitchFamily="34" charset="0"/>
              </a:rPr>
              <a:t>The current </a:t>
            </a:r>
            <a:r>
              <a:rPr lang="en-US" sz="2000" i="1" dirty="0">
                <a:solidFill>
                  <a:schemeClr val="tx2"/>
                </a:solidFill>
                <a:latin typeface="Calibri" panose="020F0502020204030204" pitchFamily="34" charset="0"/>
                <a:cs typeface="Calibri" panose="020F0502020204030204" pitchFamily="34" charset="0"/>
              </a:rPr>
              <a:t>Oracle Data Platform is obsolete and </a:t>
            </a:r>
            <a:r>
              <a:rPr lang="en-US" sz="2000" i="1" kern="1200" baseline="0" dirty="0">
                <a:solidFill>
                  <a:schemeClr val="tx2"/>
                </a:solidFill>
                <a:latin typeface="Calibri" panose="020F0502020204030204" pitchFamily="34" charset="0"/>
                <a:cs typeface="Calibri" panose="020F0502020204030204" pitchFamily="34" charset="0"/>
              </a:rPr>
              <a:t>cannot fulfill our vision to become a data driven organization. We also lack data governance across </a:t>
            </a:r>
            <a:r>
              <a:rPr lang="en-US" sz="2000" i="1" kern="1200" baseline="0" dirty="0" err="1">
                <a:solidFill>
                  <a:schemeClr val="tx2"/>
                </a:solidFill>
                <a:latin typeface="Calibri" panose="020F0502020204030204" pitchFamily="34" charset="0"/>
                <a:cs typeface="Calibri" panose="020F0502020204030204" pitchFamily="34" charset="0"/>
              </a:rPr>
              <a:t>HoT</a:t>
            </a:r>
            <a:r>
              <a:rPr lang="en-US" sz="2000" i="1" kern="1200" baseline="0" dirty="0">
                <a:solidFill>
                  <a:schemeClr val="tx2"/>
                </a:solidFill>
                <a:latin typeface="Calibri" panose="020F0502020204030204" pitchFamily="34" charset="0"/>
                <a:cs typeface="Calibri" panose="020F0502020204030204" pitchFamily="34" charset="0"/>
              </a:rPr>
              <a:t> at segment and brands to drive consistent action </a:t>
            </a:r>
            <a:endParaRPr lang="en-US" sz="2000" i="1" dirty="0">
              <a:solidFill>
                <a:schemeClr val="tx2"/>
              </a:solidFill>
              <a:latin typeface="Calibri" panose="020F0502020204030204" pitchFamily="34" charset="0"/>
              <a:cs typeface="Calibri" panose="020F0502020204030204" pitchFamily="34" charset="0"/>
            </a:endParaRPr>
          </a:p>
        </p:txBody>
      </p:sp>
      <p:pic>
        <p:nvPicPr>
          <p:cNvPr id="2" name="Picture 6" descr="Trust - Free security icons">
            <a:extLst>
              <a:ext uri="{FF2B5EF4-FFF2-40B4-BE49-F238E27FC236}">
                <a16:creationId xmlns:a16="http://schemas.microsoft.com/office/drawing/2014/main" id="{3DFA840B-6D5E-F913-1AC1-341CDACFF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127" y="2157396"/>
            <a:ext cx="409714" cy="40971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0" descr="Scalability - Free arrows icons">
            <a:extLst>
              <a:ext uri="{FF2B5EF4-FFF2-40B4-BE49-F238E27FC236}">
                <a16:creationId xmlns:a16="http://schemas.microsoft.com/office/drawing/2014/main" id="{C6065A59-01E3-C2A1-252F-94A8D4107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0581" y="2118205"/>
            <a:ext cx="523220" cy="5232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2" descr="external data Icon - Free PNG &amp; SVG 1631000 - Noun Project">
            <a:extLst>
              <a:ext uri="{FF2B5EF4-FFF2-40B4-BE49-F238E27FC236}">
                <a16:creationId xmlns:a16="http://schemas.microsoft.com/office/drawing/2014/main" id="{9998AC3A-4961-131A-E6E6-91C7467156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1165" y="2113756"/>
            <a:ext cx="523220" cy="5232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56">
            <a:extLst>
              <a:ext uri="{FF2B5EF4-FFF2-40B4-BE49-F238E27FC236}">
                <a16:creationId xmlns:a16="http://schemas.microsoft.com/office/drawing/2014/main" id="{7E7F4A72-358D-E3A1-FB7F-64FA8D22CF54}"/>
              </a:ext>
            </a:extLst>
          </p:cNvPr>
          <p:cNvSpPr/>
          <p:nvPr/>
        </p:nvSpPr>
        <p:spPr>
          <a:xfrm>
            <a:off x="1156510" y="3148214"/>
            <a:ext cx="2518845" cy="738664"/>
          </a:xfrm>
          <a:prstGeom prst="rect">
            <a:avLst/>
          </a:prstGeom>
        </p:spPr>
        <p:txBody>
          <a:bodyPr wrap="square">
            <a:spAutoFit/>
          </a:bodyPr>
          <a:lstStyle/>
          <a:p>
            <a:pPr algn="ctr"/>
            <a:r>
              <a:rPr lang="en-US" sz="1400" dirty="0">
                <a:solidFill>
                  <a:schemeClr val="tx2"/>
                </a:solidFill>
                <a:latin typeface="+mj-lt"/>
                <a:ea typeface="Lato Light" panose="020F0502020204030203" pitchFamily="34" charset="0"/>
                <a:cs typeface="Lato Light" panose="020F0502020204030203" pitchFamily="34" charset="0"/>
              </a:rPr>
              <a:t>Business does not trust the data due to lack of transparency in how / when data is processed</a:t>
            </a:r>
          </a:p>
        </p:txBody>
      </p:sp>
      <p:sp>
        <p:nvSpPr>
          <p:cNvPr id="12" name="Rectangle 56">
            <a:extLst>
              <a:ext uri="{FF2B5EF4-FFF2-40B4-BE49-F238E27FC236}">
                <a16:creationId xmlns:a16="http://schemas.microsoft.com/office/drawing/2014/main" id="{B1AE38CC-59B2-1B10-FDC5-1D8A29719CB8}"/>
              </a:ext>
            </a:extLst>
          </p:cNvPr>
          <p:cNvSpPr/>
          <p:nvPr/>
        </p:nvSpPr>
        <p:spPr>
          <a:xfrm>
            <a:off x="1168210" y="4152079"/>
            <a:ext cx="2647730" cy="954107"/>
          </a:xfrm>
          <a:prstGeom prst="rect">
            <a:avLst/>
          </a:prstGeom>
        </p:spPr>
        <p:txBody>
          <a:bodyPr wrap="square">
            <a:spAutoFit/>
          </a:bodyPr>
          <a:lstStyle/>
          <a:p>
            <a:pPr algn="ctr"/>
            <a:r>
              <a:rPr lang="en-US" sz="1400" dirty="0">
                <a:solidFill>
                  <a:schemeClr val="tx2"/>
                </a:solidFill>
                <a:latin typeface="+mj-lt"/>
                <a:ea typeface="Lato Light" panose="020F0502020204030203" pitchFamily="34" charset="0"/>
                <a:cs typeface="Lato Light" panose="020F0502020204030203" pitchFamily="34" charset="0"/>
              </a:rPr>
              <a:t>Lack of trust also due poor data quality driven by multiple definitions, hierarchies, terms across brands and divisions</a:t>
            </a:r>
          </a:p>
        </p:txBody>
      </p:sp>
      <p:sp>
        <p:nvSpPr>
          <p:cNvPr id="13" name="Rectangle 56">
            <a:extLst>
              <a:ext uri="{FF2B5EF4-FFF2-40B4-BE49-F238E27FC236}">
                <a16:creationId xmlns:a16="http://schemas.microsoft.com/office/drawing/2014/main" id="{5D4DFED9-18B1-9ADD-A750-6AA39A0B75C1}"/>
              </a:ext>
            </a:extLst>
          </p:cNvPr>
          <p:cNvSpPr/>
          <p:nvPr/>
        </p:nvSpPr>
        <p:spPr>
          <a:xfrm>
            <a:off x="1156510" y="5371387"/>
            <a:ext cx="2647730" cy="954107"/>
          </a:xfrm>
          <a:prstGeom prst="rect">
            <a:avLst/>
          </a:prstGeom>
        </p:spPr>
        <p:txBody>
          <a:bodyPr wrap="square">
            <a:spAutoFit/>
          </a:bodyPr>
          <a:lstStyle/>
          <a:p>
            <a:pPr algn="ctr" defTabSz="914217"/>
            <a:r>
              <a:rPr lang="en-US" sz="1400" dirty="0">
                <a:solidFill>
                  <a:schemeClr val="tx2"/>
                </a:solidFill>
                <a:latin typeface="+mj-lt"/>
                <a:ea typeface="Lato Light" panose="020F0502020204030203" pitchFamily="34" charset="0"/>
                <a:cs typeface="Lato Light" panose="020F0502020204030203" pitchFamily="34" charset="0"/>
              </a:rPr>
              <a:t>Business and IT spend significant time in verifying data quality rather than using the data for decision making</a:t>
            </a:r>
          </a:p>
        </p:txBody>
      </p:sp>
      <p:sp>
        <p:nvSpPr>
          <p:cNvPr id="14" name="Rectangle 56">
            <a:extLst>
              <a:ext uri="{FF2B5EF4-FFF2-40B4-BE49-F238E27FC236}">
                <a16:creationId xmlns:a16="http://schemas.microsoft.com/office/drawing/2014/main" id="{C5621FA7-2979-337B-97FD-F5F4E5F416BE}"/>
              </a:ext>
            </a:extLst>
          </p:cNvPr>
          <p:cNvSpPr/>
          <p:nvPr/>
        </p:nvSpPr>
        <p:spPr>
          <a:xfrm>
            <a:off x="4793474" y="2952898"/>
            <a:ext cx="2592748" cy="738664"/>
          </a:xfrm>
          <a:prstGeom prst="rect">
            <a:avLst/>
          </a:prstGeom>
        </p:spPr>
        <p:txBody>
          <a:bodyPr wrap="square">
            <a:spAutoFit/>
          </a:bodyPr>
          <a:lstStyle/>
          <a:p>
            <a:pPr algn="ctr" defTabSz="914217"/>
            <a:r>
              <a:rPr lang="en-US" sz="1400" dirty="0">
                <a:solidFill>
                  <a:schemeClr val="tx2"/>
                </a:solidFill>
                <a:latin typeface="+mj-lt"/>
                <a:ea typeface="Lato Light" panose="020F0502020204030203" pitchFamily="34" charset="0"/>
                <a:cs typeface="Lato Light" panose="020F0502020204030203" pitchFamily="34" charset="0"/>
              </a:rPr>
              <a:t>Lack of QA environment in current platform leads to high rate of production defects</a:t>
            </a:r>
          </a:p>
        </p:txBody>
      </p:sp>
      <p:sp>
        <p:nvSpPr>
          <p:cNvPr id="15" name="Rectangle 56">
            <a:extLst>
              <a:ext uri="{FF2B5EF4-FFF2-40B4-BE49-F238E27FC236}">
                <a16:creationId xmlns:a16="http://schemas.microsoft.com/office/drawing/2014/main" id="{FC5164C0-DD8D-84E6-844A-2F18A182DDFC}"/>
              </a:ext>
            </a:extLst>
          </p:cNvPr>
          <p:cNvSpPr/>
          <p:nvPr/>
        </p:nvSpPr>
        <p:spPr>
          <a:xfrm>
            <a:off x="4793474" y="3817066"/>
            <a:ext cx="2592748" cy="738664"/>
          </a:xfrm>
          <a:prstGeom prst="rect">
            <a:avLst/>
          </a:prstGeom>
        </p:spPr>
        <p:txBody>
          <a:bodyPr wrap="square">
            <a:spAutoFit/>
          </a:bodyPr>
          <a:lstStyle/>
          <a:p>
            <a:pPr algn="ctr" defTabSz="914217"/>
            <a:r>
              <a:rPr lang="en-US" sz="1400" dirty="0">
                <a:solidFill>
                  <a:schemeClr val="tx2"/>
                </a:solidFill>
                <a:latin typeface="+mj-lt"/>
                <a:ea typeface="Lato Light" panose="020F0502020204030203" pitchFamily="34" charset="0"/>
                <a:cs typeface="Lato Light" panose="020F0502020204030203" pitchFamily="34" charset="0"/>
              </a:rPr>
              <a:t>Lack of Disaster Recovery capability, these are available out of box in Snowflake</a:t>
            </a:r>
          </a:p>
        </p:txBody>
      </p:sp>
      <p:sp>
        <p:nvSpPr>
          <p:cNvPr id="16" name="Rectangle 56">
            <a:extLst>
              <a:ext uri="{FF2B5EF4-FFF2-40B4-BE49-F238E27FC236}">
                <a16:creationId xmlns:a16="http://schemas.microsoft.com/office/drawing/2014/main" id="{8308294D-4302-2D97-CCFD-26596944216C}"/>
              </a:ext>
            </a:extLst>
          </p:cNvPr>
          <p:cNvSpPr/>
          <p:nvPr/>
        </p:nvSpPr>
        <p:spPr>
          <a:xfrm>
            <a:off x="4793473" y="4681234"/>
            <a:ext cx="2592750" cy="738664"/>
          </a:xfrm>
          <a:prstGeom prst="rect">
            <a:avLst/>
          </a:prstGeom>
        </p:spPr>
        <p:txBody>
          <a:bodyPr wrap="square">
            <a:spAutoFit/>
          </a:bodyPr>
          <a:lstStyle/>
          <a:p>
            <a:pPr algn="ctr" defTabSz="914217"/>
            <a:r>
              <a:rPr lang="en-US" sz="1400" dirty="0">
                <a:solidFill>
                  <a:schemeClr val="tx2"/>
                </a:solidFill>
                <a:latin typeface="+mj-lt"/>
                <a:ea typeface="Lato Light" panose="020F0502020204030203" pitchFamily="34" charset="0"/>
                <a:cs typeface="Lato Light" panose="020F0502020204030203" pitchFamily="34" charset="0"/>
              </a:rPr>
              <a:t>Instances of delayed reporting, and response time to load reports in current platform</a:t>
            </a:r>
          </a:p>
        </p:txBody>
      </p:sp>
      <p:sp>
        <p:nvSpPr>
          <p:cNvPr id="17" name="Rectangle 56">
            <a:extLst>
              <a:ext uri="{FF2B5EF4-FFF2-40B4-BE49-F238E27FC236}">
                <a16:creationId xmlns:a16="http://schemas.microsoft.com/office/drawing/2014/main" id="{E4318027-16EE-50C4-27E6-38653B85A329}"/>
              </a:ext>
            </a:extLst>
          </p:cNvPr>
          <p:cNvSpPr/>
          <p:nvPr/>
        </p:nvSpPr>
        <p:spPr>
          <a:xfrm>
            <a:off x="8291551" y="3007520"/>
            <a:ext cx="2786254" cy="738664"/>
          </a:xfrm>
          <a:prstGeom prst="rect">
            <a:avLst/>
          </a:prstGeom>
        </p:spPr>
        <p:txBody>
          <a:bodyPr wrap="square">
            <a:spAutoFit/>
          </a:bodyPr>
          <a:lstStyle/>
          <a:p>
            <a:pPr algn="ctr" defTabSz="914217"/>
            <a:r>
              <a:rPr lang="en-US" sz="1400" dirty="0">
                <a:solidFill>
                  <a:schemeClr val="tx2"/>
                </a:solidFill>
                <a:latin typeface="+mj-lt"/>
                <a:ea typeface="Lato Light" panose="020F0502020204030203" pitchFamily="34" charset="0"/>
                <a:cs typeface="Lato Light" panose="020F0502020204030203" pitchFamily="34" charset="0"/>
              </a:rPr>
              <a:t>Snowflake platform has an ecosystem of data providers that simplify data management</a:t>
            </a:r>
          </a:p>
        </p:txBody>
      </p:sp>
      <p:sp>
        <p:nvSpPr>
          <p:cNvPr id="18" name="Rectangle 56">
            <a:extLst>
              <a:ext uri="{FF2B5EF4-FFF2-40B4-BE49-F238E27FC236}">
                <a16:creationId xmlns:a16="http://schemas.microsoft.com/office/drawing/2014/main" id="{3AB12E57-8B99-164F-E759-FD9784EE835D}"/>
              </a:ext>
            </a:extLst>
          </p:cNvPr>
          <p:cNvSpPr/>
          <p:nvPr/>
        </p:nvSpPr>
        <p:spPr>
          <a:xfrm>
            <a:off x="8354315" y="3791390"/>
            <a:ext cx="2705580" cy="738664"/>
          </a:xfrm>
          <a:prstGeom prst="rect">
            <a:avLst/>
          </a:prstGeom>
        </p:spPr>
        <p:txBody>
          <a:bodyPr wrap="square">
            <a:spAutoFit/>
          </a:bodyPr>
          <a:lstStyle/>
          <a:p>
            <a:pPr algn="ctr" defTabSz="914217"/>
            <a:r>
              <a:rPr lang="en-US" sz="1400" dirty="0">
                <a:solidFill>
                  <a:schemeClr val="tx2"/>
                </a:solidFill>
                <a:latin typeface="+mj-lt"/>
                <a:ea typeface="Lato Light" panose="020F0502020204030203" pitchFamily="34" charset="0"/>
                <a:cs typeface="Lato Light" panose="020F0502020204030203" pitchFamily="34" charset="0"/>
              </a:rPr>
              <a:t>Ability to compress the time needed to build new data pipelines for analytical purposes</a:t>
            </a:r>
          </a:p>
        </p:txBody>
      </p:sp>
      <p:sp>
        <p:nvSpPr>
          <p:cNvPr id="23" name="Rectangle 56">
            <a:extLst>
              <a:ext uri="{FF2B5EF4-FFF2-40B4-BE49-F238E27FC236}">
                <a16:creationId xmlns:a16="http://schemas.microsoft.com/office/drawing/2014/main" id="{978EF0A6-C2E0-25D6-878D-9D5EEF5FD782}"/>
              </a:ext>
            </a:extLst>
          </p:cNvPr>
          <p:cNvSpPr/>
          <p:nvPr/>
        </p:nvSpPr>
        <p:spPr>
          <a:xfrm>
            <a:off x="4769668" y="5545403"/>
            <a:ext cx="2592750" cy="738664"/>
          </a:xfrm>
          <a:prstGeom prst="rect">
            <a:avLst/>
          </a:prstGeom>
        </p:spPr>
        <p:txBody>
          <a:bodyPr wrap="square">
            <a:spAutoFit/>
          </a:bodyPr>
          <a:lstStyle/>
          <a:p>
            <a:pPr algn="ctr" defTabSz="914217"/>
            <a:r>
              <a:rPr lang="en-US" sz="1400" dirty="0">
                <a:solidFill>
                  <a:schemeClr val="tx2"/>
                </a:solidFill>
                <a:latin typeface="+mj-lt"/>
                <a:ea typeface="Lato Light" panose="020F0502020204030203" pitchFamily="34" charset="0"/>
                <a:cs typeface="Lato Light" panose="020F0502020204030203" pitchFamily="34" charset="0"/>
              </a:rPr>
              <a:t>Ability to instant clone helps improve budget &amp; forecast load accuracy, and validation </a:t>
            </a:r>
          </a:p>
        </p:txBody>
      </p:sp>
      <p:sp>
        <p:nvSpPr>
          <p:cNvPr id="25" name="Rectangle 56">
            <a:extLst>
              <a:ext uri="{FF2B5EF4-FFF2-40B4-BE49-F238E27FC236}">
                <a16:creationId xmlns:a16="http://schemas.microsoft.com/office/drawing/2014/main" id="{824F1F3A-7D15-A8BE-79D0-026EC315A495}"/>
              </a:ext>
            </a:extLst>
          </p:cNvPr>
          <p:cNvSpPr/>
          <p:nvPr/>
        </p:nvSpPr>
        <p:spPr>
          <a:xfrm>
            <a:off x="8305464" y="4575260"/>
            <a:ext cx="2821192" cy="738664"/>
          </a:xfrm>
          <a:prstGeom prst="rect">
            <a:avLst/>
          </a:prstGeom>
        </p:spPr>
        <p:txBody>
          <a:bodyPr wrap="square">
            <a:spAutoFit/>
          </a:bodyPr>
          <a:lstStyle/>
          <a:p>
            <a:pPr algn="ctr" defTabSz="914217"/>
            <a:r>
              <a:rPr lang="en-US" sz="1400" dirty="0">
                <a:solidFill>
                  <a:schemeClr val="tx2"/>
                </a:solidFill>
                <a:latin typeface="+mj-lt"/>
                <a:ea typeface="Lato Light" panose="020F0502020204030203" pitchFamily="34" charset="0"/>
                <a:cs typeface="Lato Light" panose="020F0502020204030203" pitchFamily="34" charset="0"/>
              </a:rPr>
              <a:t>Ability for data sharing, to anonymize and monetize our data within the Snowflake ecosystem </a:t>
            </a:r>
          </a:p>
        </p:txBody>
      </p:sp>
      <p:sp>
        <p:nvSpPr>
          <p:cNvPr id="27" name="Rectangle 56">
            <a:extLst>
              <a:ext uri="{FF2B5EF4-FFF2-40B4-BE49-F238E27FC236}">
                <a16:creationId xmlns:a16="http://schemas.microsoft.com/office/drawing/2014/main" id="{9AEA2A13-086C-DB4E-D5C8-E116E919A1C2}"/>
              </a:ext>
            </a:extLst>
          </p:cNvPr>
          <p:cNvSpPr/>
          <p:nvPr/>
        </p:nvSpPr>
        <p:spPr>
          <a:xfrm>
            <a:off x="8287555" y="5359131"/>
            <a:ext cx="2821192" cy="954107"/>
          </a:xfrm>
          <a:prstGeom prst="rect">
            <a:avLst/>
          </a:prstGeom>
        </p:spPr>
        <p:txBody>
          <a:bodyPr wrap="square">
            <a:spAutoFit/>
          </a:bodyPr>
          <a:lstStyle/>
          <a:p>
            <a:pPr algn="ctr" defTabSz="914217"/>
            <a:r>
              <a:rPr lang="en-US" sz="1400" dirty="0">
                <a:solidFill>
                  <a:schemeClr val="tx2"/>
                </a:solidFill>
                <a:latin typeface="+mj-lt"/>
                <a:ea typeface="Lato Light" panose="020F0502020204030203" pitchFamily="34" charset="0"/>
                <a:cs typeface="Lato Light" panose="020F0502020204030203" pitchFamily="34" charset="0"/>
              </a:rPr>
              <a:t>Snowflake offers many of the box capabilities for us to be compliant with privacy regulations like GDPR, CCPA etc.</a:t>
            </a:r>
          </a:p>
        </p:txBody>
      </p:sp>
    </p:spTree>
    <p:extLst>
      <p:ext uri="{BB962C8B-B14F-4D97-AF65-F5344CB8AC3E}">
        <p14:creationId xmlns:p14="http://schemas.microsoft.com/office/powerpoint/2010/main" val="1616552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a:extLst>
              <a:ext uri="{FF2B5EF4-FFF2-40B4-BE49-F238E27FC236}">
                <a16:creationId xmlns:a16="http://schemas.microsoft.com/office/drawing/2014/main" id="{FF7B2950-2ADE-6545-85F7-99CBFC20E721}"/>
              </a:ext>
            </a:extLst>
          </p:cNvPr>
          <p:cNvSpPr/>
          <p:nvPr/>
        </p:nvSpPr>
        <p:spPr>
          <a:xfrm>
            <a:off x="3647418" y="1992195"/>
            <a:ext cx="7600588" cy="888669"/>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24" name="Pentagon 23">
            <a:extLst>
              <a:ext uri="{FF2B5EF4-FFF2-40B4-BE49-F238E27FC236}">
                <a16:creationId xmlns:a16="http://schemas.microsoft.com/office/drawing/2014/main" id="{9022EC8E-CCCD-5741-96EE-B71D1A7D2B92}"/>
              </a:ext>
            </a:extLst>
          </p:cNvPr>
          <p:cNvSpPr/>
          <p:nvPr/>
        </p:nvSpPr>
        <p:spPr>
          <a:xfrm>
            <a:off x="3647418" y="3037064"/>
            <a:ext cx="7600588" cy="888669"/>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4" name="Rectangle 3">
            <a:extLst>
              <a:ext uri="{FF2B5EF4-FFF2-40B4-BE49-F238E27FC236}">
                <a16:creationId xmlns:a16="http://schemas.microsoft.com/office/drawing/2014/main" id="{019556D3-021A-904C-9E3F-2800CD8F6EBE}"/>
              </a:ext>
            </a:extLst>
          </p:cNvPr>
          <p:cNvSpPr/>
          <p:nvPr/>
        </p:nvSpPr>
        <p:spPr>
          <a:xfrm>
            <a:off x="1484082" y="1992195"/>
            <a:ext cx="2163337" cy="8920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27" name="Rectangle 26">
            <a:extLst>
              <a:ext uri="{FF2B5EF4-FFF2-40B4-BE49-F238E27FC236}">
                <a16:creationId xmlns:a16="http://schemas.microsoft.com/office/drawing/2014/main" id="{D60C3532-FC16-CA43-9378-084438A4CE7F}"/>
              </a:ext>
            </a:extLst>
          </p:cNvPr>
          <p:cNvSpPr/>
          <p:nvPr/>
        </p:nvSpPr>
        <p:spPr>
          <a:xfrm>
            <a:off x="1093282" y="1992195"/>
            <a:ext cx="400430" cy="8920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30" name="Rectangle 29">
            <a:extLst>
              <a:ext uri="{FF2B5EF4-FFF2-40B4-BE49-F238E27FC236}">
                <a16:creationId xmlns:a16="http://schemas.microsoft.com/office/drawing/2014/main" id="{6D01EBD1-198D-964E-AF58-C5683E7FF6F7}"/>
              </a:ext>
            </a:extLst>
          </p:cNvPr>
          <p:cNvSpPr/>
          <p:nvPr/>
        </p:nvSpPr>
        <p:spPr>
          <a:xfrm>
            <a:off x="1484082" y="3025912"/>
            <a:ext cx="2163337" cy="8920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31" name="Rectangle 30">
            <a:extLst>
              <a:ext uri="{FF2B5EF4-FFF2-40B4-BE49-F238E27FC236}">
                <a16:creationId xmlns:a16="http://schemas.microsoft.com/office/drawing/2014/main" id="{37EC407C-06EC-7543-8FF2-3D90814E3CAE}"/>
              </a:ext>
            </a:extLst>
          </p:cNvPr>
          <p:cNvSpPr/>
          <p:nvPr/>
        </p:nvSpPr>
        <p:spPr>
          <a:xfrm>
            <a:off x="1093282" y="3025912"/>
            <a:ext cx="400430" cy="8920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32" name="Pentagon 31">
            <a:extLst>
              <a:ext uri="{FF2B5EF4-FFF2-40B4-BE49-F238E27FC236}">
                <a16:creationId xmlns:a16="http://schemas.microsoft.com/office/drawing/2014/main" id="{E09654DE-4907-ED4D-AC60-A31FDEFA1D45}"/>
              </a:ext>
            </a:extLst>
          </p:cNvPr>
          <p:cNvSpPr/>
          <p:nvPr/>
        </p:nvSpPr>
        <p:spPr>
          <a:xfrm>
            <a:off x="3647418" y="4066321"/>
            <a:ext cx="7600588" cy="888669"/>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33" name="Pentagon 32">
            <a:extLst>
              <a:ext uri="{FF2B5EF4-FFF2-40B4-BE49-F238E27FC236}">
                <a16:creationId xmlns:a16="http://schemas.microsoft.com/office/drawing/2014/main" id="{8ADCE7C8-4F4C-764E-B09A-2372585626E3}"/>
              </a:ext>
            </a:extLst>
          </p:cNvPr>
          <p:cNvSpPr/>
          <p:nvPr/>
        </p:nvSpPr>
        <p:spPr>
          <a:xfrm>
            <a:off x="3647418" y="5111190"/>
            <a:ext cx="7600588" cy="888669"/>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34" name="Rectangle 33">
            <a:extLst>
              <a:ext uri="{FF2B5EF4-FFF2-40B4-BE49-F238E27FC236}">
                <a16:creationId xmlns:a16="http://schemas.microsoft.com/office/drawing/2014/main" id="{C6581D8D-3301-3E41-841B-3D7DC5420480}"/>
              </a:ext>
            </a:extLst>
          </p:cNvPr>
          <p:cNvSpPr/>
          <p:nvPr/>
        </p:nvSpPr>
        <p:spPr>
          <a:xfrm>
            <a:off x="1484082" y="4066321"/>
            <a:ext cx="2163337" cy="8920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35" name="Rectangle 34">
            <a:extLst>
              <a:ext uri="{FF2B5EF4-FFF2-40B4-BE49-F238E27FC236}">
                <a16:creationId xmlns:a16="http://schemas.microsoft.com/office/drawing/2014/main" id="{B87A0202-1862-6840-824D-EFA30437B895}"/>
              </a:ext>
            </a:extLst>
          </p:cNvPr>
          <p:cNvSpPr/>
          <p:nvPr/>
        </p:nvSpPr>
        <p:spPr>
          <a:xfrm>
            <a:off x="1093282" y="4066321"/>
            <a:ext cx="400430" cy="8920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36" name="Rectangle 35">
            <a:extLst>
              <a:ext uri="{FF2B5EF4-FFF2-40B4-BE49-F238E27FC236}">
                <a16:creationId xmlns:a16="http://schemas.microsoft.com/office/drawing/2014/main" id="{601C54D9-E2CA-0940-A8AF-35C7AF00A59E}"/>
              </a:ext>
            </a:extLst>
          </p:cNvPr>
          <p:cNvSpPr/>
          <p:nvPr/>
        </p:nvSpPr>
        <p:spPr>
          <a:xfrm>
            <a:off x="1484082" y="5100039"/>
            <a:ext cx="2163337" cy="8920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37" name="Rectangle 36">
            <a:extLst>
              <a:ext uri="{FF2B5EF4-FFF2-40B4-BE49-F238E27FC236}">
                <a16:creationId xmlns:a16="http://schemas.microsoft.com/office/drawing/2014/main" id="{05336E7D-376B-E046-8209-BA8ED6AE27EC}"/>
              </a:ext>
            </a:extLst>
          </p:cNvPr>
          <p:cNvSpPr/>
          <p:nvPr/>
        </p:nvSpPr>
        <p:spPr>
          <a:xfrm>
            <a:off x="1093282" y="5100039"/>
            <a:ext cx="400430" cy="8920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11" name="Rectangle 10">
            <a:extLst>
              <a:ext uri="{FF2B5EF4-FFF2-40B4-BE49-F238E27FC236}">
                <a16:creationId xmlns:a16="http://schemas.microsoft.com/office/drawing/2014/main" id="{79DF0006-D312-8145-8825-31A45457B67D}"/>
              </a:ext>
            </a:extLst>
          </p:cNvPr>
          <p:cNvSpPr/>
          <p:nvPr/>
        </p:nvSpPr>
        <p:spPr>
          <a:xfrm>
            <a:off x="1884512" y="2028239"/>
            <a:ext cx="1320288" cy="830997"/>
          </a:xfrm>
          <a:prstGeom prst="rect">
            <a:avLst/>
          </a:prstGeom>
        </p:spPr>
        <p:txBody>
          <a:bodyPr wrap="square">
            <a:spAutoFit/>
          </a:bodyPr>
          <a:lstStyle/>
          <a:p>
            <a:pPr algn="ctr" defTabSz="914217"/>
            <a:r>
              <a:rPr lang="en-US" sz="1200" b="1" dirty="0">
                <a:solidFill>
                  <a:srgbClr val="353E49"/>
                </a:solidFill>
                <a:latin typeface="Poppins SemiBold" pitchFamily="2" charset="77"/>
                <a:ea typeface="Roboto Medium" panose="02000000000000000000" pitchFamily="2" charset="0"/>
                <a:cs typeface="Montserrat" charset="0"/>
              </a:rPr>
              <a:t>ARA (Amazon Vendor Central ) Integration</a:t>
            </a:r>
            <a:endParaRPr lang="en-US" b="1" dirty="0">
              <a:solidFill>
                <a:srgbClr val="353E49"/>
              </a:solidFill>
              <a:latin typeface="Poppins SemiBold" pitchFamily="2" charset="77"/>
              <a:ea typeface="Roboto Medium" panose="02000000000000000000" pitchFamily="2" charset="0"/>
              <a:cs typeface="Montserrat" charset="0"/>
            </a:endParaRPr>
          </a:p>
        </p:txBody>
      </p:sp>
      <p:sp>
        <p:nvSpPr>
          <p:cNvPr id="13" name="Rectangle 12">
            <a:extLst>
              <a:ext uri="{FF2B5EF4-FFF2-40B4-BE49-F238E27FC236}">
                <a16:creationId xmlns:a16="http://schemas.microsoft.com/office/drawing/2014/main" id="{8AC28E4F-CF96-F345-8D28-B715840DAFA9}"/>
              </a:ext>
            </a:extLst>
          </p:cNvPr>
          <p:cNvSpPr/>
          <p:nvPr/>
        </p:nvSpPr>
        <p:spPr>
          <a:xfrm>
            <a:off x="1793287" y="3321871"/>
            <a:ext cx="1542454" cy="461665"/>
          </a:xfrm>
          <a:prstGeom prst="rect">
            <a:avLst/>
          </a:prstGeom>
        </p:spPr>
        <p:txBody>
          <a:bodyPr wrap="square">
            <a:spAutoFit/>
          </a:bodyPr>
          <a:lstStyle/>
          <a:p>
            <a:pPr algn="ctr" defTabSz="914217"/>
            <a:r>
              <a:rPr lang="en-US" sz="1200" b="1" dirty="0">
                <a:solidFill>
                  <a:srgbClr val="353E49"/>
                </a:solidFill>
                <a:latin typeface="Poppins SemiBold" pitchFamily="2" charset="77"/>
                <a:ea typeface="Roboto Medium" panose="02000000000000000000" pitchFamily="2" charset="0"/>
                <a:cs typeface="Montserrat" charset="0"/>
              </a:rPr>
              <a:t>Pegasus - SKU Rationalization</a:t>
            </a:r>
            <a:endParaRPr lang="en-US" b="1" dirty="0">
              <a:solidFill>
                <a:srgbClr val="353E49"/>
              </a:solidFill>
              <a:latin typeface="Poppins SemiBold" pitchFamily="2" charset="77"/>
              <a:ea typeface="Roboto Medium" panose="02000000000000000000" pitchFamily="2" charset="0"/>
              <a:cs typeface="Montserrat" charset="0"/>
            </a:endParaRPr>
          </a:p>
        </p:txBody>
      </p:sp>
      <p:sp>
        <p:nvSpPr>
          <p:cNvPr id="15" name="Rectangle 14">
            <a:extLst>
              <a:ext uri="{FF2B5EF4-FFF2-40B4-BE49-F238E27FC236}">
                <a16:creationId xmlns:a16="http://schemas.microsoft.com/office/drawing/2014/main" id="{6F1D10BC-7DD9-644E-BF73-73B00CEDD3A8}"/>
              </a:ext>
            </a:extLst>
          </p:cNvPr>
          <p:cNvSpPr/>
          <p:nvPr/>
        </p:nvSpPr>
        <p:spPr>
          <a:xfrm>
            <a:off x="1910421" y="4349072"/>
            <a:ext cx="1320288" cy="461665"/>
          </a:xfrm>
          <a:prstGeom prst="rect">
            <a:avLst/>
          </a:prstGeom>
        </p:spPr>
        <p:txBody>
          <a:bodyPr wrap="square">
            <a:spAutoFit/>
          </a:bodyPr>
          <a:lstStyle/>
          <a:p>
            <a:pPr algn="ctr" defTabSz="914217"/>
            <a:r>
              <a:rPr lang="en-US" sz="1200" b="1" dirty="0">
                <a:solidFill>
                  <a:srgbClr val="353E49"/>
                </a:solidFill>
                <a:latin typeface="Poppins SemiBold" pitchFamily="2" charset="77"/>
                <a:ea typeface="Roboto Medium" panose="02000000000000000000" pitchFamily="2" charset="0"/>
                <a:cs typeface="Montserrat" charset="0"/>
              </a:rPr>
              <a:t>Market KPI Dashboard</a:t>
            </a:r>
            <a:endParaRPr lang="en-US" b="1" dirty="0">
              <a:solidFill>
                <a:srgbClr val="353E49"/>
              </a:solidFill>
              <a:latin typeface="Poppins SemiBold" pitchFamily="2" charset="77"/>
              <a:ea typeface="Roboto Medium" panose="02000000000000000000" pitchFamily="2" charset="0"/>
              <a:cs typeface="Montserrat" charset="0"/>
            </a:endParaRPr>
          </a:p>
        </p:txBody>
      </p:sp>
      <p:sp>
        <p:nvSpPr>
          <p:cNvPr id="17" name="Rectangle 16">
            <a:extLst>
              <a:ext uri="{FF2B5EF4-FFF2-40B4-BE49-F238E27FC236}">
                <a16:creationId xmlns:a16="http://schemas.microsoft.com/office/drawing/2014/main" id="{886DD50B-E72B-0F44-9EC3-6DF71D504D3C}"/>
              </a:ext>
            </a:extLst>
          </p:cNvPr>
          <p:cNvSpPr/>
          <p:nvPr/>
        </p:nvSpPr>
        <p:spPr>
          <a:xfrm>
            <a:off x="1538245" y="5232358"/>
            <a:ext cx="2012822" cy="646331"/>
          </a:xfrm>
          <a:prstGeom prst="rect">
            <a:avLst/>
          </a:prstGeom>
        </p:spPr>
        <p:txBody>
          <a:bodyPr wrap="square">
            <a:spAutoFit/>
          </a:bodyPr>
          <a:lstStyle/>
          <a:p>
            <a:pPr algn="ctr" defTabSz="914217"/>
            <a:r>
              <a:rPr lang="en-US" sz="1200" b="1" dirty="0">
                <a:solidFill>
                  <a:srgbClr val="353E49"/>
                </a:solidFill>
                <a:latin typeface="Poppins SemiBold" pitchFamily="2" charset="77"/>
                <a:ea typeface="Roboto Medium" panose="02000000000000000000" pitchFamily="2" charset="0"/>
                <a:cs typeface="Montserrat" charset="0"/>
              </a:rPr>
              <a:t>Platform – Disaster Recovery, Platform Stability &amp; scalability</a:t>
            </a:r>
            <a:endParaRPr lang="en-US" b="1" dirty="0">
              <a:solidFill>
                <a:srgbClr val="353E49"/>
              </a:solidFill>
              <a:latin typeface="Poppins SemiBold" pitchFamily="2" charset="77"/>
              <a:ea typeface="Roboto Medium" panose="02000000000000000000" pitchFamily="2" charset="0"/>
              <a:cs typeface="Montserrat" charset="0"/>
            </a:endParaRPr>
          </a:p>
        </p:txBody>
      </p:sp>
      <p:sp>
        <p:nvSpPr>
          <p:cNvPr id="40" name="TextBox 39">
            <a:extLst>
              <a:ext uri="{FF2B5EF4-FFF2-40B4-BE49-F238E27FC236}">
                <a16:creationId xmlns:a16="http://schemas.microsoft.com/office/drawing/2014/main" id="{204ACD6F-0EA7-FF4C-98DB-B3DB0CC25FD0}"/>
              </a:ext>
            </a:extLst>
          </p:cNvPr>
          <p:cNvSpPr txBox="1"/>
          <p:nvPr/>
        </p:nvSpPr>
        <p:spPr>
          <a:xfrm>
            <a:off x="5080985" y="4189455"/>
            <a:ext cx="5163846" cy="646331"/>
          </a:xfrm>
          <a:prstGeom prst="rect">
            <a:avLst/>
          </a:prstGeom>
          <a:noFill/>
        </p:spPr>
        <p:txBody>
          <a:bodyPr wrap="square" rtlCol="0">
            <a:spAutoFit/>
          </a:bodyPr>
          <a:lstStyle/>
          <a:p>
            <a:pPr algn="ctr" defTabSz="914217"/>
            <a:r>
              <a:rPr lang="en-US" sz="1200" dirty="0">
                <a:solidFill>
                  <a:srgbClr val="FFFFFF"/>
                </a:solidFill>
                <a:latin typeface="Lato Light" panose="020F0502020204030203" pitchFamily="34" charset="0"/>
                <a:ea typeface="Lato Light" panose="020F0502020204030203" pitchFamily="34" charset="0"/>
                <a:cs typeface="Lato Light" panose="020F0502020204030203" pitchFamily="34" charset="0"/>
              </a:rPr>
              <a:t>Leverage Snowflake’s data ecosystem to rapidly build a scorecard to track macro economic indicators like CPI, CCI, Inflation, Interest rates, Unemployment, consumer debt </a:t>
            </a:r>
            <a:r>
              <a:rPr lang="en-US" sz="1200" dirty="0" err="1">
                <a:solidFill>
                  <a:srgbClr val="FFFFFF"/>
                </a:solidFill>
                <a:latin typeface="Lato Light" panose="020F0502020204030203" pitchFamily="34" charset="0"/>
                <a:ea typeface="Lato Light" panose="020F0502020204030203" pitchFamily="34" charset="0"/>
                <a:cs typeface="Lato Light" panose="020F0502020204030203" pitchFamily="34" charset="0"/>
              </a:rPr>
              <a:t>etc</a:t>
            </a:r>
            <a:r>
              <a:rPr lang="en-US" sz="1200" dirty="0">
                <a:solidFill>
                  <a:srgbClr val="FFFFFF"/>
                </a:solidFill>
                <a:latin typeface="Lato Light" panose="020F0502020204030203" pitchFamily="34" charset="0"/>
                <a:ea typeface="Lato Light" panose="020F0502020204030203" pitchFamily="34" charset="0"/>
                <a:cs typeface="Lato Light" panose="020F0502020204030203" pitchFamily="34" charset="0"/>
              </a:rPr>
              <a:t> from public data sources</a:t>
            </a:r>
          </a:p>
        </p:txBody>
      </p:sp>
      <p:sp>
        <p:nvSpPr>
          <p:cNvPr id="6" name="Title 3">
            <a:extLst>
              <a:ext uri="{FF2B5EF4-FFF2-40B4-BE49-F238E27FC236}">
                <a16:creationId xmlns:a16="http://schemas.microsoft.com/office/drawing/2014/main" id="{82965D18-913E-9983-C58C-98693E992753}"/>
              </a:ext>
            </a:extLst>
          </p:cNvPr>
          <p:cNvSpPr txBox="1">
            <a:spLocks/>
          </p:cNvSpPr>
          <p:nvPr/>
        </p:nvSpPr>
        <p:spPr>
          <a:xfrm>
            <a:off x="460248" y="141505"/>
            <a:ext cx="11274552" cy="685800"/>
          </a:xfrm>
          <a:prstGeom prst="rect">
            <a:avLst/>
          </a:prstGeom>
        </p:spPr>
        <p:txBody>
          <a:bodyPr lIns="91440" tIns="45720" rIns="91440" bIns="45720" anchor="t"/>
          <a:lstStyle>
            <a:lvl1pPr algn="l" defTabSz="914172" rtl="0" eaLnBrk="1" latinLnBrk="0" hangingPunct="1">
              <a:lnSpc>
                <a:spcPct val="90000"/>
              </a:lnSpc>
              <a:spcBef>
                <a:spcPct val="0"/>
              </a:spcBef>
              <a:buNone/>
              <a:defRPr sz="4399" kern="1200">
                <a:solidFill>
                  <a:schemeClr val="tx1"/>
                </a:solidFill>
                <a:latin typeface="+mj-lt"/>
                <a:ea typeface="+mj-ea"/>
                <a:cs typeface="+mj-cs"/>
              </a:defRPr>
            </a:lvl1pPr>
          </a:lstStyle>
          <a:p>
            <a:pPr defTabSz="914400"/>
            <a:r>
              <a:rPr lang="en-US" sz="2400" b="1" dirty="0">
                <a:solidFill>
                  <a:schemeClr val="tx2"/>
                </a:solidFill>
              </a:rPr>
              <a:t>Project Genesis Plus –Examples of Genesis benefits </a:t>
            </a:r>
          </a:p>
        </p:txBody>
      </p:sp>
      <p:pic>
        <p:nvPicPr>
          <p:cNvPr id="1028" name="Picture 4" descr="Sku Icons - Free SVG &amp; PNG Sku Images - Noun Project">
            <a:extLst>
              <a:ext uri="{FF2B5EF4-FFF2-40B4-BE49-F238E27FC236}">
                <a16:creationId xmlns:a16="http://schemas.microsoft.com/office/drawing/2014/main" id="{210FB422-8FE8-9B31-F0E0-EEACBBFA95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97" t="24259" r="21155" b="29092"/>
          <a:stretch/>
        </p:blipFill>
        <p:spPr bwMode="auto">
          <a:xfrm>
            <a:off x="4076865" y="3254928"/>
            <a:ext cx="573634" cy="4340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mazon logo PNG images free download">
            <a:extLst>
              <a:ext uri="{FF2B5EF4-FFF2-40B4-BE49-F238E27FC236}">
                <a16:creationId xmlns:a16="http://schemas.microsoft.com/office/drawing/2014/main" id="{EC067C3A-99AA-84F7-644D-918126AC2A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256" t="36777" r="20906" b="35254"/>
          <a:stretch/>
        </p:blipFill>
        <p:spPr bwMode="auto">
          <a:xfrm>
            <a:off x="3798311" y="2255863"/>
            <a:ext cx="1256528" cy="4557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Kpi - Free marketing icons">
            <a:extLst>
              <a:ext uri="{FF2B5EF4-FFF2-40B4-BE49-F238E27FC236}">
                <a16:creationId xmlns:a16="http://schemas.microsoft.com/office/drawing/2014/main" id="{28BD2A78-088D-46C0-8F67-D0DBF41D61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0852" y="4192256"/>
            <a:ext cx="587921" cy="58792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9F5AD55-9E47-5620-C4E0-BBEB3112F3B6}"/>
              </a:ext>
            </a:extLst>
          </p:cNvPr>
          <p:cNvSpPr txBox="1"/>
          <p:nvPr/>
        </p:nvSpPr>
        <p:spPr>
          <a:xfrm>
            <a:off x="677723" y="892448"/>
            <a:ext cx="11054029" cy="707886"/>
          </a:xfrm>
          <a:prstGeom prst="rect">
            <a:avLst/>
          </a:prstGeom>
          <a:noFill/>
        </p:spPr>
        <p:txBody>
          <a:bodyPr wrap="square">
            <a:spAutoFit/>
          </a:bodyPr>
          <a:lstStyle/>
          <a:p>
            <a:pPr algn="ctr"/>
            <a:r>
              <a:rPr lang="en-US" sz="2000" i="1" kern="1200" baseline="0" dirty="0">
                <a:solidFill>
                  <a:schemeClr val="tx2"/>
                </a:solidFill>
                <a:latin typeface="Calibri" panose="020F0502020204030204" pitchFamily="34" charset="0"/>
                <a:cs typeface="Calibri" panose="020F0502020204030204" pitchFamily="34" charset="0"/>
              </a:rPr>
              <a:t>The following are examples of completed or in-process activities that have a rapidly compressed timeline due to levering the capabilities within Genesis compared to our existing platform</a:t>
            </a:r>
            <a:endParaRPr lang="en-US" sz="2000" i="1" dirty="0">
              <a:solidFill>
                <a:schemeClr val="tx2"/>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59CFC295-C9BA-9AAD-CE76-0D670A2E693D}"/>
              </a:ext>
            </a:extLst>
          </p:cNvPr>
          <p:cNvSpPr txBox="1"/>
          <p:nvPr/>
        </p:nvSpPr>
        <p:spPr>
          <a:xfrm>
            <a:off x="5080984" y="5203087"/>
            <a:ext cx="5163846" cy="646331"/>
          </a:xfrm>
          <a:prstGeom prst="rect">
            <a:avLst/>
          </a:prstGeom>
          <a:noFill/>
        </p:spPr>
        <p:txBody>
          <a:bodyPr wrap="square" rtlCol="0">
            <a:spAutoFit/>
          </a:bodyPr>
          <a:lstStyle/>
          <a:p>
            <a:pPr algn="ctr" defTabSz="914217"/>
            <a:r>
              <a:rPr lang="en-US" sz="1200" dirty="0">
                <a:solidFill>
                  <a:srgbClr val="FFFFFF"/>
                </a:solidFill>
                <a:latin typeface="Lato Light" panose="020F0502020204030203" pitchFamily="34" charset="0"/>
                <a:ea typeface="Lato Light" panose="020F0502020204030203" pitchFamily="34" charset="0"/>
                <a:cs typeface="Lato Light" panose="020F0502020204030203" pitchFamily="34" charset="0"/>
              </a:rPr>
              <a:t>Instant benefits due to Snowflake’s </a:t>
            </a:r>
            <a:r>
              <a:rPr lang="en-US" sz="1200" dirty="0" err="1">
                <a:solidFill>
                  <a:srgbClr val="FFFFFF"/>
                </a:solidFill>
                <a:latin typeface="Lato Light" panose="020F0502020204030203" pitchFamily="34" charset="0"/>
                <a:ea typeface="Lato Light" panose="020F0502020204030203" pitchFamily="34" charset="0"/>
                <a:cs typeface="Lato Light" panose="020F0502020204030203" pitchFamily="34" charset="0"/>
              </a:rPr>
              <a:t>platorm</a:t>
            </a:r>
            <a:r>
              <a:rPr lang="en-US" sz="1200" dirty="0">
                <a:solidFill>
                  <a:srgbClr val="FFFFFF"/>
                </a:solidFill>
                <a:latin typeface="Lato Light" panose="020F0502020204030203" pitchFamily="34" charset="0"/>
                <a:ea typeface="Lato Light" panose="020F0502020204030203" pitchFamily="34" charset="0"/>
                <a:cs typeface="Lato Light" panose="020F0502020204030203" pitchFamily="34" charset="0"/>
              </a:rPr>
              <a:t> include Disaster Recovery, instances of delayed reporting, improved reporting performance, and budget &amp; forecast load accuracy, validation due to instant cloning</a:t>
            </a:r>
          </a:p>
        </p:txBody>
      </p:sp>
      <p:pic>
        <p:nvPicPr>
          <p:cNvPr id="1040" name="Picture 16" descr="9 Disaster Recovery Plan Icons - Free in SVG, PNG, ICO - IconScout">
            <a:extLst>
              <a:ext uri="{FF2B5EF4-FFF2-40B4-BE49-F238E27FC236}">
                <a16:creationId xmlns:a16="http://schemas.microsoft.com/office/drawing/2014/main" id="{DCD7A436-64F7-FB12-7E98-4F41340286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0851" y="5232293"/>
            <a:ext cx="587921" cy="58792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6CF98A3-8710-F3E3-F023-6968DB404A01}"/>
              </a:ext>
            </a:extLst>
          </p:cNvPr>
          <p:cNvSpPr txBox="1"/>
          <p:nvPr/>
        </p:nvSpPr>
        <p:spPr>
          <a:xfrm>
            <a:off x="5080984" y="3148795"/>
            <a:ext cx="5163846" cy="646331"/>
          </a:xfrm>
          <a:prstGeom prst="rect">
            <a:avLst/>
          </a:prstGeom>
          <a:noFill/>
        </p:spPr>
        <p:txBody>
          <a:bodyPr wrap="square" rtlCol="0">
            <a:spAutoFit/>
          </a:bodyPr>
          <a:lstStyle/>
          <a:p>
            <a:pPr algn="ctr" defTabSz="914217"/>
            <a:r>
              <a:rPr lang="en-US" sz="1200" dirty="0">
                <a:solidFill>
                  <a:srgbClr val="FFFFFF"/>
                </a:solidFill>
                <a:latin typeface="Lato Light" panose="020F0502020204030203" pitchFamily="34" charset="0"/>
                <a:ea typeface="Lato Light" panose="020F0502020204030203" pitchFamily="34" charset="0"/>
                <a:cs typeface="Lato Light" panose="020F0502020204030203" pitchFamily="34" charset="0"/>
              </a:rPr>
              <a:t>Within a week, we have built a data model that includes all data domains sales, forecasts, inventory, POS, to drive the SKU rationalization program as well as provide to our internal and external partners for self-service</a:t>
            </a:r>
          </a:p>
        </p:txBody>
      </p:sp>
      <p:sp>
        <p:nvSpPr>
          <p:cNvPr id="16" name="TextBox 15">
            <a:extLst>
              <a:ext uri="{FF2B5EF4-FFF2-40B4-BE49-F238E27FC236}">
                <a16:creationId xmlns:a16="http://schemas.microsoft.com/office/drawing/2014/main" id="{4C06D4E2-473F-DA7B-3B9F-9DC74F894BBC}"/>
              </a:ext>
            </a:extLst>
          </p:cNvPr>
          <p:cNvSpPr txBox="1"/>
          <p:nvPr/>
        </p:nvSpPr>
        <p:spPr>
          <a:xfrm>
            <a:off x="5205731" y="2109639"/>
            <a:ext cx="5163846" cy="646331"/>
          </a:xfrm>
          <a:prstGeom prst="rect">
            <a:avLst/>
          </a:prstGeom>
          <a:noFill/>
        </p:spPr>
        <p:txBody>
          <a:bodyPr wrap="square" rtlCol="0">
            <a:spAutoFit/>
          </a:bodyPr>
          <a:lstStyle/>
          <a:p>
            <a:pPr algn="ctr" defTabSz="914217"/>
            <a:r>
              <a:rPr lang="en-US" sz="1200" dirty="0">
                <a:solidFill>
                  <a:srgbClr val="FFFFFF"/>
                </a:solidFill>
                <a:latin typeface="Lato Light" panose="020F0502020204030203" pitchFamily="34" charset="0"/>
                <a:ea typeface="Lato Light" panose="020F0502020204030203" pitchFamily="34" charset="0"/>
                <a:cs typeface="Lato Light" panose="020F0502020204030203" pitchFamily="34" charset="0"/>
              </a:rPr>
              <a:t>Snowflake’s ecosystem allows us </a:t>
            </a:r>
            <a:r>
              <a:rPr lang="en-US" sz="1200" b="1" i="1" dirty="0">
                <a:solidFill>
                  <a:srgbClr val="FFFFFF"/>
                </a:solidFill>
                <a:latin typeface="Lato Light" panose="020F0502020204030203" pitchFamily="34" charset="0"/>
                <a:ea typeface="Lato Light" panose="020F0502020204030203" pitchFamily="34" charset="0"/>
                <a:cs typeface="Lato Light" panose="020F0502020204030203" pitchFamily="34" charset="0"/>
              </a:rPr>
              <a:t>real-time access </a:t>
            </a:r>
            <a:r>
              <a:rPr lang="en-US" sz="1200" dirty="0">
                <a:solidFill>
                  <a:srgbClr val="FFFFFF"/>
                </a:solidFill>
                <a:latin typeface="Lato Light" panose="020F0502020204030203" pitchFamily="34" charset="0"/>
                <a:ea typeface="Lato Light" panose="020F0502020204030203" pitchFamily="34" charset="0"/>
                <a:cs typeface="Lato Light" panose="020F0502020204030203" pitchFamily="34" charset="0"/>
              </a:rPr>
              <a:t>to Amazon Vendor Central info like PO, OTIF, Amazon’s forecasts, sell through, and inventory. This will help improve sales ops and planning for all our divisions @Amazon </a:t>
            </a:r>
          </a:p>
        </p:txBody>
      </p:sp>
    </p:spTree>
    <p:extLst>
      <p:ext uri="{BB962C8B-B14F-4D97-AF65-F5344CB8AC3E}">
        <p14:creationId xmlns:p14="http://schemas.microsoft.com/office/powerpoint/2010/main" val="2145889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048BF5B-1A97-B34E-838C-2F72A486CDB3}"/>
              </a:ext>
            </a:extLst>
          </p:cNvPr>
          <p:cNvGrpSpPr/>
          <p:nvPr/>
        </p:nvGrpSpPr>
        <p:grpSpPr>
          <a:xfrm>
            <a:off x="46202" y="1552259"/>
            <a:ext cx="5802616" cy="4049430"/>
            <a:chOff x="13379577" y="3102349"/>
            <a:chExt cx="11668452" cy="8142978"/>
          </a:xfrm>
        </p:grpSpPr>
        <p:graphicFrame>
          <p:nvGraphicFramePr>
            <p:cNvPr id="26" name="Chart Placeholder 11">
              <a:extLst>
                <a:ext uri="{FF2B5EF4-FFF2-40B4-BE49-F238E27FC236}">
                  <a16:creationId xmlns:a16="http://schemas.microsoft.com/office/drawing/2014/main" id="{7D678F54-A876-664C-9A7F-AC1261B33C32}"/>
                </a:ext>
              </a:extLst>
            </p:cNvPr>
            <p:cNvGraphicFramePr>
              <a:graphicFrameLocks/>
            </p:cNvGraphicFramePr>
            <p:nvPr>
              <p:extLst>
                <p:ext uri="{D42A27DB-BD31-4B8C-83A1-F6EECF244321}">
                  <p14:modId xmlns:p14="http://schemas.microsoft.com/office/powerpoint/2010/main" val="487468399"/>
                </p:ext>
              </p:extLst>
            </p:nvPr>
          </p:nvGraphicFramePr>
          <p:xfrm>
            <a:off x="13379577" y="3102349"/>
            <a:ext cx="11668452" cy="8142978"/>
          </p:xfrm>
          <a:graphic>
            <a:graphicData uri="http://schemas.openxmlformats.org/drawingml/2006/chart">
              <c:chart xmlns:c="http://schemas.openxmlformats.org/drawingml/2006/chart" xmlns:r="http://schemas.openxmlformats.org/officeDocument/2006/relationships" r:id="rId2"/>
            </a:graphicData>
          </a:graphic>
        </p:graphicFrame>
        <p:sp>
          <p:nvSpPr>
            <p:cNvPr id="27" name="Oval 26">
              <a:extLst>
                <a:ext uri="{FF2B5EF4-FFF2-40B4-BE49-F238E27FC236}">
                  <a16:creationId xmlns:a16="http://schemas.microsoft.com/office/drawing/2014/main" id="{C1E71E63-1032-614C-8F10-8102D32EE812}"/>
                </a:ext>
              </a:extLst>
            </p:cNvPr>
            <p:cNvSpPr/>
            <p:nvPr/>
          </p:nvSpPr>
          <p:spPr>
            <a:xfrm>
              <a:off x="17008925" y="4996071"/>
              <a:ext cx="4424923" cy="4355534"/>
            </a:xfrm>
            <a:prstGeom prst="ellipse">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panose="020F0502020204030204"/>
              </a:endParaRPr>
            </a:p>
          </p:txBody>
        </p:sp>
      </p:grpSp>
      <p:sp>
        <p:nvSpPr>
          <p:cNvPr id="7" name="Oval 6">
            <a:extLst>
              <a:ext uri="{FF2B5EF4-FFF2-40B4-BE49-F238E27FC236}">
                <a16:creationId xmlns:a16="http://schemas.microsoft.com/office/drawing/2014/main" id="{28A5F0F2-3B57-5D4C-B5DC-50ED188D312A}"/>
              </a:ext>
            </a:extLst>
          </p:cNvPr>
          <p:cNvSpPr/>
          <p:nvPr/>
        </p:nvSpPr>
        <p:spPr>
          <a:xfrm>
            <a:off x="441202" y="5520325"/>
            <a:ext cx="161755" cy="1617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panose="020F0502020204030204"/>
            </a:endParaRPr>
          </a:p>
        </p:txBody>
      </p:sp>
      <p:sp>
        <p:nvSpPr>
          <p:cNvPr id="34" name="Oval 33">
            <a:extLst>
              <a:ext uri="{FF2B5EF4-FFF2-40B4-BE49-F238E27FC236}">
                <a16:creationId xmlns:a16="http://schemas.microsoft.com/office/drawing/2014/main" id="{F8A62562-CB22-BC40-9D8D-3C7C29775F2E}"/>
              </a:ext>
            </a:extLst>
          </p:cNvPr>
          <p:cNvSpPr/>
          <p:nvPr/>
        </p:nvSpPr>
        <p:spPr>
          <a:xfrm>
            <a:off x="2266600" y="5554237"/>
            <a:ext cx="161755" cy="161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panose="020F0502020204030204"/>
            </a:endParaRPr>
          </a:p>
        </p:txBody>
      </p:sp>
      <p:sp>
        <p:nvSpPr>
          <p:cNvPr id="35" name="Oval 34">
            <a:extLst>
              <a:ext uri="{FF2B5EF4-FFF2-40B4-BE49-F238E27FC236}">
                <a16:creationId xmlns:a16="http://schemas.microsoft.com/office/drawing/2014/main" id="{AAC94C4E-DEB9-9A4C-8686-C39E31C7AF10}"/>
              </a:ext>
            </a:extLst>
          </p:cNvPr>
          <p:cNvSpPr/>
          <p:nvPr/>
        </p:nvSpPr>
        <p:spPr>
          <a:xfrm>
            <a:off x="4091998" y="5557346"/>
            <a:ext cx="161755" cy="1617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panose="020F0502020204030204"/>
            </a:endParaRPr>
          </a:p>
        </p:txBody>
      </p:sp>
      <p:grpSp>
        <p:nvGrpSpPr>
          <p:cNvPr id="8" name="Group 7">
            <a:extLst>
              <a:ext uri="{FF2B5EF4-FFF2-40B4-BE49-F238E27FC236}">
                <a16:creationId xmlns:a16="http://schemas.microsoft.com/office/drawing/2014/main" id="{5797EDAF-998E-6F41-88AC-187E7C4929FD}"/>
              </a:ext>
            </a:extLst>
          </p:cNvPr>
          <p:cNvGrpSpPr/>
          <p:nvPr/>
        </p:nvGrpSpPr>
        <p:grpSpPr>
          <a:xfrm>
            <a:off x="632940" y="5307390"/>
            <a:ext cx="1603677" cy="633834"/>
            <a:chOff x="11079729" y="5178028"/>
            <a:chExt cx="3207771" cy="1267831"/>
          </a:xfrm>
        </p:grpSpPr>
        <p:sp>
          <p:nvSpPr>
            <p:cNvPr id="37" name="TextBox 36">
              <a:extLst>
                <a:ext uri="{FF2B5EF4-FFF2-40B4-BE49-F238E27FC236}">
                  <a16:creationId xmlns:a16="http://schemas.microsoft.com/office/drawing/2014/main" id="{3AD392F9-4E1E-DC4F-B422-DCB65B6E58E4}"/>
                </a:ext>
              </a:extLst>
            </p:cNvPr>
            <p:cNvSpPr txBox="1"/>
            <p:nvPr/>
          </p:nvSpPr>
          <p:spPr>
            <a:xfrm>
              <a:off x="11079729" y="5178028"/>
              <a:ext cx="3207769" cy="615633"/>
            </a:xfrm>
            <a:prstGeom prst="rect">
              <a:avLst/>
            </a:prstGeom>
            <a:noFill/>
          </p:spPr>
          <p:txBody>
            <a:bodyPr wrap="square" rtlCol="0">
              <a:spAutoFit/>
            </a:bodyPr>
            <a:lstStyle/>
            <a:p>
              <a:pPr defTabSz="228554"/>
              <a:r>
                <a:rPr lang="en-US" sz="1400">
                  <a:solidFill>
                    <a:srgbClr val="777678"/>
                  </a:solidFill>
                  <a:latin typeface="Century Gothic" panose="020B0502020202020204" pitchFamily="34" charset="0"/>
                  <a:ea typeface="Lato Light" panose="020F0502020204030203" pitchFamily="34" charset="0"/>
                  <a:cs typeface="Lato Light" panose="020F0502020204030203" pitchFamily="34" charset="0"/>
                </a:rPr>
                <a:t>Committed</a:t>
              </a:r>
            </a:p>
          </p:txBody>
        </p:sp>
        <p:sp>
          <p:nvSpPr>
            <p:cNvPr id="38" name="TextBox 37">
              <a:extLst>
                <a:ext uri="{FF2B5EF4-FFF2-40B4-BE49-F238E27FC236}">
                  <a16:creationId xmlns:a16="http://schemas.microsoft.com/office/drawing/2014/main" id="{962542D1-4D88-CD44-AA9A-27223C6FC325}"/>
                </a:ext>
              </a:extLst>
            </p:cNvPr>
            <p:cNvSpPr txBox="1"/>
            <p:nvPr/>
          </p:nvSpPr>
          <p:spPr>
            <a:xfrm>
              <a:off x="11079729" y="5707100"/>
              <a:ext cx="3207771" cy="738759"/>
            </a:xfrm>
            <a:prstGeom prst="rect">
              <a:avLst/>
            </a:prstGeom>
            <a:noFill/>
          </p:spPr>
          <p:txBody>
            <a:bodyPr wrap="square" rtlCol="0">
              <a:spAutoFit/>
            </a:bodyPr>
            <a:lstStyle/>
            <a:p>
              <a:pPr defTabSz="228554"/>
              <a:r>
                <a:rPr lang="en-US" b="1">
                  <a:solidFill>
                    <a:srgbClr val="11133A"/>
                  </a:solidFill>
                  <a:latin typeface="Century Gothic" panose="020B0502020202020204" pitchFamily="34" charset="0"/>
                  <a:ea typeface="Roboto Medium" panose="02000000000000000000" pitchFamily="2" charset="0"/>
                  <a:cs typeface="Arial" panose="020B0604020202020204" pitchFamily="34" charset="0"/>
                </a:rPr>
                <a:t>$363,505</a:t>
              </a:r>
            </a:p>
          </p:txBody>
        </p:sp>
      </p:grpSp>
      <p:grpSp>
        <p:nvGrpSpPr>
          <p:cNvPr id="51" name="Group 50">
            <a:extLst>
              <a:ext uri="{FF2B5EF4-FFF2-40B4-BE49-F238E27FC236}">
                <a16:creationId xmlns:a16="http://schemas.microsoft.com/office/drawing/2014/main" id="{FE6FBEED-8C67-F748-8AA1-732CABF609ED}"/>
              </a:ext>
            </a:extLst>
          </p:cNvPr>
          <p:cNvGrpSpPr/>
          <p:nvPr/>
        </p:nvGrpSpPr>
        <p:grpSpPr>
          <a:xfrm>
            <a:off x="2458338" y="5342671"/>
            <a:ext cx="1603677" cy="633834"/>
            <a:chOff x="11079729" y="5178028"/>
            <a:chExt cx="3207771" cy="1267831"/>
          </a:xfrm>
        </p:grpSpPr>
        <p:sp>
          <p:nvSpPr>
            <p:cNvPr id="52" name="TextBox 51">
              <a:extLst>
                <a:ext uri="{FF2B5EF4-FFF2-40B4-BE49-F238E27FC236}">
                  <a16:creationId xmlns:a16="http://schemas.microsoft.com/office/drawing/2014/main" id="{070EB6BA-205A-D641-B552-9E8602116758}"/>
                </a:ext>
              </a:extLst>
            </p:cNvPr>
            <p:cNvSpPr txBox="1"/>
            <p:nvPr/>
          </p:nvSpPr>
          <p:spPr>
            <a:xfrm>
              <a:off x="11079729" y="5178028"/>
              <a:ext cx="3207769" cy="615633"/>
            </a:xfrm>
            <a:prstGeom prst="rect">
              <a:avLst/>
            </a:prstGeom>
            <a:noFill/>
          </p:spPr>
          <p:txBody>
            <a:bodyPr wrap="square" rtlCol="0">
              <a:spAutoFit/>
            </a:bodyPr>
            <a:lstStyle/>
            <a:p>
              <a:pPr defTabSz="228554"/>
              <a:r>
                <a:rPr lang="en-US" sz="1400">
                  <a:solidFill>
                    <a:srgbClr val="777678"/>
                  </a:solidFill>
                  <a:latin typeface="Century Gothic" panose="020B0502020202020204" pitchFamily="34" charset="0"/>
                  <a:ea typeface="Lato Light" panose="020F0502020204030203" pitchFamily="34" charset="0"/>
                  <a:cs typeface="Lato Light" panose="020F0502020204030203" pitchFamily="34" charset="0"/>
                </a:rPr>
                <a:t>Planned</a:t>
              </a:r>
            </a:p>
          </p:txBody>
        </p:sp>
        <p:sp>
          <p:nvSpPr>
            <p:cNvPr id="55" name="TextBox 54">
              <a:extLst>
                <a:ext uri="{FF2B5EF4-FFF2-40B4-BE49-F238E27FC236}">
                  <a16:creationId xmlns:a16="http://schemas.microsoft.com/office/drawing/2014/main" id="{6A858D59-DD33-5A4D-829B-4F6DE4C940A8}"/>
                </a:ext>
              </a:extLst>
            </p:cNvPr>
            <p:cNvSpPr txBox="1"/>
            <p:nvPr/>
          </p:nvSpPr>
          <p:spPr>
            <a:xfrm>
              <a:off x="11079729" y="5707100"/>
              <a:ext cx="3207771" cy="738759"/>
            </a:xfrm>
            <a:prstGeom prst="rect">
              <a:avLst/>
            </a:prstGeom>
            <a:noFill/>
          </p:spPr>
          <p:txBody>
            <a:bodyPr wrap="square" rtlCol="0">
              <a:spAutoFit/>
            </a:bodyPr>
            <a:lstStyle/>
            <a:p>
              <a:pPr defTabSz="228554"/>
              <a:r>
                <a:rPr lang="en-US" b="1">
                  <a:solidFill>
                    <a:srgbClr val="11133A"/>
                  </a:solidFill>
                  <a:latin typeface="Century Gothic" panose="020B0502020202020204" pitchFamily="34" charset="0"/>
                  <a:ea typeface="Roboto Medium" panose="02000000000000000000" pitchFamily="2" charset="0"/>
                  <a:cs typeface="Arial" panose="020B0604020202020204" pitchFamily="34" charset="0"/>
                </a:rPr>
                <a:t>$477,675</a:t>
              </a:r>
            </a:p>
          </p:txBody>
        </p:sp>
      </p:grpSp>
      <p:grpSp>
        <p:nvGrpSpPr>
          <p:cNvPr id="56" name="Group 55">
            <a:extLst>
              <a:ext uri="{FF2B5EF4-FFF2-40B4-BE49-F238E27FC236}">
                <a16:creationId xmlns:a16="http://schemas.microsoft.com/office/drawing/2014/main" id="{422D44B0-79ED-C941-A13B-4968723DE261}"/>
              </a:ext>
            </a:extLst>
          </p:cNvPr>
          <p:cNvGrpSpPr/>
          <p:nvPr/>
        </p:nvGrpSpPr>
        <p:grpSpPr>
          <a:xfrm>
            <a:off x="4283735" y="5317839"/>
            <a:ext cx="1603677" cy="633834"/>
            <a:chOff x="11079729" y="5178028"/>
            <a:chExt cx="3207771" cy="1267831"/>
          </a:xfrm>
        </p:grpSpPr>
        <p:sp>
          <p:nvSpPr>
            <p:cNvPr id="57" name="TextBox 56">
              <a:extLst>
                <a:ext uri="{FF2B5EF4-FFF2-40B4-BE49-F238E27FC236}">
                  <a16:creationId xmlns:a16="http://schemas.microsoft.com/office/drawing/2014/main" id="{EBA9BC94-1083-7B49-B3DD-1A5A153010F7}"/>
                </a:ext>
              </a:extLst>
            </p:cNvPr>
            <p:cNvSpPr txBox="1"/>
            <p:nvPr/>
          </p:nvSpPr>
          <p:spPr>
            <a:xfrm>
              <a:off x="11079729" y="5178028"/>
              <a:ext cx="3207769" cy="615633"/>
            </a:xfrm>
            <a:prstGeom prst="rect">
              <a:avLst/>
            </a:prstGeom>
            <a:noFill/>
          </p:spPr>
          <p:txBody>
            <a:bodyPr wrap="square" rtlCol="0">
              <a:spAutoFit/>
            </a:bodyPr>
            <a:lstStyle/>
            <a:p>
              <a:pPr defTabSz="228554"/>
              <a:r>
                <a:rPr lang="en-US" sz="1400">
                  <a:solidFill>
                    <a:srgbClr val="777678"/>
                  </a:solidFill>
                  <a:latin typeface="Century Gothic" panose="020B0502020202020204" pitchFamily="34" charset="0"/>
                  <a:ea typeface="Lato Light" panose="020F0502020204030203" pitchFamily="34" charset="0"/>
                  <a:cs typeface="Lato Light" panose="020F0502020204030203" pitchFamily="34" charset="0"/>
                </a:rPr>
                <a:t>Not Planned</a:t>
              </a:r>
            </a:p>
          </p:txBody>
        </p:sp>
        <p:sp>
          <p:nvSpPr>
            <p:cNvPr id="58" name="TextBox 57">
              <a:extLst>
                <a:ext uri="{FF2B5EF4-FFF2-40B4-BE49-F238E27FC236}">
                  <a16:creationId xmlns:a16="http://schemas.microsoft.com/office/drawing/2014/main" id="{723D2F0E-B543-8144-986D-8A93EE73EC12}"/>
                </a:ext>
              </a:extLst>
            </p:cNvPr>
            <p:cNvSpPr txBox="1"/>
            <p:nvPr/>
          </p:nvSpPr>
          <p:spPr>
            <a:xfrm>
              <a:off x="11079729" y="5707100"/>
              <a:ext cx="3207771" cy="738759"/>
            </a:xfrm>
            <a:prstGeom prst="rect">
              <a:avLst/>
            </a:prstGeom>
            <a:noFill/>
          </p:spPr>
          <p:txBody>
            <a:bodyPr wrap="square" rtlCol="0">
              <a:spAutoFit/>
            </a:bodyPr>
            <a:lstStyle/>
            <a:p>
              <a:pPr defTabSz="228554"/>
              <a:r>
                <a:rPr lang="en-US" b="1">
                  <a:solidFill>
                    <a:srgbClr val="11133A"/>
                  </a:solidFill>
                  <a:latin typeface="Century Gothic" panose="020B0502020202020204" pitchFamily="34" charset="0"/>
                  <a:ea typeface="Roboto Medium" panose="02000000000000000000" pitchFamily="2" charset="0"/>
                  <a:cs typeface="Arial" panose="020B0604020202020204" pitchFamily="34" charset="0"/>
                </a:rPr>
                <a:t>$2,820</a:t>
              </a:r>
            </a:p>
          </p:txBody>
        </p:sp>
      </p:grpSp>
      <p:grpSp>
        <p:nvGrpSpPr>
          <p:cNvPr id="72" name="Group 71">
            <a:extLst>
              <a:ext uri="{FF2B5EF4-FFF2-40B4-BE49-F238E27FC236}">
                <a16:creationId xmlns:a16="http://schemas.microsoft.com/office/drawing/2014/main" id="{14AEC37C-7497-344F-A0ED-F72A7A495368}"/>
              </a:ext>
            </a:extLst>
          </p:cNvPr>
          <p:cNvGrpSpPr/>
          <p:nvPr/>
        </p:nvGrpSpPr>
        <p:grpSpPr>
          <a:xfrm>
            <a:off x="2131451" y="3161595"/>
            <a:ext cx="1639660" cy="871907"/>
            <a:chOff x="10330047" y="4243470"/>
            <a:chExt cx="3717559" cy="1976852"/>
          </a:xfrm>
        </p:grpSpPr>
        <p:sp>
          <p:nvSpPr>
            <p:cNvPr id="73" name="Rectangle 25">
              <a:extLst>
                <a:ext uri="{FF2B5EF4-FFF2-40B4-BE49-F238E27FC236}">
                  <a16:creationId xmlns:a16="http://schemas.microsoft.com/office/drawing/2014/main" id="{B4699FE6-A6B9-AE4E-B251-AAE04BD318C0}"/>
                </a:ext>
              </a:extLst>
            </p:cNvPr>
            <p:cNvSpPr>
              <a:spLocks/>
            </p:cNvSpPr>
            <p:nvPr/>
          </p:nvSpPr>
          <p:spPr bwMode="auto">
            <a:xfrm>
              <a:off x="10330047" y="5615563"/>
              <a:ext cx="3717559" cy="6047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25397" tIns="25397" rIns="25397" bIns="25397" anchor="ctr">
              <a:spAutoFit/>
            </a:bodyPr>
            <a:lstStyle/>
            <a:p>
              <a:pPr algn="ctr" defTabSz="228554">
                <a:defRPr/>
              </a:pPr>
              <a:r>
                <a:rPr lang="en-US" altLang="x-none" sz="1400">
                  <a:solidFill>
                    <a:srgbClr val="777678"/>
                  </a:solidFill>
                  <a:latin typeface="Century Gothic" panose="020B0502020202020204" pitchFamily="34" charset="0"/>
                  <a:ea typeface="Open Sans" charset="0"/>
                  <a:cs typeface="Open Sans" charset="0"/>
                  <a:sym typeface="Open Sans" charset="0"/>
                </a:rPr>
                <a:t>Capex</a:t>
              </a:r>
              <a:endParaRPr lang="x-none" altLang="x-none" sz="1400">
                <a:solidFill>
                  <a:srgbClr val="777678"/>
                </a:solidFill>
                <a:latin typeface="Century Gothic" panose="020B0502020202020204" pitchFamily="34" charset="0"/>
                <a:ea typeface="Open Sans" charset="0"/>
                <a:cs typeface="Open Sans" charset="0"/>
                <a:sym typeface="Open Sans" charset="0"/>
              </a:endParaRPr>
            </a:p>
          </p:txBody>
        </p:sp>
        <p:sp>
          <p:nvSpPr>
            <p:cNvPr id="74" name="Rectangle 26">
              <a:extLst>
                <a:ext uri="{FF2B5EF4-FFF2-40B4-BE49-F238E27FC236}">
                  <a16:creationId xmlns:a16="http://schemas.microsoft.com/office/drawing/2014/main" id="{93539C4D-D419-5847-BB0A-84445C8AA4AC}"/>
                </a:ext>
              </a:extLst>
            </p:cNvPr>
            <p:cNvSpPr>
              <a:spLocks/>
            </p:cNvSpPr>
            <p:nvPr/>
          </p:nvSpPr>
          <p:spPr bwMode="auto">
            <a:xfrm>
              <a:off x="10662733" y="4243470"/>
              <a:ext cx="3052187" cy="137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25397" tIns="25397" rIns="25397" bIns="25397" anchor="ctr">
              <a:spAutoFit/>
            </a:bodyPr>
            <a:lstStyle/>
            <a:p>
              <a:pPr algn="ctr" defTabSz="228554">
                <a:defRPr/>
              </a:pPr>
              <a:r>
                <a:rPr lang="en-US" altLang="x-none" sz="3599" b="1">
                  <a:solidFill>
                    <a:srgbClr val="3F4347"/>
                  </a:solidFill>
                  <a:latin typeface="Century Gothic" panose="020B0502020202020204" pitchFamily="34" charset="0"/>
                  <a:ea typeface="Open Sans Light" charset="0"/>
                  <a:cs typeface="Open Sans Light" charset="0"/>
                  <a:sym typeface="Open Sans Light" charset="0"/>
                </a:rPr>
                <a:t>844k</a:t>
              </a:r>
              <a:endParaRPr lang="x-none" altLang="x-none" sz="3599" b="1">
                <a:solidFill>
                  <a:srgbClr val="3F4347"/>
                </a:solidFill>
                <a:latin typeface="Century Gothic" panose="020B0502020202020204" pitchFamily="34" charset="0"/>
                <a:ea typeface="Open Sans Light" charset="0"/>
                <a:cs typeface="Open Sans Light" charset="0"/>
                <a:sym typeface="Open Sans Light" charset="0"/>
              </a:endParaRPr>
            </a:p>
          </p:txBody>
        </p:sp>
      </p:grpSp>
      <p:grpSp>
        <p:nvGrpSpPr>
          <p:cNvPr id="3" name="Group 2">
            <a:extLst>
              <a:ext uri="{FF2B5EF4-FFF2-40B4-BE49-F238E27FC236}">
                <a16:creationId xmlns:a16="http://schemas.microsoft.com/office/drawing/2014/main" id="{8C5B508A-662D-35BB-0974-944AFAD51E36}"/>
              </a:ext>
            </a:extLst>
          </p:cNvPr>
          <p:cNvGrpSpPr/>
          <p:nvPr/>
        </p:nvGrpSpPr>
        <p:grpSpPr>
          <a:xfrm>
            <a:off x="6119124" y="1621533"/>
            <a:ext cx="5802616" cy="4049430"/>
            <a:chOff x="13379577" y="3102349"/>
            <a:chExt cx="11668452" cy="8142978"/>
          </a:xfrm>
        </p:grpSpPr>
        <p:graphicFrame>
          <p:nvGraphicFramePr>
            <p:cNvPr id="4" name="Chart Placeholder 11">
              <a:extLst>
                <a:ext uri="{FF2B5EF4-FFF2-40B4-BE49-F238E27FC236}">
                  <a16:creationId xmlns:a16="http://schemas.microsoft.com/office/drawing/2014/main" id="{7C92B15D-1583-2454-8381-300CA698BB23}"/>
                </a:ext>
              </a:extLst>
            </p:cNvPr>
            <p:cNvGraphicFramePr>
              <a:graphicFrameLocks/>
            </p:cNvGraphicFramePr>
            <p:nvPr>
              <p:extLst>
                <p:ext uri="{D42A27DB-BD31-4B8C-83A1-F6EECF244321}">
                  <p14:modId xmlns:p14="http://schemas.microsoft.com/office/powerpoint/2010/main" val="583677346"/>
                </p:ext>
              </p:extLst>
            </p:nvPr>
          </p:nvGraphicFramePr>
          <p:xfrm>
            <a:off x="13379577" y="3102349"/>
            <a:ext cx="11668452" cy="8142978"/>
          </p:xfrm>
          <a:graphic>
            <a:graphicData uri="http://schemas.openxmlformats.org/drawingml/2006/chart">
              <c:chart xmlns:c="http://schemas.openxmlformats.org/drawingml/2006/chart" xmlns:r="http://schemas.openxmlformats.org/officeDocument/2006/relationships" r:id="rId3"/>
            </a:graphicData>
          </a:graphic>
        </p:graphicFrame>
        <p:sp>
          <p:nvSpPr>
            <p:cNvPr id="5" name="Oval 4">
              <a:extLst>
                <a:ext uri="{FF2B5EF4-FFF2-40B4-BE49-F238E27FC236}">
                  <a16:creationId xmlns:a16="http://schemas.microsoft.com/office/drawing/2014/main" id="{17E4A5C9-8420-5350-E803-8B65157683ED}"/>
                </a:ext>
              </a:extLst>
            </p:cNvPr>
            <p:cNvSpPr/>
            <p:nvPr/>
          </p:nvSpPr>
          <p:spPr>
            <a:xfrm>
              <a:off x="17008925" y="4996071"/>
              <a:ext cx="4424923" cy="4355534"/>
            </a:xfrm>
            <a:prstGeom prst="ellipse">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panose="020F0502020204030204"/>
              </a:endParaRPr>
            </a:p>
          </p:txBody>
        </p:sp>
      </p:grpSp>
      <p:sp>
        <p:nvSpPr>
          <p:cNvPr id="6" name="Oval 5">
            <a:extLst>
              <a:ext uri="{FF2B5EF4-FFF2-40B4-BE49-F238E27FC236}">
                <a16:creationId xmlns:a16="http://schemas.microsoft.com/office/drawing/2014/main" id="{5EB01ACF-36C0-AB5E-387C-6EBA85C6CCE5}"/>
              </a:ext>
            </a:extLst>
          </p:cNvPr>
          <p:cNvSpPr/>
          <p:nvPr/>
        </p:nvSpPr>
        <p:spPr>
          <a:xfrm>
            <a:off x="6514124" y="5589599"/>
            <a:ext cx="161755" cy="1617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panose="020F0502020204030204"/>
            </a:endParaRPr>
          </a:p>
        </p:txBody>
      </p:sp>
      <p:sp>
        <p:nvSpPr>
          <p:cNvPr id="10" name="Oval 9">
            <a:extLst>
              <a:ext uri="{FF2B5EF4-FFF2-40B4-BE49-F238E27FC236}">
                <a16:creationId xmlns:a16="http://schemas.microsoft.com/office/drawing/2014/main" id="{99914E64-4B8B-7BCB-0732-3314EF42FBE3}"/>
              </a:ext>
            </a:extLst>
          </p:cNvPr>
          <p:cNvSpPr/>
          <p:nvPr/>
        </p:nvSpPr>
        <p:spPr>
          <a:xfrm>
            <a:off x="8339522" y="5623511"/>
            <a:ext cx="161755" cy="161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panose="020F0502020204030204"/>
            </a:endParaRPr>
          </a:p>
        </p:txBody>
      </p:sp>
      <p:sp>
        <p:nvSpPr>
          <p:cNvPr id="11" name="Oval 10">
            <a:extLst>
              <a:ext uri="{FF2B5EF4-FFF2-40B4-BE49-F238E27FC236}">
                <a16:creationId xmlns:a16="http://schemas.microsoft.com/office/drawing/2014/main" id="{4E80CE1B-EC52-2FC6-AF5B-9CB9AA90BDF9}"/>
              </a:ext>
            </a:extLst>
          </p:cNvPr>
          <p:cNvSpPr/>
          <p:nvPr/>
        </p:nvSpPr>
        <p:spPr>
          <a:xfrm>
            <a:off x="10164920" y="5626620"/>
            <a:ext cx="161755" cy="1617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panose="020F0502020204030204"/>
            </a:endParaRPr>
          </a:p>
        </p:txBody>
      </p:sp>
      <p:grpSp>
        <p:nvGrpSpPr>
          <p:cNvPr id="12" name="Group 11">
            <a:extLst>
              <a:ext uri="{FF2B5EF4-FFF2-40B4-BE49-F238E27FC236}">
                <a16:creationId xmlns:a16="http://schemas.microsoft.com/office/drawing/2014/main" id="{0ACF214B-91F5-0605-17AE-4C4967EA51EC}"/>
              </a:ext>
            </a:extLst>
          </p:cNvPr>
          <p:cNvGrpSpPr/>
          <p:nvPr/>
        </p:nvGrpSpPr>
        <p:grpSpPr>
          <a:xfrm>
            <a:off x="6705862" y="5376664"/>
            <a:ext cx="1603677" cy="633834"/>
            <a:chOff x="11079729" y="5178028"/>
            <a:chExt cx="3207771" cy="1267831"/>
          </a:xfrm>
        </p:grpSpPr>
        <p:sp>
          <p:nvSpPr>
            <p:cNvPr id="13" name="TextBox 12">
              <a:extLst>
                <a:ext uri="{FF2B5EF4-FFF2-40B4-BE49-F238E27FC236}">
                  <a16:creationId xmlns:a16="http://schemas.microsoft.com/office/drawing/2014/main" id="{6FF80635-F449-C8F8-D5BE-4F3E1481BCB9}"/>
                </a:ext>
              </a:extLst>
            </p:cNvPr>
            <p:cNvSpPr txBox="1"/>
            <p:nvPr/>
          </p:nvSpPr>
          <p:spPr>
            <a:xfrm>
              <a:off x="11079729" y="5178028"/>
              <a:ext cx="3207769" cy="615633"/>
            </a:xfrm>
            <a:prstGeom prst="rect">
              <a:avLst/>
            </a:prstGeom>
            <a:noFill/>
          </p:spPr>
          <p:txBody>
            <a:bodyPr wrap="square" rtlCol="0">
              <a:spAutoFit/>
            </a:bodyPr>
            <a:lstStyle/>
            <a:p>
              <a:pPr defTabSz="228554"/>
              <a:r>
                <a:rPr lang="en-US" sz="1400">
                  <a:solidFill>
                    <a:srgbClr val="777678"/>
                  </a:solidFill>
                  <a:latin typeface="Century Gothic" panose="020B0502020202020204" pitchFamily="34" charset="0"/>
                  <a:ea typeface="Lato Light" panose="020F0502020204030203" pitchFamily="34" charset="0"/>
                  <a:cs typeface="Lato Light" panose="020F0502020204030203" pitchFamily="34" charset="0"/>
                </a:rPr>
                <a:t>Committed</a:t>
              </a:r>
            </a:p>
          </p:txBody>
        </p:sp>
        <p:sp>
          <p:nvSpPr>
            <p:cNvPr id="14" name="TextBox 13">
              <a:extLst>
                <a:ext uri="{FF2B5EF4-FFF2-40B4-BE49-F238E27FC236}">
                  <a16:creationId xmlns:a16="http://schemas.microsoft.com/office/drawing/2014/main" id="{ADFDA9BF-194D-B940-9BE4-DB2CE8760B60}"/>
                </a:ext>
              </a:extLst>
            </p:cNvPr>
            <p:cNvSpPr txBox="1"/>
            <p:nvPr/>
          </p:nvSpPr>
          <p:spPr>
            <a:xfrm>
              <a:off x="11079729" y="5707100"/>
              <a:ext cx="3207771" cy="738759"/>
            </a:xfrm>
            <a:prstGeom prst="rect">
              <a:avLst/>
            </a:prstGeom>
            <a:noFill/>
          </p:spPr>
          <p:txBody>
            <a:bodyPr wrap="square" rtlCol="0">
              <a:spAutoFit/>
            </a:bodyPr>
            <a:lstStyle/>
            <a:p>
              <a:pPr defTabSz="228554"/>
              <a:r>
                <a:rPr lang="en-US" b="1">
                  <a:solidFill>
                    <a:srgbClr val="11133A"/>
                  </a:solidFill>
                  <a:latin typeface="Century Gothic" panose="020B0502020202020204" pitchFamily="34" charset="0"/>
                  <a:ea typeface="Roboto Medium" panose="02000000000000000000" pitchFamily="2" charset="0"/>
                  <a:cs typeface="Arial" panose="020B0604020202020204" pitchFamily="34" charset="0"/>
                </a:rPr>
                <a:t>$169,500</a:t>
              </a:r>
            </a:p>
          </p:txBody>
        </p:sp>
      </p:grpSp>
      <p:grpSp>
        <p:nvGrpSpPr>
          <p:cNvPr id="15" name="Group 14">
            <a:extLst>
              <a:ext uri="{FF2B5EF4-FFF2-40B4-BE49-F238E27FC236}">
                <a16:creationId xmlns:a16="http://schemas.microsoft.com/office/drawing/2014/main" id="{1D50A7DA-0C62-EFD6-4103-FC886EA54619}"/>
              </a:ext>
            </a:extLst>
          </p:cNvPr>
          <p:cNvGrpSpPr/>
          <p:nvPr/>
        </p:nvGrpSpPr>
        <p:grpSpPr>
          <a:xfrm>
            <a:off x="8531260" y="5402709"/>
            <a:ext cx="1603677" cy="633834"/>
            <a:chOff x="11079729" y="5178028"/>
            <a:chExt cx="3207771" cy="1267831"/>
          </a:xfrm>
        </p:grpSpPr>
        <p:sp>
          <p:nvSpPr>
            <p:cNvPr id="16" name="TextBox 15">
              <a:extLst>
                <a:ext uri="{FF2B5EF4-FFF2-40B4-BE49-F238E27FC236}">
                  <a16:creationId xmlns:a16="http://schemas.microsoft.com/office/drawing/2014/main" id="{BBF1A1B4-55CD-DDD0-4A97-A194EC96C6F0}"/>
                </a:ext>
              </a:extLst>
            </p:cNvPr>
            <p:cNvSpPr txBox="1"/>
            <p:nvPr/>
          </p:nvSpPr>
          <p:spPr>
            <a:xfrm>
              <a:off x="11079729" y="5178028"/>
              <a:ext cx="3207769" cy="615633"/>
            </a:xfrm>
            <a:prstGeom prst="rect">
              <a:avLst/>
            </a:prstGeom>
            <a:noFill/>
          </p:spPr>
          <p:txBody>
            <a:bodyPr wrap="square" rtlCol="0">
              <a:spAutoFit/>
            </a:bodyPr>
            <a:lstStyle/>
            <a:p>
              <a:pPr defTabSz="228554"/>
              <a:r>
                <a:rPr lang="en-US" sz="1400">
                  <a:solidFill>
                    <a:srgbClr val="777678"/>
                  </a:solidFill>
                  <a:latin typeface="Century Gothic" panose="020B0502020202020204" pitchFamily="34" charset="0"/>
                  <a:ea typeface="Lato Light" panose="020F0502020204030203" pitchFamily="34" charset="0"/>
                  <a:cs typeface="Lato Light" panose="020F0502020204030203" pitchFamily="34" charset="0"/>
                </a:rPr>
                <a:t>Planned</a:t>
              </a:r>
            </a:p>
          </p:txBody>
        </p:sp>
        <p:sp>
          <p:nvSpPr>
            <p:cNvPr id="17" name="TextBox 16">
              <a:extLst>
                <a:ext uri="{FF2B5EF4-FFF2-40B4-BE49-F238E27FC236}">
                  <a16:creationId xmlns:a16="http://schemas.microsoft.com/office/drawing/2014/main" id="{376FD7B6-71B7-29AB-D174-D60684964BB4}"/>
                </a:ext>
              </a:extLst>
            </p:cNvPr>
            <p:cNvSpPr txBox="1"/>
            <p:nvPr/>
          </p:nvSpPr>
          <p:spPr>
            <a:xfrm>
              <a:off x="11079729" y="5707100"/>
              <a:ext cx="3207771" cy="738759"/>
            </a:xfrm>
            <a:prstGeom prst="rect">
              <a:avLst/>
            </a:prstGeom>
            <a:noFill/>
          </p:spPr>
          <p:txBody>
            <a:bodyPr wrap="square" rtlCol="0">
              <a:spAutoFit/>
            </a:bodyPr>
            <a:lstStyle/>
            <a:p>
              <a:pPr defTabSz="228554"/>
              <a:r>
                <a:rPr lang="en-US" b="1">
                  <a:solidFill>
                    <a:srgbClr val="11133A"/>
                  </a:solidFill>
                  <a:latin typeface="Century Gothic" panose="020B0502020202020204" pitchFamily="34" charset="0"/>
                  <a:ea typeface="Roboto Medium" panose="02000000000000000000" pitchFamily="2" charset="0"/>
                  <a:cs typeface="Arial" panose="020B0604020202020204" pitchFamily="34" charset="0"/>
                </a:rPr>
                <a:t>$115,000</a:t>
              </a:r>
            </a:p>
          </p:txBody>
        </p:sp>
      </p:grpSp>
      <p:grpSp>
        <p:nvGrpSpPr>
          <p:cNvPr id="18" name="Group 17">
            <a:extLst>
              <a:ext uri="{FF2B5EF4-FFF2-40B4-BE49-F238E27FC236}">
                <a16:creationId xmlns:a16="http://schemas.microsoft.com/office/drawing/2014/main" id="{15640F5C-3491-1494-411B-EFF6E59F1726}"/>
              </a:ext>
            </a:extLst>
          </p:cNvPr>
          <p:cNvGrpSpPr/>
          <p:nvPr/>
        </p:nvGrpSpPr>
        <p:grpSpPr>
          <a:xfrm>
            <a:off x="10356657" y="5387113"/>
            <a:ext cx="1603677" cy="633834"/>
            <a:chOff x="11079729" y="5178028"/>
            <a:chExt cx="3207771" cy="1267831"/>
          </a:xfrm>
        </p:grpSpPr>
        <p:sp>
          <p:nvSpPr>
            <p:cNvPr id="19" name="TextBox 18">
              <a:extLst>
                <a:ext uri="{FF2B5EF4-FFF2-40B4-BE49-F238E27FC236}">
                  <a16:creationId xmlns:a16="http://schemas.microsoft.com/office/drawing/2014/main" id="{1244D2D5-60E0-87E1-3E28-7DD8C7407B61}"/>
                </a:ext>
              </a:extLst>
            </p:cNvPr>
            <p:cNvSpPr txBox="1"/>
            <p:nvPr/>
          </p:nvSpPr>
          <p:spPr>
            <a:xfrm>
              <a:off x="11079729" y="5178028"/>
              <a:ext cx="3207769" cy="615633"/>
            </a:xfrm>
            <a:prstGeom prst="rect">
              <a:avLst/>
            </a:prstGeom>
            <a:noFill/>
          </p:spPr>
          <p:txBody>
            <a:bodyPr wrap="square" rtlCol="0">
              <a:spAutoFit/>
            </a:bodyPr>
            <a:lstStyle/>
            <a:p>
              <a:pPr defTabSz="228554"/>
              <a:r>
                <a:rPr lang="en-US" sz="1400">
                  <a:solidFill>
                    <a:srgbClr val="777678"/>
                  </a:solidFill>
                  <a:latin typeface="Century Gothic" panose="020B0502020202020204" pitchFamily="34" charset="0"/>
                  <a:ea typeface="Lato Light" panose="020F0502020204030203" pitchFamily="34" charset="0"/>
                  <a:cs typeface="Lato Light" panose="020F0502020204030203" pitchFamily="34" charset="0"/>
                </a:rPr>
                <a:t>Not Planned</a:t>
              </a:r>
            </a:p>
          </p:txBody>
        </p:sp>
        <p:sp>
          <p:nvSpPr>
            <p:cNvPr id="20" name="TextBox 19">
              <a:extLst>
                <a:ext uri="{FF2B5EF4-FFF2-40B4-BE49-F238E27FC236}">
                  <a16:creationId xmlns:a16="http://schemas.microsoft.com/office/drawing/2014/main" id="{98D9D846-7497-541B-C970-F40F1C1B89C6}"/>
                </a:ext>
              </a:extLst>
            </p:cNvPr>
            <p:cNvSpPr txBox="1"/>
            <p:nvPr/>
          </p:nvSpPr>
          <p:spPr>
            <a:xfrm>
              <a:off x="11079729" y="5707100"/>
              <a:ext cx="3207771" cy="738759"/>
            </a:xfrm>
            <a:prstGeom prst="rect">
              <a:avLst/>
            </a:prstGeom>
            <a:noFill/>
          </p:spPr>
          <p:txBody>
            <a:bodyPr wrap="square" rtlCol="0">
              <a:spAutoFit/>
            </a:bodyPr>
            <a:lstStyle/>
            <a:p>
              <a:pPr defTabSz="228554"/>
              <a:r>
                <a:rPr lang="en-US" b="1">
                  <a:solidFill>
                    <a:srgbClr val="11133A"/>
                  </a:solidFill>
                  <a:latin typeface="Century Gothic" panose="020B0502020202020204" pitchFamily="34" charset="0"/>
                  <a:ea typeface="Roboto Medium" panose="02000000000000000000" pitchFamily="2" charset="0"/>
                  <a:cs typeface="Arial" panose="020B0604020202020204" pitchFamily="34" charset="0"/>
                </a:rPr>
                <a:t>$65,500</a:t>
              </a:r>
            </a:p>
          </p:txBody>
        </p:sp>
      </p:grpSp>
      <p:grpSp>
        <p:nvGrpSpPr>
          <p:cNvPr id="21" name="Group 20">
            <a:extLst>
              <a:ext uri="{FF2B5EF4-FFF2-40B4-BE49-F238E27FC236}">
                <a16:creationId xmlns:a16="http://schemas.microsoft.com/office/drawing/2014/main" id="{7E6102DC-C455-BF85-BB15-42C128ADD2E2}"/>
              </a:ext>
            </a:extLst>
          </p:cNvPr>
          <p:cNvGrpSpPr/>
          <p:nvPr/>
        </p:nvGrpSpPr>
        <p:grpSpPr>
          <a:xfrm>
            <a:off x="8204373" y="3230869"/>
            <a:ext cx="1639660" cy="871907"/>
            <a:chOff x="10330047" y="4243470"/>
            <a:chExt cx="3717559" cy="1976852"/>
          </a:xfrm>
        </p:grpSpPr>
        <p:sp>
          <p:nvSpPr>
            <p:cNvPr id="22" name="Rectangle 25">
              <a:extLst>
                <a:ext uri="{FF2B5EF4-FFF2-40B4-BE49-F238E27FC236}">
                  <a16:creationId xmlns:a16="http://schemas.microsoft.com/office/drawing/2014/main" id="{9FC88524-10B0-5452-A479-74B81AC19B29}"/>
                </a:ext>
              </a:extLst>
            </p:cNvPr>
            <p:cNvSpPr>
              <a:spLocks/>
            </p:cNvSpPr>
            <p:nvPr/>
          </p:nvSpPr>
          <p:spPr bwMode="auto">
            <a:xfrm>
              <a:off x="10330047" y="5615563"/>
              <a:ext cx="3717559" cy="6047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25397" tIns="25397" rIns="25397" bIns="25397" anchor="ctr">
              <a:spAutoFit/>
            </a:bodyPr>
            <a:lstStyle/>
            <a:p>
              <a:pPr algn="ctr" defTabSz="228554">
                <a:defRPr/>
              </a:pPr>
              <a:r>
                <a:rPr lang="en-US" altLang="x-none" sz="1400" err="1">
                  <a:solidFill>
                    <a:srgbClr val="777678"/>
                  </a:solidFill>
                  <a:latin typeface="Century Gothic" panose="020B0502020202020204" pitchFamily="34" charset="0"/>
                  <a:ea typeface="Open Sans" charset="0"/>
                  <a:cs typeface="Open Sans" charset="0"/>
                  <a:sym typeface="Open Sans" charset="0"/>
                </a:rPr>
                <a:t>Opex</a:t>
              </a:r>
              <a:endParaRPr lang="x-none" altLang="x-none" sz="1400">
                <a:solidFill>
                  <a:srgbClr val="777678"/>
                </a:solidFill>
                <a:latin typeface="Century Gothic" panose="020B0502020202020204" pitchFamily="34" charset="0"/>
                <a:ea typeface="Open Sans" charset="0"/>
                <a:cs typeface="Open Sans" charset="0"/>
                <a:sym typeface="Open Sans" charset="0"/>
              </a:endParaRPr>
            </a:p>
          </p:txBody>
        </p:sp>
        <p:sp>
          <p:nvSpPr>
            <p:cNvPr id="23" name="Rectangle 26">
              <a:extLst>
                <a:ext uri="{FF2B5EF4-FFF2-40B4-BE49-F238E27FC236}">
                  <a16:creationId xmlns:a16="http://schemas.microsoft.com/office/drawing/2014/main" id="{E0C319F2-1C10-4691-40FF-A47500095B80}"/>
                </a:ext>
              </a:extLst>
            </p:cNvPr>
            <p:cNvSpPr>
              <a:spLocks/>
            </p:cNvSpPr>
            <p:nvPr/>
          </p:nvSpPr>
          <p:spPr bwMode="auto">
            <a:xfrm>
              <a:off x="10662733" y="4243470"/>
              <a:ext cx="3052187" cy="137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25397" tIns="25397" rIns="25397" bIns="25397" anchor="ctr">
              <a:spAutoFit/>
            </a:bodyPr>
            <a:lstStyle/>
            <a:p>
              <a:pPr algn="ctr" defTabSz="228554">
                <a:defRPr/>
              </a:pPr>
              <a:r>
                <a:rPr lang="en-US" altLang="x-none" sz="3599" b="1">
                  <a:solidFill>
                    <a:srgbClr val="3F4347"/>
                  </a:solidFill>
                  <a:latin typeface="Century Gothic" panose="020B0502020202020204" pitchFamily="34" charset="0"/>
                  <a:ea typeface="Open Sans Light" charset="0"/>
                  <a:cs typeface="Open Sans Light" charset="0"/>
                  <a:sym typeface="Open Sans Light" charset="0"/>
                </a:rPr>
                <a:t>350k</a:t>
              </a:r>
              <a:endParaRPr lang="x-none" altLang="x-none" sz="3599" b="1">
                <a:solidFill>
                  <a:srgbClr val="3F4347"/>
                </a:solidFill>
                <a:latin typeface="Century Gothic" panose="020B0502020202020204" pitchFamily="34" charset="0"/>
                <a:ea typeface="Open Sans Light" charset="0"/>
                <a:cs typeface="Open Sans Light" charset="0"/>
                <a:sym typeface="Open Sans Light" charset="0"/>
              </a:endParaRPr>
            </a:p>
          </p:txBody>
        </p:sp>
      </p:grpSp>
      <p:sp>
        <p:nvSpPr>
          <p:cNvPr id="24" name="Title 1">
            <a:extLst>
              <a:ext uri="{FF2B5EF4-FFF2-40B4-BE49-F238E27FC236}">
                <a16:creationId xmlns:a16="http://schemas.microsoft.com/office/drawing/2014/main" id="{266C5068-F389-0195-2778-D728BDC69470}"/>
              </a:ext>
            </a:extLst>
          </p:cNvPr>
          <p:cNvSpPr txBox="1">
            <a:spLocks/>
          </p:cNvSpPr>
          <p:nvPr/>
        </p:nvSpPr>
        <p:spPr>
          <a:xfrm>
            <a:off x="458724" y="453099"/>
            <a:ext cx="11274552" cy="685800"/>
          </a:xfrm>
          <a:prstGeom prst="rect">
            <a:avLst/>
          </a:prstGeom>
        </p:spPr>
        <p:txBody>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dirty="0">
                <a:solidFill>
                  <a:schemeClr val="tx2"/>
                </a:solidFill>
                <a:latin typeface="Arial headings"/>
              </a:rPr>
              <a:t>Project Genesis – FY23 Budget</a:t>
            </a:r>
          </a:p>
        </p:txBody>
      </p:sp>
    </p:spTree>
    <p:extLst>
      <p:ext uri="{BB962C8B-B14F-4D97-AF65-F5344CB8AC3E}">
        <p14:creationId xmlns:p14="http://schemas.microsoft.com/office/powerpoint/2010/main" val="4002396489"/>
      </p:ext>
    </p:extLst>
  </p:cSld>
  <p:clrMapOvr>
    <a:masterClrMapping/>
  </p:clrMapOvr>
</p:sld>
</file>

<file path=ppt/theme/theme1.xml><?xml version="1.0" encoding="utf-8"?>
<a:theme xmlns:a="http://schemas.openxmlformats.org/drawingml/2006/main" name="template">
  <a:themeElements>
    <a:clrScheme name="Helen of Troy">
      <a:dk1>
        <a:sysClr val="windowText" lastClr="000000"/>
      </a:dk1>
      <a:lt1>
        <a:sysClr val="window" lastClr="FFFFFF"/>
      </a:lt1>
      <a:dk2>
        <a:srgbClr val="000000"/>
      </a:dk2>
      <a:lt2>
        <a:srgbClr val="A3A5A8"/>
      </a:lt2>
      <a:accent1>
        <a:srgbClr val="CB2C30"/>
      </a:accent1>
      <a:accent2>
        <a:srgbClr val="EF9600"/>
      </a:accent2>
      <a:accent3>
        <a:srgbClr val="7ACC00"/>
      </a:accent3>
      <a:accent4>
        <a:srgbClr val="6AD1E3"/>
      </a:accent4>
      <a:accent5>
        <a:srgbClr val="006AC6"/>
      </a:accent5>
      <a:accent6>
        <a:srgbClr val="A3A5A8"/>
      </a:accent6>
      <a:hlink>
        <a:srgbClr val="006AC6"/>
      </a:hlink>
      <a:folHlink>
        <a:srgbClr val="A3A5A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6" id="{3650DCBE-3522-4794-A256-F6B8964EB910}" vid="{6B1A9E8E-8240-4E4B-B72A-1A765147C148}"/>
    </a:ext>
  </a:extLst>
</a:theme>
</file>

<file path=ppt/theme/theme2.xml><?xml version="1.0" encoding="utf-8"?>
<a:theme xmlns:a="http://schemas.openxmlformats.org/drawingml/2006/main" name="1_Office Theme">
  <a:themeElements>
    <a:clrScheme name="Health 2">
      <a:dk1>
        <a:srgbClr val="989998"/>
      </a:dk1>
      <a:lt1>
        <a:srgbClr val="FFFFFF"/>
      </a:lt1>
      <a:dk2>
        <a:srgbClr val="353E49"/>
      </a:dk2>
      <a:lt2>
        <a:srgbClr val="FDFFFE"/>
      </a:lt2>
      <a:accent1>
        <a:srgbClr val="60B5B2"/>
      </a:accent1>
      <a:accent2>
        <a:srgbClr val="FCBB47"/>
      </a:accent2>
      <a:accent3>
        <a:srgbClr val="358DDC"/>
      </a:accent3>
      <a:accent4>
        <a:srgbClr val="E87532"/>
      </a:accent4>
      <a:accent5>
        <a:srgbClr val="153D68"/>
      </a:accent5>
      <a:accent6>
        <a:srgbClr val="474747"/>
      </a:accent6>
      <a:hlink>
        <a:srgbClr val="CCCCFF"/>
      </a:hlink>
      <a:folHlink>
        <a:srgbClr val="B2B2B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3_Office Theme">
  <a:themeElements>
    <a:clrScheme name="Harvey 1">
      <a:dk1>
        <a:srgbClr val="777678"/>
      </a:dk1>
      <a:lt1>
        <a:srgbClr val="FFFFFF"/>
      </a:lt1>
      <a:dk2>
        <a:srgbClr val="11133A"/>
      </a:dk2>
      <a:lt2>
        <a:srgbClr val="FFFFFF"/>
      </a:lt2>
      <a:accent1>
        <a:srgbClr val="EEB94C"/>
      </a:accent1>
      <a:accent2>
        <a:srgbClr val="E34739"/>
      </a:accent2>
      <a:accent3>
        <a:srgbClr val="24B5B2"/>
      </a:accent3>
      <a:accent4>
        <a:srgbClr val="9CD1D0"/>
      </a:accent4>
      <a:accent5>
        <a:srgbClr val="EEB94C"/>
      </a:accent5>
      <a:accent6>
        <a:srgbClr val="E34739"/>
      </a:accent6>
      <a:hlink>
        <a:srgbClr val="E4D7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Office Theme">
  <a:themeElements>
    <a:clrScheme name="Custom 87">
      <a:dk1>
        <a:srgbClr val="999999"/>
      </a:dk1>
      <a:lt1>
        <a:srgbClr val="FFFFFF"/>
      </a:lt1>
      <a:dk2>
        <a:srgbClr val="011F5E"/>
      </a:dk2>
      <a:lt2>
        <a:srgbClr val="FEFFFE"/>
      </a:lt2>
      <a:accent1>
        <a:srgbClr val="7778ED"/>
      </a:accent1>
      <a:accent2>
        <a:srgbClr val="F6B802"/>
      </a:accent2>
      <a:accent3>
        <a:srgbClr val="F18600"/>
      </a:accent3>
      <a:accent4>
        <a:srgbClr val="3D328B"/>
      </a:accent4>
      <a:accent5>
        <a:srgbClr val="7778ED"/>
      </a:accent5>
      <a:accent6>
        <a:srgbClr val="F6B802"/>
      </a:accent6>
      <a:hlink>
        <a:srgbClr val="F18600"/>
      </a:hlink>
      <a:folHlink>
        <a:srgbClr val="3D328B"/>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FA86102-52F1-407F-B897-FDD1AEBAF361}">
  <we:reference id="wa104178141" version="3.1.7.1" store="en-US" storeType="OMEX"/>
  <we:alternateReferences>
    <we:reference id="WA104178141" version="3.1.7.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BCDBC019E29B54CA9475F550774ABCE" ma:contentTypeVersion="10" ma:contentTypeDescription="Create a new document." ma:contentTypeScope="" ma:versionID="378e969f16369ba1bec93e7dbc482ad1">
  <xsd:schema xmlns:xsd="http://www.w3.org/2001/XMLSchema" xmlns:xs="http://www.w3.org/2001/XMLSchema" xmlns:p="http://schemas.microsoft.com/office/2006/metadata/properties" xmlns:ns2="4a6f53d2-dbca-4e42-8e6d-678061c443b4" xmlns:ns3="c15d0ef2-9615-4be6-90ff-b7364144630d" targetNamespace="http://schemas.microsoft.com/office/2006/metadata/properties" ma:root="true" ma:fieldsID="0163bbc0cc31b9a0708d5ad899a91cf3" ns2:_="" ns3:_="">
    <xsd:import namespace="4a6f53d2-dbca-4e42-8e6d-678061c443b4"/>
    <xsd:import namespace="c15d0ef2-9615-4be6-90ff-b736414463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6f53d2-dbca-4e42-8e6d-678061c443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b9b32fe-e30a-4075-984f-258a94257d68"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5d0ef2-9615-4be6-90ff-b736414463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33e580d6-ad6b-4897-bdd6-cd0cc0f69d68}" ma:internalName="TaxCatchAll" ma:showField="CatchAllData" ma:web="c15d0ef2-9615-4be6-90ff-b7364144630d">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a6f53d2-dbca-4e42-8e6d-678061c443b4">
      <Terms xmlns="http://schemas.microsoft.com/office/infopath/2007/PartnerControls"/>
    </lcf76f155ced4ddcb4097134ff3c332f>
    <TaxCatchAll xmlns="c15d0ef2-9615-4be6-90ff-b7364144630d" xsi:nil="true"/>
  </documentManagement>
</p:properties>
</file>

<file path=customXml/itemProps1.xml><?xml version="1.0" encoding="utf-8"?>
<ds:datastoreItem xmlns:ds="http://schemas.openxmlformats.org/officeDocument/2006/customXml" ds:itemID="{67D56378-6E19-4A1D-B1E3-C8CE9F5C2E4C}">
  <ds:schemaRefs>
    <ds:schemaRef ds:uri="http://schemas.microsoft.com/sharepoint/v3/contenttype/forms"/>
  </ds:schemaRefs>
</ds:datastoreItem>
</file>

<file path=customXml/itemProps2.xml><?xml version="1.0" encoding="utf-8"?>
<ds:datastoreItem xmlns:ds="http://schemas.openxmlformats.org/officeDocument/2006/customXml" ds:itemID="{C8ED8F56-D4CA-4715-9D2A-E907E9D377A0}">
  <ds:schemaRefs>
    <ds:schemaRef ds:uri="4a6f53d2-dbca-4e42-8e6d-678061c443b4"/>
    <ds:schemaRef ds:uri="c15d0ef2-9615-4be6-90ff-b7364144630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A2817DC-50E2-46A7-8EDA-27D408414708}">
  <ds:schemaRefs>
    <ds:schemaRef ds:uri="http://schemas.openxmlformats.org/package/2006/metadata/core-properties"/>
    <ds:schemaRef ds:uri="http://www.w3.org/XML/1998/namespace"/>
    <ds:schemaRef ds:uri="http://schemas.microsoft.com/office/2006/metadata/properties"/>
    <ds:schemaRef ds:uri="http://purl.org/dc/terms/"/>
    <ds:schemaRef ds:uri="http://purl.org/dc/elements/1.1/"/>
    <ds:schemaRef ds:uri="http://schemas.microsoft.com/office/2006/documentManagement/types"/>
    <ds:schemaRef ds:uri="c15d0ef2-9615-4be6-90ff-b7364144630d"/>
    <ds:schemaRef ds:uri="http://schemas.microsoft.com/office/infopath/2007/PartnerControls"/>
    <ds:schemaRef ds:uri="4a6f53d2-dbca-4e42-8e6d-678061c443b4"/>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template</Template>
  <TotalTime>7</TotalTime>
  <Words>841</Words>
  <Application>Microsoft Office PowerPoint</Application>
  <PresentationFormat>Widescreen</PresentationFormat>
  <Paragraphs>89</Paragraphs>
  <Slides>6</Slides>
  <Notes>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6</vt:i4>
      </vt:variant>
    </vt:vector>
  </HeadingPairs>
  <TitlesOfParts>
    <vt:vector size="20" baseType="lpstr">
      <vt:lpstr>Arial</vt:lpstr>
      <vt:lpstr>Arial headings</vt:lpstr>
      <vt:lpstr>Calibri</vt:lpstr>
      <vt:lpstr>Calibri Light</vt:lpstr>
      <vt:lpstr>Century Gothic</vt:lpstr>
      <vt:lpstr>Lato Light</vt:lpstr>
      <vt:lpstr>Poppins Medium</vt:lpstr>
      <vt:lpstr>Poppins SemiBold</vt:lpstr>
      <vt:lpstr>Raleway</vt:lpstr>
      <vt:lpstr>Raleway Light</vt:lpstr>
      <vt:lpstr>template</vt:lpstr>
      <vt:lpstr>1_Office Theme</vt:lpstr>
      <vt:lpstr>3_Office Theme</vt:lpstr>
      <vt:lpstr>5_Office Theme</vt:lpstr>
      <vt:lpstr>Project Genesis    Snowflake modern data platform and business self-service  Executive Summary</vt:lpstr>
      <vt:lpstr>Project Genesis – Scope &amp; Goals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Delivery Strategy &amp; Roadmap</dc:title>
  <dc:creator>Balaji Srinivasan</dc:creator>
  <cp:lastModifiedBy>Balaji Srinivasan</cp:lastModifiedBy>
  <cp:revision>2</cp:revision>
  <dcterms:created xsi:type="dcterms:W3CDTF">2020-02-06T15:59:41Z</dcterms:created>
  <dcterms:modified xsi:type="dcterms:W3CDTF">2022-11-11T00:37:21Z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0x010100DBCDBC019E29B54CA9475F550774ABCE</vt:lpwstr>
  </property>
  <property fmtid="{D5CDD505-2E9C-101B-9397-08002B2CF9AE}" pid="3" name="MediaServiceImageTags">
    <vt:lpwstr/>
  </property>
</Properties>
</file>