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slideLayouts/slideLayout83.xml" ContentType="application/vnd.openxmlformats-officedocument.presentationml.slideLayout+xml"/>
  <Override PartName="/ppt/theme/theme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3" r:id="rId5"/>
    <p:sldMasterId id="2147483737" r:id="rId6"/>
    <p:sldMasterId id="2147483648" r:id="rId7"/>
    <p:sldMasterId id="2147483763" r:id="rId8"/>
    <p:sldMasterId id="2147483766" r:id="rId9"/>
    <p:sldMasterId id="2147483768" r:id="rId10"/>
    <p:sldMasterId id="2147483771" r:id="rId11"/>
  </p:sldMasterIdLst>
  <p:notesMasterIdLst>
    <p:notesMasterId r:id="rId38"/>
  </p:notesMasterIdLst>
  <p:sldIdLst>
    <p:sldId id="256" r:id="rId12"/>
    <p:sldId id="11764" r:id="rId13"/>
    <p:sldId id="2142532556" r:id="rId14"/>
    <p:sldId id="4386" r:id="rId15"/>
    <p:sldId id="276" r:id="rId16"/>
    <p:sldId id="2142532565" r:id="rId17"/>
    <p:sldId id="267" r:id="rId18"/>
    <p:sldId id="11768" r:id="rId19"/>
    <p:sldId id="2142532580" r:id="rId20"/>
    <p:sldId id="2142532578" r:id="rId21"/>
    <p:sldId id="2142532575" r:id="rId22"/>
    <p:sldId id="2142532567" r:id="rId23"/>
    <p:sldId id="2142532579" r:id="rId24"/>
    <p:sldId id="2076137983" r:id="rId25"/>
    <p:sldId id="2142532574" r:id="rId26"/>
    <p:sldId id="2107481549" r:id="rId27"/>
    <p:sldId id="263" r:id="rId28"/>
    <p:sldId id="2076137985" r:id="rId29"/>
    <p:sldId id="11802" r:id="rId30"/>
    <p:sldId id="2142532584" r:id="rId31"/>
    <p:sldId id="2142532585" r:id="rId32"/>
    <p:sldId id="4395" r:id="rId33"/>
    <p:sldId id="2142532581" r:id="rId34"/>
    <p:sldId id="2142532582" r:id="rId35"/>
    <p:sldId id="2142532583" r:id="rId36"/>
    <p:sldId id="442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E56E5C-E2AD-476A-99DF-342B894F9183}">
          <p14:sldIdLst>
            <p14:sldId id="256"/>
            <p14:sldId id="11764"/>
            <p14:sldId id="2142532556"/>
            <p14:sldId id="4386"/>
            <p14:sldId id="276"/>
            <p14:sldId id="2142532565"/>
            <p14:sldId id="267"/>
            <p14:sldId id="11768"/>
            <p14:sldId id="2142532580"/>
            <p14:sldId id="2142532578"/>
            <p14:sldId id="2142532575"/>
            <p14:sldId id="2142532567"/>
            <p14:sldId id="2142532579"/>
            <p14:sldId id="2076137983"/>
            <p14:sldId id="2142532574"/>
            <p14:sldId id="2107481549"/>
            <p14:sldId id="263"/>
            <p14:sldId id="2076137985"/>
            <p14:sldId id="11802"/>
            <p14:sldId id="2142532584"/>
            <p14:sldId id="2142532585"/>
            <p14:sldId id="4395"/>
            <p14:sldId id="2142532581"/>
            <p14:sldId id="2142532582"/>
            <p14:sldId id="2142532583"/>
            <p14:sldId id="4428"/>
          </p14:sldIdLst>
        </p14:section>
        <p14:section name="Untitled Section" id="{FB13B6C9-1E77-4EAF-8C69-631AF597A32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AD8D10-0C5B-B7B8-CD07-EB6D556980C6}" name="Sai Pedditi" initials="SP" userId="S::SPedditi@helenoftroy.com::42f84f8f-6437-4283-abc5-7c8e70261738" providerId="AD"/>
  <p188:author id="{2D67431A-86E9-283A-1011-D621D4BFD380}" name="Sai Pedditi" initials="SP" userId="S::spedditi@helenoftroy.com::42f84f8f-6437-4283-abc5-7c8e70261738" providerId="AD"/>
  <p188:author id="{D1BFC442-07BE-F47E-BF35-14FC2EBF826C}" name="Rick Seiden (Bullcity)" initials="R(" userId="S::rseiden@helenoftroy.com::489a4e87-d82f-4d3a-964d-3ab2f4d1fa86" providerId="AD"/>
  <p188:author id="{06782356-B2AC-5A8E-884F-7E0BA02406E0}" name="Mickey Sandhu (BullCity)" initials="MS(" userId="Mickey Sandhu (BullCity)" providerId="None"/>
  <p188:author id="{1AE35DBF-6B8E-8F56-1685-F432BE8FE954}" name="Balaji Srinivasan" initials="BS" userId="S::bsrinivasan@helenoftroy.com::14bef0b7-5a17-40d1-a4ab-5c6c85df17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umaragurubaran Rajamani" initials="KR" lastIdx="20" clrIdx="0">
    <p:extLst>
      <p:ext uri="{19B8F6BF-5375-455C-9EA6-DF929625EA0E}">
        <p15:presenceInfo xmlns:p15="http://schemas.microsoft.com/office/powerpoint/2012/main" userId="S::kumarar@birlasoft.com::7b4fe398-c939-4e41-a13c-abc50c1e0fa9" providerId="AD"/>
      </p:ext>
    </p:extLst>
  </p:cmAuthor>
  <p:cmAuthor id="2" name="Balaji Srinivasan" initials="BS" lastIdx="1" clrIdx="1">
    <p:extLst>
      <p:ext uri="{19B8F6BF-5375-455C-9EA6-DF929625EA0E}">
        <p15:presenceInfo xmlns:p15="http://schemas.microsoft.com/office/powerpoint/2012/main" userId="S::bsrinivasan@helenoftroy.com::14bef0b7-5a17-40d1-a4ab-5c6c85df17c7" providerId="AD"/>
      </p:ext>
    </p:extLst>
  </p:cmAuthor>
  <p:cmAuthor id="3" name="Sai Pedditi" initials="SP" lastIdx="3" clrIdx="2">
    <p:extLst>
      <p:ext uri="{19B8F6BF-5375-455C-9EA6-DF929625EA0E}">
        <p15:presenceInfo xmlns:p15="http://schemas.microsoft.com/office/powerpoint/2012/main" userId="S::SPedditi@helenoftroy.com::42f84f8f-6437-4283-abc5-7c8e70261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CC"/>
    <a:srgbClr val="669900"/>
    <a:srgbClr val="339966"/>
    <a:srgbClr val="6699FF"/>
    <a:srgbClr val="FF7C80"/>
    <a:srgbClr val="FF9999"/>
    <a:srgbClr val="FF99CC"/>
    <a:srgbClr val="00CC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0D3E9-F55B-425D-8EF4-ECF925F860DB}" v="1" dt="2022-11-15T20:15:49.476"/>
    <p1510:client id="{25F75191-2421-4D19-A9DA-8C98894BC239}" v="12528" dt="2022-11-11T00:24:5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commentAuthors" Target="commentAuthors.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 Seiden (Bullcity)" userId="S::rseiden@helenoftroy.com::489a4e87-d82f-4d3a-964d-3ab2f4d1fa86" providerId="AD" clId="Web-{6F998FF9-4ED2-4A53-8169-66D193EA96CA}"/>
    <pc:docChg chg="modSld">
      <pc:chgData name="Rick Seiden (Bullcity)" userId="S::rseiden@helenoftroy.com::489a4e87-d82f-4d3a-964d-3ab2f4d1fa86" providerId="AD" clId="Web-{6F998FF9-4ED2-4A53-8169-66D193EA96CA}" dt="2022-11-01T21:40:09.251" v="65" actId="20577"/>
      <pc:docMkLst>
        <pc:docMk/>
      </pc:docMkLst>
      <pc:sldChg chg="modSp modCm">
        <pc:chgData name="Rick Seiden (Bullcity)" userId="S::rseiden@helenoftroy.com::489a4e87-d82f-4d3a-964d-3ab2f4d1fa86" providerId="AD" clId="Web-{6F998FF9-4ED2-4A53-8169-66D193EA96CA}" dt="2022-11-01T21:37:18.759" v="4" actId="20577"/>
        <pc:sldMkLst>
          <pc:docMk/>
          <pc:sldMk cId="465704378" sldId="256"/>
        </pc:sldMkLst>
        <pc:spChg chg="mod">
          <ac:chgData name="Rick Seiden (Bullcity)" userId="S::rseiden@helenoftroy.com::489a4e87-d82f-4d3a-964d-3ab2f4d1fa86" providerId="AD" clId="Web-{6F998FF9-4ED2-4A53-8169-66D193EA96CA}" dt="2022-11-01T21:37:18.759" v="4" actId="20577"/>
          <ac:spMkLst>
            <pc:docMk/>
            <pc:sldMk cId="465704378" sldId="256"/>
            <ac:spMk id="2" creationId="{0F26FDF8-8825-44C4-A264-E74B8F71415B}"/>
          </ac:spMkLst>
        </pc:spChg>
      </pc:sldChg>
      <pc:sldChg chg="modSp">
        <pc:chgData name="Rick Seiden (Bullcity)" userId="S::rseiden@helenoftroy.com::489a4e87-d82f-4d3a-964d-3ab2f4d1fa86" providerId="AD" clId="Web-{6F998FF9-4ED2-4A53-8169-66D193EA96CA}" dt="2022-11-01T21:39:29.483" v="56" actId="20577"/>
        <pc:sldMkLst>
          <pc:docMk/>
          <pc:sldMk cId="0" sldId="260"/>
        </pc:sldMkLst>
        <pc:spChg chg="mod">
          <ac:chgData name="Rick Seiden (Bullcity)" userId="S::rseiden@helenoftroy.com::489a4e87-d82f-4d3a-964d-3ab2f4d1fa86" providerId="AD" clId="Web-{6F998FF9-4ED2-4A53-8169-66D193EA96CA}" dt="2022-11-01T21:39:29.483" v="56" actId="20577"/>
          <ac:spMkLst>
            <pc:docMk/>
            <pc:sldMk cId="0" sldId="260"/>
            <ac:spMk id="195" creationId="{00000000-0000-0000-0000-000000000000}"/>
          </ac:spMkLst>
        </pc:spChg>
      </pc:sldChg>
      <pc:sldChg chg="modSp">
        <pc:chgData name="Rick Seiden (Bullcity)" userId="S::rseiden@helenoftroy.com::489a4e87-d82f-4d3a-964d-3ab2f4d1fa86" providerId="AD" clId="Web-{6F998FF9-4ED2-4A53-8169-66D193EA96CA}" dt="2022-11-01T21:40:09.251" v="65" actId="20577"/>
        <pc:sldMkLst>
          <pc:docMk/>
          <pc:sldMk cId="0" sldId="263"/>
        </pc:sldMkLst>
        <pc:spChg chg="mod">
          <ac:chgData name="Rick Seiden (Bullcity)" userId="S::rseiden@helenoftroy.com::489a4e87-d82f-4d3a-964d-3ab2f4d1fa86" providerId="AD" clId="Web-{6F998FF9-4ED2-4A53-8169-66D193EA96CA}" dt="2022-11-01T21:40:09.251" v="65" actId="20577"/>
          <ac:spMkLst>
            <pc:docMk/>
            <pc:sldMk cId="0" sldId="263"/>
            <ac:spMk id="254" creationId="{00000000-0000-0000-0000-000000000000}"/>
          </ac:spMkLst>
        </pc:spChg>
      </pc:sldChg>
      <pc:sldChg chg="modSp">
        <pc:chgData name="Rick Seiden (Bullcity)" userId="S::rseiden@helenoftroy.com::489a4e87-d82f-4d3a-964d-3ab2f4d1fa86" providerId="AD" clId="Web-{6F998FF9-4ED2-4A53-8169-66D193EA96CA}" dt="2022-11-01T21:38:23.277" v="36" actId="20577"/>
        <pc:sldMkLst>
          <pc:docMk/>
          <pc:sldMk cId="0" sldId="267"/>
        </pc:sldMkLst>
        <pc:spChg chg="mod">
          <ac:chgData name="Rick Seiden (Bullcity)" userId="S::rseiden@helenoftroy.com::489a4e87-d82f-4d3a-964d-3ab2f4d1fa86" providerId="AD" clId="Web-{6F998FF9-4ED2-4A53-8169-66D193EA96CA}" dt="2022-11-01T21:38:23.277" v="36" actId="20577"/>
          <ac:spMkLst>
            <pc:docMk/>
            <pc:sldMk cId="0" sldId="267"/>
            <ac:spMk id="786" creationId="{00000000-0000-0000-0000-000000000000}"/>
          </ac:spMkLst>
        </pc:spChg>
      </pc:sldChg>
      <pc:sldChg chg="modSp">
        <pc:chgData name="Rick Seiden (Bullcity)" userId="S::rseiden@helenoftroy.com::489a4e87-d82f-4d3a-964d-3ab2f4d1fa86" providerId="AD" clId="Web-{6F998FF9-4ED2-4A53-8169-66D193EA96CA}" dt="2022-11-01T21:37:45.760" v="20" actId="14100"/>
        <pc:sldMkLst>
          <pc:docMk/>
          <pc:sldMk cId="3369815905" sldId="276"/>
        </pc:sldMkLst>
        <pc:spChg chg="mod">
          <ac:chgData name="Rick Seiden (Bullcity)" userId="S::rseiden@helenoftroy.com::489a4e87-d82f-4d3a-964d-3ab2f4d1fa86" providerId="AD" clId="Web-{6F998FF9-4ED2-4A53-8169-66D193EA96CA}" dt="2022-11-01T21:37:45.760" v="20" actId="14100"/>
          <ac:spMkLst>
            <pc:docMk/>
            <pc:sldMk cId="3369815905" sldId="276"/>
            <ac:spMk id="3" creationId="{54D25D67-2824-3190-1FD7-79FC3FFE0B06}"/>
          </ac:spMkLst>
        </pc:spChg>
      </pc:sldChg>
      <pc:sldChg chg="modSp">
        <pc:chgData name="Rick Seiden (Bullcity)" userId="S::rseiden@helenoftroy.com::489a4e87-d82f-4d3a-964d-3ab2f4d1fa86" providerId="AD" clId="Web-{6F998FF9-4ED2-4A53-8169-66D193EA96CA}" dt="2022-11-01T21:37:58.495" v="24" actId="20577"/>
        <pc:sldMkLst>
          <pc:docMk/>
          <pc:sldMk cId="1998956676" sldId="4386"/>
        </pc:sldMkLst>
        <pc:spChg chg="mod">
          <ac:chgData name="Rick Seiden (Bullcity)" userId="S::rseiden@helenoftroy.com::489a4e87-d82f-4d3a-964d-3ab2f4d1fa86" providerId="AD" clId="Web-{6F998FF9-4ED2-4A53-8169-66D193EA96CA}" dt="2022-11-01T21:37:58.495" v="24" actId="20577"/>
          <ac:spMkLst>
            <pc:docMk/>
            <pc:sldMk cId="1998956676" sldId="4386"/>
            <ac:spMk id="2" creationId="{B6988B1C-9649-1441-3325-27E62257C74F}"/>
          </ac:spMkLst>
        </pc:spChg>
      </pc:sldChg>
      <pc:sldChg chg="modSp">
        <pc:chgData name="Rick Seiden (Bullcity)" userId="S::rseiden@helenoftroy.com::489a4e87-d82f-4d3a-964d-3ab2f4d1fa86" providerId="AD" clId="Web-{6F998FF9-4ED2-4A53-8169-66D193EA96CA}" dt="2022-11-01T21:38:11.871" v="25" actId="20577"/>
        <pc:sldMkLst>
          <pc:docMk/>
          <pc:sldMk cId="2115418796" sldId="11768"/>
        </pc:sldMkLst>
        <pc:spChg chg="mod">
          <ac:chgData name="Rick Seiden (Bullcity)" userId="S::rseiden@helenoftroy.com::489a4e87-d82f-4d3a-964d-3ab2f4d1fa86" providerId="AD" clId="Web-{6F998FF9-4ED2-4A53-8169-66D193EA96CA}" dt="2022-11-01T21:38:11.871" v="25" actId="20577"/>
          <ac:spMkLst>
            <pc:docMk/>
            <pc:sldMk cId="2115418796" sldId="11768"/>
            <ac:spMk id="2" creationId="{4CBE1BD8-7668-462B-B1E6-7EEC3442E8FD}"/>
          </ac:spMkLst>
        </pc:spChg>
      </pc:sldChg>
      <pc:sldChg chg="modSp">
        <pc:chgData name="Rick Seiden (Bullcity)" userId="S::rseiden@helenoftroy.com::489a4e87-d82f-4d3a-964d-3ab2f4d1fa86" providerId="AD" clId="Web-{6F998FF9-4ED2-4A53-8169-66D193EA96CA}" dt="2022-11-01T21:39:41.734" v="58" actId="20577"/>
        <pc:sldMkLst>
          <pc:docMk/>
          <pc:sldMk cId="2075216024" sldId="2107481545"/>
        </pc:sldMkLst>
        <pc:spChg chg="mod">
          <ac:chgData name="Rick Seiden (Bullcity)" userId="S::rseiden@helenoftroy.com::489a4e87-d82f-4d3a-964d-3ab2f4d1fa86" providerId="AD" clId="Web-{6F998FF9-4ED2-4A53-8169-66D193EA96CA}" dt="2022-11-01T21:39:41.734" v="58" actId="20577"/>
          <ac:spMkLst>
            <pc:docMk/>
            <pc:sldMk cId="2075216024" sldId="2107481545"/>
            <ac:spMk id="2" creationId="{BC3E270F-665C-ADA7-6E36-F3538A9770AC}"/>
          </ac:spMkLst>
        </pc:spChg>
      </pc:sldChg>
      <pc:sldChg chg="modSp">
        <pc:chgData name="Rick Seiden (Bullcity)" userId="S::rseiden@helenoftroy.com::489a4e87-d82f-4d3a-964d-3ab2f4d1fa86" providerId="AD" clId="Web-{6F998FF9-4ED2-4A53-8169-66D193EA96CA}" dt="2022-11-01T21:38:46.107" v="42" actId="20577"/>
        <pc:sldMkLst>
          <pc:docMk/>
          <pc:sldMk cId="2428813769" sldId="2107481546"/>
        </pc:sldMkLst>
        <pc:spChg chg="mod">
          <ac:chgData name="Rick Seiden (Bullcity)" userId="S::rseiden@helenoftroy.com::489a4e87-d82f-4d3a-964d-3ab2f4d1fa86" providerId="AD" clId="Web-{6F998FF9-4ED2-4A53-8169-66D193EA96CA}" dt="2022-11-01T21:38:46.107" v="42" actId="20577"/>
          <ac:spMkLst>
            <pc:docMk/>
            <pc:sldMk cId="2428813769" sldId="2107481546"/>
            <ac:spMk id="2" creationId="{E6734DDB-2FD3-2108-EA41-4CD63AB69099}"/>
          </ac:spMkLst>
        </pc:spChg>
      </pc:sldChg>
      <pc:sldChg chg="modSp">
        <pc:chgData name="Rick Seiden (Bullcity)" userId="S::rseiden@helenoftroy.com::489a4e87-d82f-4d3a-964d-3ab2f4d1fa86" providerId="AD" clId="Web-{6F998FF9-4ED2-4A53-8169-66D193EA96CA}" dt="2022-11-01T21:38:34.622" v="37" actId="20577"/>
        <pc:sldMkLst>
          <pc:docMk/>
          <pc:sldMk cId="3682403739" sldId="2107481548"/>
        </pc:sldMkLst>
        <pc:spChg chg="mod">
          <ac:chgData name="Rick Seiden (Bullcity)" userId="S::rseiden@helenoftroy.com::489a4e87-d82f-4d3a-964d-3ab2f4d1fa86" providerId="AD" clId="Web-{6F998FF9-4ED2-4A53-8169-66D193EA96CA}" dt="2022-11-01T21:38:34.622" v="37" actId="20577"/>
          <ac:spMkLst>
            <pc:docMk/>
            <pc:sldMk cId="3682403739" sldId="2107481548"/>
            <ac:spMk id="2" creationId="{358481E0-7156-B33D-6401-5EC0C75C229F}"/>
          </ac:spMkLst>
        </pc:spChg>
      </pc:sldChg>
      <pc:sldChg chg="modSp">
        <pc:chgData name="Rick Seiden (Bullcity)" userId="S::rseiden@helenoftroy.com::489a4e87-d82f-4d3a-964d-3ab2f4d1fa86" providerId="AD" clId="Web-{6F998FF9-4ED2-4A53-8169-66D193EA96CA}" dt="2022-11-01T21:39:55.313" v="60" actId="20577"/>
        <pc:sldMkLst>
          <pc:docMk/>
          <pc:sldMk cId="256505174" sldId="2107481549"/>
        </pc:sldMkLst>
        <pc:spChg chg="mod">
          <ac:chgData name="Rick Seiden (Bullcity)" userId="S::rseiden@helenoftroy.com::489a4e87-d82f-4d3a-964d-3ab2f4d1fa86" providerId="AD" clId="Web-{6F998FF9-4ED2-4A53-8169-66D193EA96CA}" dt="2022-11-01T21:39:55.313" v="60" actId="20577"/>
          <ac:spMkLst>
            <pc:docMk/>
            <pc:sldMk cId="256505174" sldId="2107481549"/>
            <ac:spMk id="2" creationId="{880440CB-97DC-4203-CBBE-4798ED95275F}"/>
          </ac:spMkLst>
        </pc:spChg>
      </pc:sldChg>
      <pc:sldChg chg="addSp delSp modSp">
        <pc:chgData name="Rick Seiden (Bullcity)" userId="S::rseiden@helenoftroy.com::489a4e87-d82f-4d3a-964d-3ab2f4d1fa86" providerId="AD" clId="Web-{6F998FF9-4ED2-4A53-8169-66D193EA96CA}" dt="2022-11-01T21:39:07.279" v="55" actId="20577"/>
        <pc:sldMkLst>
          <pc:docMk/>
          <pc:sldMk cId="3333505538" sldId="2142532560"/>
        </pc:sldMkLst>
        <pc:spChg chg="add del mod">
          <ac:chgData name="Rick Seiden (Bullcity)" userId="S::rseiden@helenoftroy.com::489a4e87-d82f-4d3a-964d-3ab2f4d1fa86" providerId="AD" clId="Web-{6F998FF9-4ED2-4A53-8169-66D193EA96CA}" dt="2022-11-01T21:39:07.279" v="55" actId="20577"/>
          <ac:spMkLst>
            <pc:docMk/>
            <pc:sldMk cId="3333505538" sldId="2142532560"/>
            <ac:spMk id="2" creationId="{D90EAF41-24B6-4FC0-D3A0-48883641F213}"/>
          </ac:spMkLst>
        </pc:spChg>
        <pc:spChg chg="add del mod">
          <ac:chgData name="Rick Seiden (Bullcity)" userId="S::rseiden@helenoftroy.com::489a4e87-d82f-4d3a-964d-3ab2f4d1fa86" providerId="AD" clId="Web-{6F998FF9-4ED2-4A53-8169-66D193EA96CA}" dt="2022-11-01T21:38:58.841" v="44"/>
          <ac:spMkLst>
            <pc:docMk/>
            <pc:sldMk cId="3333505538" sldId="2142532560"/>
            <ac:spMk id="5" creationId="{ED090E13-EBB0-30EC-5181-8D29D177A15E}"/>
          </ac:spMkLst>
        </pc:spChg>
      </pc:sldChg>
    </pc:docChg>
  </pc:docChgLst>
  <pc:docChgLst>
    <pc:chgData name="Rick Seiden (Bullcity)" userId="S::rseiden@helenoftroy.com::489a4e87-d82f-4d3a-964d-3ab2f4d1fa86" providerId="AD" clId="Web-{2060D3E9-F55B-425D-8EF4-ECF925F860DB}"/>
    <pc:docChg chg="modSld">
      <pc:chgData name="Rick Seiden (Bullcity)" userId="S::rseiden@helenoftroy.com::489a4e87-d82f-4d3a-964d-3ab2f4d1fa86" providerId="AD" clId="Web-{2060D3E9-F55B-425D-8EF4-ECF925F860DB}" dt="2022-11-15T20:15:49.476" v="0" actId="1076"/>
      <pc:docMkLst>
        <pc:docMk/>
      </pc:docMkLst>
      <pc:sldChg chg="modSp">
        <pc:chgData name="Rick Seiden (Bullcity)" userId="S::rseiden@helenoftroy.com::489a4e87-d82f-4d3a-964d-3ab2f4d1fa86" providerId="AD" clId="Web-{2060D3E9-F55B-425D-8EF4-ECF925F860DB}" dt="2022-11-15T20:15:49.476" v="0" actId="1076"/>
        <pc:sldMkLst>
          <pc:docMk/>
          <pc:sldMk cId="465704378" sldId="256"/>
        </pc:sldMkLst>
        <pc:spChg chg="mod">
          <ac:chgData name="Rick Seiden (Bullcity)" userId="S::rseiden@helenoftroy.com::489a4e87-d82f-4d3a-964d-3ab2f4d1fa86" providerId="AD" clId="Web-{2060D3E9-F55B-425D-8EF4-ECF925F860DB}" dt="2022-11-15T20:15:49.476" v="0" actId="1076"/>
          <ac:spMkLst>
            <pc:docMk/>
            <pc:sldMk cId="465704378" sldId="256"/>
            <ac:spMk id="3" creationId="{77BE12D6-FBDA-4263-8A1A-0DDFF0381A9C}"/>
          </ac:spMkLst>
        </pc:spChg>
      </pc:sldChg>
    </pc:docChg>
  </pc:docChgLst>
  <pc:docChgLst>
    <pc:chgData name="Rick Seiden (Bullcity)" userId="S::rseiden@helenoftroy.com::489a4e87-d82f-4d3a-964d-3ab2f4d1fa86" providerId="AD" clId="Web-{27A232FE-242D-411C-9978-4E879B3CE6A9}"/>
    <pc:docChg chg="addSld delSld modSld sldOrd modSection">
      <pc:chgData name="Rick Seiden (Bullcity)" userId="S::rseiden@helenoftroy.com::489a4e87-d82f-4d3a-964d-3ab2f4d1fa86" providerId="AD" clId="Web-{27A232FE-242D-411C-9978-4E879B3CE6A9}" dt="2022-11-05T16:29:03.905" v="58" actId="14100"/>
      <pc:docMkLst>
        <pc:docMk/>
      </pc:docMkLst>
      <pc:sldChg chg="del">
        <pc:chgData name="Rick Seiden (Bullcity)" userId="S::rseiden@helenoftroy.com::489a4e87-d82f-4d3a-964d-3ab2f4d1fa86" providerId="AD" clId="Web-{27A232FE-242D-411C-9978-4E879B3CE6A9}" dt="2022-11-05T16:26:21.853" v="2"/>
        <pc:sldMkLst>
          <pc:docMk/>
          <pc:sldMk cId="3333505538" sldId="2142532560"/>
        </pc:sldMkLst>
      </pc:sldChg>
      <pc:sldChg chg="modSp">
        <pc:chgData name="Rick Seiden (Bullcity)" userId="S::rseiden@helenoftroy.com::489a4e87-d82f-4d3a-964d-3ab2f4d1fa86" providerId="AD" clId="Web-{27A232FE-242D-411C-9978-4E879B3CE6A9}" dt="2022-11-05T16:29:03.905" v="58" actId="14100"/>
        <pc:sldMkLst>
          <pc:docMk/>
          <pc:sldMk cId="2890081268" sldId="2142532568"/>
        </pc:sldMkLst>
        <pc:spChg chg="mod">
          <ac:chgData name="Rick Seiden (Bullcity)" userId="S::rseiden@helenoftroy.com::489a4e87-d82f-4d3a-964d-3ab2f4d1fa86" providerId="AD" clId="Web-{27A232FE-242D-411C-9978-4E879B3CE6A9}" dt="2022-11-05T16:29:03.905" v="58" actId="14100"/>
          <ac:spMkLst>
            <pc:docMk/>
            <pc:sldMk cId="2890081268" sldId="2142532568"/>
            <ac:spMk id="5" creationId="{42F91739-2A5B-FCC0-7B7D-6A5758649702}"/>
          </ac:spMkLst>
        </pc:spChg>
      </pc:sldChg>
      <pc:sldChg chg="modSp">
        <pc:chgData name="Rick Seiden (Bullcity)" userId="S::rseiden@helenoftroy.com::489a4e87-d82f-4d3a-964d-3ab2f4d1fa86" providerId="AD" clId="Web-{27A232FE-242D-411C-9978-4E879B3CE6A9}" dt="2022-11-05T16:27:25.980" v="32" actId="14100"/>
        <pc:sldMkLst>
          <pc:docMk/>
          <pc:sldMk cId="1940923647" sldId="2142532571"/>
        </pc:sldMkLst>
        <pc:spChg chg="mod">
          <ac:chgData name="Rick Seiden (Bullcity)" userId="S::rseiden@helenoftroy.com::489a4e87-d82f-4d3a-964d-3ab2f4d1fa86" providerId="AD" clId="Web-{27A232FE-242D-411C-9978-4E879B3CE6A9}" dt="2022-11-05T16:27:25.980" v="32" actId="14100"/>
          <ac:spMkLst>
            <pc:docMk/>
            <pc:sldMk cId="1940923647" sldId="2142532571"/>
            <ac:spMk id="108154" creationId="{8443E212-6A6E-8F93-B843-89139B985F01}"/>
          </ac:spMkLst>
        </pc:spChg>
      </pc:sldChg>
      <pc:sldChg chg="addSp">
        <pc:chgData name="Rick Seiden (Bullcity)" userId="S::rseiden@helenoftroy.com::489a4e87-d82f-4d3a-964d-3ab2f4d1fa86" providerId="AD" clId="Web-{27A232FE-242D-411C-9978-4E879B3CE6A9}" dt="2022-11-05T16:28:44.935" v="49"/>
        <pc:sldMkLst>
          <pc:docMk/>
          <pc:sldMk cId="2679081307" sldId="2142532574"/>
        </pc:sldMkLst>
        <pc:spChg chg="add">
          <ac:chgData name="Rick Seiden (Bullcity)" userId="S::rseiden@helenoftroy.com::489a4e87-d82f-4d3a-964d-3ab2f4d1fa86" providerId="AD" clId="Web-{27A232FE-242D-411C-9978-4E879B3CE6A9}" dt="2022-11-05T16:28:44.935" v="49"/>
          <ac:spMkLst>
            <pc:docMk/>
            <pc:sldMk cId="2679081307" sldId="2142532574"/>
            <ac:spMk id="3" creationId="{ED81CAF4-2BDA-4169-636A-E1CF6873C658}"/>
          </ac:spMkLst>
        </pc:spChg>
      </pc:sldChg>
      <pc:sldChg chg="modSp add ord">
        <pc:chgData name="Rick Seiden (Bullcity)" userId="S::rseiden@helenoftroy.com::489a4e87-d82f-4d3a-964d-3ab2f4d1fa86" providerId="AD" clId="Web-{27A232FE-242D-411C-9978-4E879B3CE6A9}" dt="2022-11-05T16:27:41.965" v="42" actId="20577"/>
        <pc:sldMkLst>
          <pc:docMk/>
          <pc:sldMk cId="1770071094" sldId="2142532575"/>
        </pc:sldMkLst>
        <pc:spChg chg="mod">
          <ac:chgData name="Rick Seiden (Bullcity)" userId="S::rseiden@helenoftroy.com::489a4e87-d82f-4d3a-964d-3ab2f4d1fa86" providerId="AD" clId="Web-{27A232FE-242D-411C-9978-4E879B3CE6A9}" dt="2022-11-05T16:27:04.088" v="7" actId="1076"/>
          <ac:spMkLst>
            <pc:docMk/>
            <pc:sldMk cId="1770071094" sldId="2142532575"/>
            <ac:spMk id="17" creationId="{E69181A1-E9DC-740A-5ED2-12B271332708}"/>
          </ac:spMkLst>
        </pc:spChg>
        <pc:spChg chg="mod">
          <ac:chgData name="Rick Seiden (Bullcity)" userId="S::rseiden@helenoftroy.com::489a4e87-d82f-4d3a-964d-3ab2f4d1fa86" providerId="AD" clId="Web-{27A232FE-242D-411C-9978-4E879B3CE6A9}" dt="2022-11-05T16:27:41.965" v="42" actId="20577"/>
          <ac:spMkLst>
            <pc:docMk/>
            <pc:sldMk cId="1770071094" sldId="2142532575"/>
            <ac:spMk id="20" creationId="{CBD7454E-0CE2-9198-7BCA-F4DD675289EA}"/>
          </ac:spMkLst>
        </pc:spChg>
        <pc:graphicFrameChg chg="mod">
          <ac:chgData name="Rick Seiden (Bullcity)" userId="S::rseiden@helenoftroy.com::489a4e87-d82f-4d3a-964d-3ab2f4d1fa86" providerId="AD" clId="Web-{27A232FE-242D-411C-9978-4E879B3CE6A9}" dt="2022-11-05T16:27:00.198" v="6" actId="1076"/>
          <ac:graphicFrameMkLst>
            <pc:docMk/>
            <pc:sldMk cId="1770071094" sldId="2142532575"/>
            <ac:graphicFrameMk id="3" creationId="{47F35E78-3FC5-1AB5-220E-D8E3DEF1C950}"/>
          </ac:graphicFrameMkLst>
        </pc:graphicFrameChg>
      </pc:sldChg>
      <pc:sldChg chg="add del">
        <pc:chgData name="Rick Seiden (Bullcity)" userId="S::rseiden@helenoftroy.com::489a4e87-d82f-4d3a-964d-3ab2f4d1fa86" providerId="AD" clId="Web-{27A232FE-242D-411C-9978-4E879B3CE6A9}" dt="2022-11-05T16:28:17.341" v="48"/>
        <pc:sldMkLst>
          <pc:docMk/>
          <pc:sldMk cId="218887105" sldId="2142532576"/>
        </pc:sldMkLst>
      </pc:sldChg>
      <pc:sldChg chg="add del">
        <pc:chgData name="Rick Seiden (Bullcity)" userId="S::rseiden@helenoftroy.com::489a4e87-d82f-4d3a-964d-3ab2f4d1fa86" providerId="AD" clId="Web-{27A232FE-242D-411C-9978-4E879B3CE6A9}" dt="2022-11-05T16:27:57.762" v="44"/>
        <pc:sldMkLst>
          <pc:docMk/>
          <pc:sldMk cId="685780306" sldId="2142532576"/>
        </pc:sldMkLst>
      </pc:sldChg>
      <pc:sldChg chg="add del">
        <pc:chgData name="Rick Seiden (Bullcity)" userId="S::rseiden@helenoftroy.com::489a4e87-d82f-4d3a-964d-3ab2f4d1fa86" providerId="AD" clId="Web-{27A232FE-242D-411C-9978-4E879B3CE6A9}" dt="2022-11-05T16:28:05.090" v="46"/>
        <pc:sldMkLst>
          <pc:docMk/>
          <pc:sldMk cId="3117165250" sldId="2142532576"/>
        </pc:sldMkLst>
      </pc:sldChg>
    </pc:docChg>
  </pc:docChgLst>
  <pc:docChgLst>
    <pc:chgData name="Rick Seiden (Bullcity)" userId="S::rseiden@helenoftroy.com::489a4e87-d82f-4d3a-964d-3ab2f4d1fa86" providerId="AD" clId="Web-{B8CBF701-4A2A-40DB-A997-2D34836FB048}"/>
    <pc:docChg chg="modSld">
      <pc:chgData name="Rick Seiden (Bullcity)" userId="S::rseiden@helenoftroy.com::489a4e87-d82f-4d3a-964d-3ab2f4d1fa86" providerId="AD" clId="Web-{B8CBF701-4A2A-40DB-A997-2D34836FB048}" dt="2022-11-01T20:11:25.903" v="120" actId="1076"/>
      <pc:docMkLst>
        <pc:docMk/>
      </pc:docMkLst>
      <pc:sldChg chg="addSp delSp modSp">
        <pc:chgData name="Rick Seiden (Bullcity)" userId="S::rseiden@helenoftroy.com::489a4e87-d82f-4d3a-964d-3ab2f4d1fa86" providerId="AD" clId="Web-{B8CBF701-4A2A-40DB-A997-2D34836FB048}" dt="2022-11-01T20:11:25.903" v="120" actId="1076"/>
        <pc:sldMkLst>
          <pc:docMk/>
          <pc:sldMk cId="2428813769" sldId="2107481546"/>
        </pc:sldMkLst>
        <pc:spChg chg="mod">
          <ac:chgData name="Rick Seiden (Bullcity)" userId="S::rseiden@helenoftroy.com::489a4e87-d82f-4d3a-964d-3ab2f4d1fa86" providerId="AD" clId="Web-{B8CBF701-4A2A-40DB-A997-2D34836FB048}" dt="2022-11-01T20:11:04.121" v="117" actId="20577"/>
          <ac:spMkLst>
            <pc:docMk/>
            <pc:sldMk cId="2428813769" sldId="2107481546"/>
            <ac:spMk id="2" creationId="{E6734DDB-2FD3-2108-EA41-4CD63AB69099}"/>
          </ac:spMkLst>
        </pc:spChg>
        <pc:spChg chg="mod">
          <ac:chgData name="Rick Seiden (Bullcity)" userId="S::rseiden@helenoftroy.com::489a4e87-d82f-4d3a-964d-3ab2f4d1fa86" providerId="AD" clId="Web-{B8CBF701-4A2A-40DB-A997-2D34836FB048}" dt="2022-11-01T20:08:31.992" v="85" actId="1076"/>
          <ac:spMkLst>
            <pc:docMk/>
            <pc:sldMk cId="2428813769" sldId="2107481546"/>
            <ac:spMk id="4" creationId="{5F354D58-AE66-9329-028D-8234D0D3EEE7}"/>
          </ac:spMkLst>
        </pc:spChg>
        <pc:spChg chg="del">
          <ac:chgData name="Rick Seiden (Bullcity)" userId="S::rseiden@helenoftroy.com::489a4e87-d82f-4d3a-964d-3ab2f4d1fa86" providerId="AD" clId="Web-{B8CBF701-4A2A-40DB-A997-2D34836FB048}" dt="2022-11-01T20:08:53.617" v="92"/>
          <ac:spMkLst>
            <pc:docMk/>
            <pc:sldMk cId="2428813769" sldId="2107481546"/>
            <ac:spMk id="10" creationId="{EF314B01-AE56-016E-4A5F-9A0526F40F8B}"/>
          </ac:spMkLst>
        </pc:spChg>
        <pc:spChg chg="del">
          <ac:chgData name="Rick Seiden (Bullcity)" userId="S::rseiden@helenoftroy.com::489a4e87-d82f-4d3a-964d-3ab2f4d1fa86" providerId="AD" clId="Web-{B8CBF701-4A2A-40DB-A997-2D34836FB048}" dt="2022-11-01T20:09:44.353" v="101"/>
          <ac:spMkLst>
            <pc:docMk/>
            <pc:sldMk cId="2428813769" sldId="2107481546"/>
            <ac:spMk id="11" creationId="{9F644D9B-8EC2-F1B5-36CB-52E85A6EBCDC}"/>
          </ac:spMkLst>
        </pc:spChg>
        <pc:spChg chg="add mod">
          <ac:chgData name="Rick Seiden (Bullcity)" userId="S::rseiden@helenoftroy.com::489a4e87-d82f-4d3a-964d-3ab2f4d1fa86" providerId="AD" clId="Web-{B8CBF701-4A2A-40DB-A997-2D34836FB048}" dt="2022-11-01T20:07:18.880" v="78" actId="1076"/>
          <ac:spMkLst>
            <pc:docMk/>
            <pc:sldMk cId="2428813769" sldId="2107481546"/>
            <ac:spMk id="21" creationId="{8429DDFC-9EE7-B1AA-9C15-778916F7EF90}"/>
          </ac:spMkLst>
        </pc:spChg>
        <pc:spChg chg="add mod">
          <ac:chgData name="Rick Seiden (Bullcity)" userId="S::rseiden@helenoftroy.com::489a4e87-d82f-4d3a-964d-3ab2f4d1fa86" providerId="AD" clId="Web-{B8CBF701-4A2A-40DB-A997-2D34836FB048}" dt="2022-11-01T20:10:44.043" v="113" actId="1076"/>
          <ac:spMkLst>
            <pc:docMk/>
            <pc:sldMk cId="2428813769" sldId="2107481546"/>
            <ac:spMk id="23" creationId="{C54CA226-C8C7-8D75-3E87-C3042E4B9F48}"/>
          </ac:spMkLst>
        </pc:spChg>
        <pc:spChg chg="add mod">
          <ac:chgData name="Rick Seiden (Bullcity)" userId="S::rseiden@helenoftroy.com::489a4e87-d82f-4d3a-964d-3ab2f4d1fa86" providerId="AD" clId="Web-{B8CBF701-4A2A-40DB-A997-2D34836FB048}" dt="2022-11-01T20:09:58.229" v="105" actId="1076"/>
          <ac:spMkLst>
            <pc:docMk/>
            <pc:sldMk cId="2428813769" sldId="2107481546"/>
            <ac:spMk id="25" creationId="{1532E224-471B-47E0-B584-54280F702B4A}"/>
          </ac:spMkLst>
        </pc:spChg>
        <pc:spChg chg="del mod">
          <ac:chgData name="Rick Seiden (Bullcity)" userId="S::rseiden@helenoftroy.com::489a4e87-d82f-4d3a-964d-3ab2f4d1fa86" providerId="AD" clId="Web-{B8CBF701-4A2A-40DB-A997-2D34836FB048}" dt="2022-11-01T20:07:10.723" v="76"/>
          <ac:spMkLst>
            <pc:docMk/>
            <pc:sldMk cId="2428813769" sldId="2107481546"/>
            <ac:spMk id="28" creationId="{07F33070-C677-AC10-BC4C-4F34B07A3241}"/>
          </ac:spMkLst>
        </pc:spChg>
        <pc:spChg chg="mod">
          <ac:chgData name="Rick Seiden (Bullcity)" userId="S::rseiden@helenoftroy.com::489a4e87-d82f-4d3a-964d-3ab2f4d1fa86" providerId="AD" clId="Web-{B8CBF701-4A2A-40DB-A997-2D34836FB048}" dt="2022-11-01T20:10:38.261" v="112" actId="1076"/>
          <ac:spMkLst>
            <pc:docMk/>
            <pc:sldMk cId="2428813769" sldId="2107481546"/>
            <ac:spMk id="29" creationId="{FA455A20-015B-E473-EE85-B9ED5A6DC638}"/>
          </ac:spMkLst>
        </pc:spChg>
        <pc:spChg chg="add mod">
          <ac:chgData name="Rick Seiden (Bullcity)" userId="S::rseiden@helenoftroy.com::489a4e87-d82f-4d3a-964d-3ab2f4d1fa86" providerId="AD" clId="Web-{B8CBF701-4A2A-40DB-A997-2D34836FB048}" dt="2022-11-01T20:10:27.636" v="110" actId="1076"/>
          <ac:spMkLst>
            <pc:docMk/>
            <pc:sldMk cId="2428813769" sldId="2107481546"/>
            <ac:spMk id="31" creationId="{70C272A6-B12B-AA7C-BBE3-A6EAF2DD1A7C}"/>
          </ac:spMkLst>
        </pc:spChg>
        <pc:spChg chg="mod">
          <ac:chgData name="Rick Seiden (Bullcity)" userId="S::rseiden@helenoftroy.com::489a4e87-d82f-4d3a-964d-3ab2f4d1fa86" providerId="AD" clId="Web-{B8CBF701-4A2A-40DB-A997-2D34836FB048}" dt="2022-11-01T20:07:27.864" v="79" actId="20577"/>
          <ac:spMkLst>
            <pc:docMk/>
            <pc:sldMk cId="2428813769" sldId="2107481546"/>
            <ac:spMk id="33" creationId="{19C96DF9-70E2-C085-954C-AE07655911D8}"/>
          </ac:spMkLst>
        </pc:spChg>
        <pc:spChg chg="del">
          <ac:chgData name="Rick Seiden (Bullcity)" userId="S::rseiden@helenoftroy.com::489a4e87-d82f-4d3a-964d-3ab2f4d1fa86" providerId="AD" clId="Web-{B8CBF701-4A2A-40DB-A997-2D34836FB048}" dt="2022-11-01T20:08:38.726" v="86"/>
          <ac:spMkLst>
            <pc:docMk/>
            <pc:sldMk cId="2428813769" sldId="2107481546"/>
            <ac:spMk id="34" creationId="{B4FFD194-4B97-A6D7-13F4-11A402A7D99A}"/>
          </ac:spMkLst>
        </pc:spChg>
        <pc:spChg chg="del">
          <ac:chgData name="Rick Seiden (Bullcity)" userId="S::rseiden@helenoftroy.com::489a4e87-d82f-4d3a-964d-3ab2f4d1fa86" providerId="AD" clId="Web-{B8CBF701-4A2A-40DB-A997-2D34836FB048}" dt="2022-11-01T20:09:00.086" v="95"/>
          <ac:spMkLst>
            <pc:docMk/>
            <pc:sldMk cId="2428813769" sldId="2107481546"/>
            <ac:spMk id="38" creationId="{D39BB61B-FC3F-3138-A527-0729EEC12F3B}"/>
          </ac:spMkLst>
        </pc:spChg>
        <pc:spChg chg="mod">
          <ac:chgData name="Rick Seiden (Bullcity)" userId="S::rseiden@helenoftroy.com::489a4e87-d82f-4d3a-964d-3ab2f4d1fa86" providerId="AD" clId="Web-{B8CBF701-4A2A-40DB-A997-2D34836FB048}" dt="2022-11-01T20:11:18.575" v="119" actId="1076"/>
          <ac:spMkLst>
            <pc:docMk/>
            <pc:sldMk cId="2428813769" sldId="2107481546"/>
            <ac:spMk id="49" creationId="{991266E7-FB1E-FC7F-154D-56F66F931CE5}"/>
          </ac:spMkLst>
        </pc:spChg>
        <pc:spChg chg="del">
          <ac:chgData name="Rick Seiden (Bullcity)" userId="S::rseiden@helenoftroy.com::489a4e87-d82f-4d3a-964d-3ab2f4d1fa86" providerId="AD" clId="Web-{B8CBF701-4A2A-40DB-A997-2D34836FB048}" dt="2022-11-01T20:08:50.164" v="91"/>
          <ac:spMkLst>
            <pc:docMk/>
            <pc:sldMk cId="2428813769" sldId="2107481546"/>
            <ac:spMk id="52" creationId="{B8CA4400-1C54-F1F4-6F95-1458CD6DB16E}"/>
          </ac:spMkLst>
        </pc:spChg>
        <pc:spChg chg="del">
          <ac:chgData name="Rick Seiden (Bullcity)" userId="S::rseiden@helenoftroy.com::489a4e87-d82f-4d3a-964d-3ab2f4d1fa86" providerId="AD" clId="Web-{B8CBF701-4A2A-40DB-A997-2D34836FB048}" dt="2022-11-01T20:07:41.912" v="81"/>
          <ac:spMkLst>
            <pc:docMk/>
            <pc:sldMk cId="2428813769" sldId="2107481546"/>
            <ac:spMk id="53" creationId="{A8CA4628-64BB-B8EA-9A3C-DCDB05DB236A}"/>
          </ac:spMkLst>
        </pc:spChg>
        <pc:spChg chg="del">
          <ac:chgData name="Rick Seiden (Bullcity)" userId="S::rseiden@helenoftroy.com::489a4e87-d82f-4d3a-964d-3ab2f4d1fa86" providerId="AD" clId="Web-{B8CBF701-4A2A-40DB-A997-2D34836FB048}" dt="2022-11-01T20:08:57.805" v="94"/>
          <ac:spMkLst>
            <pc:docMk/>
            <pc:sldMk cId="2428813769" sldId="2107481546"/>
            <ac:spMk id="61" creationId="{D847B324-5778-37E9-2191-456A4FBEFDEE}"/>
          </ac:spMkLst>
        </pc:spChg>
        <pc:spChg chg="del">
          <ac:chgData name="Rick Seiden (Bullcity)" userId="S::rseiden@helenoftroy.com::489a4e87-d82f-4d3a-964d-3ab2f4d1fa86" providerId="AD" clId="Web-{B8CBF701-4A2A-40DB-A997-2D34836FB048}" dt="2022-11-01T20:07:39.537" v="80"/>
          <ac:spMkLst>
            <pc:docMk/>
            <pc:sldMk cId="2428813769" sldId="2107481546"/>
            <ac:spMk id="62" creationId="{8149EE25-92AE-D175-3D33-C4CA68490A63}"/>
          </ac:spMkLst>
        </pc:spChg>
        <pc:spChg chg="add mod">
          <ac:chgData name="Rick Seiden (Bullcity)" userId="S::rseiden@helenoftroy.com::489a4e87-d82f-4d3a-964d-3ab2f4d1fa86" providerId="AD" clId="Web-{B8CBF701-4A2A-40DB-A997-2D34836FB048}" dt="2022-11-01T20:11:25.903" v="120" actId="1076"/>
          <ac:spMkLst>
            <pc:docMk/>
            <pc:sldMk cId="2428813769" sldId="2107481546"/>
            <ac:spMk id="64" creationId="{7129659B-54C2-A9D9-1B13-B87DFA30F1E7}"/>
          </ac:spMkLst>
        </pc:spChg>
        <pc:spChg chg="del">
          <ac:chgData name="Rick Seiden (Bullcity)" userId="S::rseiden@helenoftroy.com::489a4e87-d82f-4d3a-964d-3ab2f4d1fa86" providerId="AD" clId="Web-{B8CBF701-4A2A-40DB-A997-2D34836FB048}" dt="2022-11-01T20:07:58.272" v="83"/>
          <ac:spMkLst>
            <pc:docMk/>
            <pc:sldMk cId="2428813769" sldId="2107481546"/>
            <ac:spMk id="74" creationId="{1AF8525F-BFDB-F136-81C7-DD61C64B4221}"/>
          </ac:spMkLst>
        </pc:spChg>
        <pc:spChg chg="del">
          <ac:chgData name="Rick Seiden (Bullcity)" userId="S::rseiden@helenoftroy.com::489a4e87-d82f-4d3a-964d-3ab2f4d1fa86" providerId="AD" clId="Web-{B8CBF701-4A2A-40DB-A997-2D34836FB048}" dt="2022-11-01T20:08:46.492" v="89"/>
          <ac:spMkLst>
            <pc:docMk/>
            <pc:sldMk cId="2428813769" sldId="2107481546"/>
            <ac:spMk id="83" creationId="{5FE7BC4E-7148-B840-D199-D67512169EB1}"/>
          </ac:spMkLst>
        </pc:spChg>
        <pc:spChg chg="del">
          <ac:chgData name="Rick Seiden (Bullcity)" userId="S::rseiden@helenoftroy.com::489a4e87-d82f-4d3a-964d-3ab2f4d1fa86" providerId="AD" clId="Web-{B8CBF701-4A2A-40DB-A997-2D34836FB048}" dt="2022-11-01T20:08:41.461" v="87"/>
          <ac:spMkLst>
            <pc:docMk/>
            <pc:sldMk cId="2428813769" sldId="2107481546"/>
            <ac:spMk id="85" creationId="{E258A619-89B2-3247-0DF2-2B962BD76DFA}"/>
          </ac:spMkLst>
        </pc:spChg>
        <pc:cxnChg chg="add mod">
          <ac:chgData name="Rick Seiden (Bullcity)" userId="S::rseiden@helenoftroy.com::489a4e87-d82f-4d3a-964d-3ab2f4d1fa86" providerId="AD" clId="Web-{B8CBF701-4A2A-40DB-A997-2D34836FB048}" dt="2022-11-01T20:10:47.355" v="114" actId="1076"/>
          <ac:cxnSpMkLst>
            <pc:docMk/>
            <pc:sldMk cId="2428813769" sldId="2107481546"/>
            <ac:cxnSpMk id="24" creationId="{8B04D4CA-77B3-CBC3-3D9B-0BAE626C78DB}"/>
          </ac:cxnSpMkLst>
        </pc:cxnChg>
        <pc:cxnChg chg="del">
          <ac:chgData name="Rick Seiden (Bullcity)" userId="S::rseiden@helenoftroy.com::489a4e87-d82f-4d3a-964d-3ab2f4d1fa86" providerId="AD" clId="Web-{B8CBF701-4A2A-40DB-A997-2D34836FB048}" dt="2022-11-01T20:10:05.338" v="107"/>
          <ac:cxnSpMkLst>
            <pc:docMk/>
            <pc:sldMk cId="2428813769" sldId="2107481546"/>
            <ac:cxnSpMk id="26" creationId="{8C5E20DE-BDE7-D85E-0BE8-DD0B06EE58AD}"/>
          </ac:cxnSpMkLst>
        </pc:cxnChg>
        <pc:cxnChg chg="add mod">
          <ac:chgData name="Rick Seiden (Bullcity)" userId="S::rseiden@helenoftroy.com::489a4e87-d82f-4d3a-964d-3ab2f4d1fa86" providerId="AD" clId="Web-{B8CBF701-4A2A-40DB-A997-2D34836FB048}" dt="2022-11-01T20:09:58.260" v="106" actId="1076"/>
          <ac:cxnSpMkLst>
            <pc:docMk/>
            <pc:sldMk cId="2428813769" sldId="2107481546"/>
            <ac:cxnSpMk id="30" creationId="{D720B752-A65C-B1EF-8599-17AC2E86E2A6}"/>
          </ac:cxnSpMkLst>
        </pc:cxnChg>
        <pc:cxnChg chg="mod">
          <ac:chgData name="Rick Seiden (Bullcity)" userId="S::rseiden@helenoftroy.com::489a4e87-d82f-4d3a-964d-3ab2f4d1fa86" providerId="AD" clId="Web-{B8CBF701-4A2A-40DB-A997-2D34836FB048}" dt="2022-11-01T20:08:10.022" v="84" actId="14100"/>
          <ac:cxnSpMkLst>
            <pc:docMk/>
            <pc:sldMk cId="2428813769" sldId="2107481546"/>
            <ac:cxnSpMk id="32" creationId="{340B13B7-33E3-C924-B571-C988E24B98EA}"/>
          </ac:cxnSpMkLst>
        </pc:cxnChg>
        <pc:cxnChg chg="add mod">
          <ac:chgData name="Rick Seiden (Bullcity)" userId="S::rseiden@helenoftroy.com::489a4e87-d82f-4d3a-964d-3ab2f4d1fa86" providerId="AD" clId="Web-{B8CBF701-4A2A-40DB-A997-2D34836FB048}" dt="2022-11-01T20:10:27.667" v="111" actId="1076"/>
          <ac:cxnSpMkLst>
            <pc:docMk/>
            <pc:sldMk cId="2428813769" sldId="2107481546"/>
            <ac:cxnSpMk id="36" creationId="{F909AD97-9A31-1E4F-F86B-BE7D30C0DED6}"/>
          </ac:cxnSpMkLst>
        </pc:cxnChg>
        <pc:cxnChg chg="del">
          <ac:chgData name="Rick Seiden (Bullcity)" userId="S::rseiden@helenoftroy.com::489a4e87-d82f-4d3a-964d-3ab2f4d1fa86" providerId="AD" clId="Web-{B8CBF701-4A2A-40DB-A997-2D34836FB048}" dt="2022-11-01T20:08:48.242" v="90"/>
          <ac:cxnSpMkLst>
            <pc:docMk/>
            <pc:sldMk cId="2428813769" sldId="2107481546"/>
            <ac:cxnSpMk id="37" creationId="{4F1641E5-9572-38A4-65AF-541E6916CDEA}"/>
          </ac:cxnSpMkLst>
        </pc:cxnChg>
        <pc:cxnChg chg="del">
          <ac:chgData name="Rick Seiden (Bullcity)" userId="S::rseiden@helenoftroy.com::489a4e87-d82f-4d3a-964d-3ab2f4d1fa86" providerId="AD" clId="Web-{B8CBF701-4A2A-40DB-A997-2D34836FB048}" dt="2022-11-01T20:08:55.758" v="93"/>
          <ac:cxnSpMkLst>
            <pc:docMk/>
            <pc:sldMk cId="2428813769" sldId="2107481546"/>
            <ac:cxnSpMk id="39" creationId="{51AC40C0-92C3-73E7-B610-39C040A0E131}"/>
          </ac:cxnSpMkLst>
        </pc:cxnChg>
        <pc:cxnChg chg="del">
          <ac:chgData name="Rick Seiden (Bullcity)" userId="S::rseiden@helenoftroy.com::489a4e87-d82f-4d3a-964d-3ab2f4d1fa86" providerId="AD" clId="Web-{B8CBF701-4A2A-40DB-A997-2D34836FB048}" dt="2022-11-01T20:09:42.291" v="100"/>
          <ac:cxnSpMkLst>
            <pc:docMk/>
            <pc:sldMk cId="2428813769" sldId="2107481546"/>
            <ac:cxnSpMk id="51" creationId="{CDBFE484-F47A-44B1-A22B-057E34C5D536}"/>
          </ac:cxnSpMkLst>
        </pc:cxnChg>
        <pc:cxnChg chg="del">
          <ac:chgData name="Rick Seiden (Bullcity)" userId="S::rseiden@helenoftroy.com::489a4e87-d82f-4d3a-964d-3ab2f4d1fa86" providerId="AD" clId="Web-{B8CBF701-4A2A-40DB-A997-2D34836FB048}" dt="2022-11-01T20:08:43.664" v="88"/>
          <ac:cxnSpMkLst>
            <pc:docMk/>
            <pc:sldMk cId="2428813769" sldId="2107481546"/>
            <ac:cxnSpMk id="55" creationId="{9C25EB71-EAE2-4825-1C27-777AA0C135AF}"/>
          </ac:cxnSpMkLst>
        </pc:cxnChg>
      </pc:sldChg>
    </pc:docChg>
  </pc:docChgLst>
  <pc:docChgLst>
    <pc:chgData name="Rick Seiden (Bullcity)" userId="S::rseiden@helenoftroy.com::489a4e87-d82f-4d3a-964d-3ab2f4d1fa86" providerId="AD" clId="Web-{3091902F-5DBC-48E4-A1AF-2F0409A04D9F}"/>
    <pc:docChg chg="addSld delSld modSld addMainMaster modSection">
      <pc:chgData name="Rick Seiden (Bullcity)" userId="S::rseiden@helenoftroy.com::489a4e87-d82f-4d3a-964d-3ab2f4d1fa86" providerId="AD" clId="Web-{3091902F-5DBC-48E4-A1AF-2F0409A04D9F}" dt="2022-11-05T16:17:29.297" v="231" actId="1076"/>
      <pc:docMkLst>
        <pc:docMk/>
      </pc:docMkLst>
      <pc:sldChg chg="addSp delSp modSp">
        <pc:chgData name="Rick Seiden (Bullcity)" userId="S::rseiden@helenoftroy.com::489a4e87-d82f-4d3a-964d-3ab2f4d1fa86" providerId="AD" clId="Web-{3091902F-5DBC-48E4-A1AF-2F0409A04D9F}" dt="2022-11-05T16:17:29.297" v="231" actId="1076"/>
        <pc:sldMkLst>
          <pc:docMk/>
          <pc:sldMk cId="3333505538" sldId="2142532560"/>
        </pc:sldMkLst>
        <pc:spChg chg="del">
          <ac:chgData name="Rick Seiden (Bullcity)" userId="S::rseiden@helenoftroy.com::489a4e87-d82f-4d3a-964d-3ab2f4d1fa86" providerId="AD" clId="Web-{3091902F-5DBC-48E4-A1AF-2F0409A04D9F}" dt="2022-11-05T16:16:06.341" v="220"/>
          <ac:spMkLst>
            <pc:docMk/>
            <pc:sldMk cId="3333505538" sldId="2142532560"/>
            <ac:spMk id="5" creationId="{8A0FA294-8BB2-20E6-E3C7-4DEB586DE375}"/>
          </ac:spMkLst>
        </pc:spChg>
        <pc:spChg chg="del">
          <ac:chgData name="Rick Seiden (Bullcity)" userId="S::rseiden@helenoftroy.com::489a4e87-d82f-4d3a-964d-3ab2f4d1fa86" providerId="AD" clId="Web-{3091902F-5DBC-48E4-A1AF-2F0409A04D9F}" dt="2022-11-05T16:16:06.341" v="210"/>
          <ac:spMkLst>
            <pc:docMk/>
            <pc:sldMk cId="3333505538" sldId="2142532560"/>
            <ac:spMk id="7" creationId="{F49A563C-8CD3-9D60-BB2B-36AC9C95D110}"/>
          </ac:spMkLst>
        </pc:spChg>
        <pc:spChg chg="del">
          <ac:chgData name="Rick Seiden (Bullcity)" userId="S::rseiden@helenoftroy.com::489a4e87-d82f-4d3a-964d-3ab2f4d1fa86" providerId="AD" clId="Web-{3091902F-5DBC-48E4-A1AF-2F0409A04D9F}" dt="2022-11-05T16:16:06.341" v="219"/>
          <ac:spMkLst>
            <pc:docMk/>
            <pc:sldMk cId="3333505538" sldId="2142532560"/>
            <ac:spMk id="8" creationId="{4E269F97-2915-DEBF-629F-A7334B1B0DC9}"/>
          </ac:spMkLst>
        </pc:spChg>
        <pc:spChg chg="del">
          <ac:chgData name="Rick Seiden (Bullcity)" userId="S::rseiden@helenoftroy.com::489a4e87-d82f-4d3a-964d-3ab2f4d1fa86" providerId="AD" clId="Web-{3091902F-5DBC-48E4-A1AF-2F0409A04D9F}" dt="2022-11-05T16:16:06.341" v="218"/>
          <ac:spMkLst>
            <pc:docMk/>
            <pc:sldMk cId="3333505538" sldId="2142532560"/>
            <ac:spMk id="9" creationId="{408666B1-A0D4-1918-3FDA-EAFD78835E9A}"/>
          </ac:spMkLst>
        </pc:spChg>
        <pc:spChg chg="del">
          <ac:chgData name="Rick Seiden (Bullcity)" userId="S::rseiden@helenoftroy.com::489a4e87-d82f-4d3a-964d-3ab2f4d1fa86" providerId="AD" clId="Web-{3091902F-5DBC-48E4-A1AF-2F0409A04D9F}" dt="2022-11-05T16:16:06.341" v="217"/>
          <ac:spMkLst>
            <pc:docMk/>
            <pc:sldMk cId="3333505538" sldId="2142532560"/>
            <ac:spMk id="10" creationId="{A7C6543A-96C2-5FED-4FA2-E77CF571DF9B}"/>
          </ac:spMkLst>
        </pc:spChg>
        <pc:spChg chg="del">
          <ac:chgData name="Rick Seiden (Bullcity)" userId="S::rseiden@helenoftroy.com::489a4e87-d82f-4d3a-964d-3ab2f4d1fa86" providerId="AD" clId="Web-{3091902F-5DBC-48E4-A1AF-2F0409A04D9F}" dt="2022-11-05T16:16:06.341" v="216"/>
          <ac:spMkLst>
            <pc:docMk/>
            <pc:sldMk cId="3333505538" sldId="2142532560"/>
            <ac:spMk id="11" creationId="{2F64459A-B663-8BC1-FD69-76FACB9A6FFE}"/>
          </ac:spMkLst>
        </pc:spChg>
        <pc:spChg chg="del">
          <ac:chgData name="Rick Seiden (Bullcity)" userId="S::rseiden@helenoftroy.com::489a4e87-d82f-4d3a-964d-3ab2f4d1fa86" providerId="AD" clId="Web-{3091902F-5DBC-48E4-A1AF-2F0409A04D9F}" dt="2022-11-05T16:16:06.341" v="215"/>
          <ac:spMkLst>
            <pc:docMk/>
            <pc:sldMk cId="3333505538" sldId="2142532560"/>
            <ac:spMk id="12" creationId="{D483AAC7-2232-FBEE-4C67-0BFC3DB61166}"/>
          </ac:spMkLst>
        </pc:spChg>
        <pc:spChg chg="del">
          <ac:chgData name="Rick Seiden (Bullcity)" userId="S::rseiden@helenoftroy.com::489a4e87-d82f-4d3a-964d-3ab2f4d1fa86" providerId="AD" clId="Web-{3091902F-5DBC-48E4-A1AF-2F0409A04D9F}" dt="2022-11-05T16:16:06.341" v="214"/>
          <ac:spMkLst>
            <pc:docMk/>
            <pc:sldMk cId="3333505538" sldId="2142532560"/>
            <ac:spMk id="13" creationId="{A7F044EF-DE73-AFF7-C6D1-C119C0B4548E}"/>
          </ac:spMkLst>
        </pc:spChg>
        <pc:spChg chg="del">
          <ac:chgData name="Rick Seiden (Bullcity)" userId="S::rseiden@helenoftroy.com::489a4e87-d82f-4d3a-964d-3ab2f4d1fa86" providerId="AD" clId="Web-{3091902F-5DBC-48E4-A1AF-2F0409A04D9F}" dt="2022-11-05T16:16:06.341" v="213"/>
          <ac:spMkLst>
            <pc:docMk/>
            <pc:sldMk cId="3333505538" sldId="2142532560"/>
            <ac:spMk id="14" creationId="{9ED2F5A2-8206-ECAF-75E3-00616F8CF0EB}"/>
          </ac:spMkLst>
        </pc:spChg>
        <pc:spChg chg="del">
          <ac:chgData name="Rick Seiden (Bullcity)" userId="S::rseiden@helenoftroy.com::489a4e87-d82f-4d3a-964d-3ab2f4d1fa86" providerId="AD" clId="Web-{3091902F-5DBC-48E4-A1AF-2F0409A04D9F}" dt="2022-11-05T16:16:06.341" v="212"/>
          <ac:spMkLst>
            <pc:docMk/>
            <pc:sldMk cId="3333505538" sldId="2142532560"/>
            <ac:spMk id="15" creationId="{7B4D2D93-8BFE-6A24-3BA6-7ECBE3E31477}"/>
          </ac:spMkLst>
        </pc:spChg>
        <pc:spChg chg="del">
          <ac:chgData name="Rick Seiden (Bullcity)" userId="S::rseiden@helenoftroy.com::489a4e87-d82f-4d3a-964d-3ab2f4d1fa86" providerId="AD" clId="Web-{3091902F-5DBC-48E4-A1AF-2F0409A04D9F}" dt="2022-11-05T16:16:06.341" v="211"/>
          <ac:spMkLst>
            <pc:docMk/>
            <pc:sldMk cId="3333505538" sldId="2142532560"/>
            <ac:spMk id="16" creationId="{F15DB5A8-0085-3465-1E40-829109291465}"/>
          </ac:spMkLst>
        </pc:spChg>
        <pc:spChg chg="del">
          <ac:chgData name="Rick Seiden (Bullcity)" userId="S::rseiden@helenoftroy.com::489a4e87-d82f-4d3a-964d-3ab2f4d1fa86" providerId="AD" clId="Web-{3091902F-5DBC-48E4-A1AF-2F0409A04D9F}" dt="2022-11-05T16:16:06.341" v="209"/>
          <ac:spMkLst>
            <pc:docMk/>
            <pc:sldMk cId="3333505538" sldId="2142532560"/>
            <ac:spMk id="18" creationId="{BE3F3FF4-A4F3-BA60-B38A-4F2385476215}"/>
          </ac:spMkLst>
        </pc:spChg>
        <pc:graphicFrameChg chg="add del mod modGraphic">
          <ac:chgData name="Rick Seiden (Bullcity)" userId="S::rseiden@helenoftroy.com::489a4e87-d82f-4d3a-964d-3ab2f4d1fa86" providerId="AD" clId="Web-{3091902F-5DBC-48E4-A1AF-2F0409A04D9F}" dt="2022-11-05T16:17:29.297" v="231" actId="1076"/>
          <ac:graphicFrameMkLst>
            <pc:docMk/>
            <pc:sldMk cId="3333505538" sldId="2142532560"/>
            <ac:graphicFrameMk id="3" creationId="{47F35E78-3FC5-1AB5-220E-D8E3DEF1C950}"/>
          </ac:graphicFrameMkLst>
        </pc:graphicFrameChg>
      </pc:sldChg>
      <pc:sldChg chg="del">
        <pc:chgData name="Rick Seiden (Bullcity)" userId="S::rseiden@helenoftroy.com::489a4e87-d82f-4d3a-964d-3ab2f4d1fa86" providerId="AD" clId="Web-{3091902F-5DBC-48E4-A1AF-2F0409A04D9F}" dt="2022-11-05T16:13:13.226" v="2"/>
        <pc:sldMkLst>
          <pc:docMk/>
          <pc:sldMk cId="2716836867" sldId="2142532569"/>
        </pc:sldMkLst>
      </pc:sldChg>
      <pc:sldChg chg="del">
        <pc:chgData name="Rick Seiden (Bullcity)" userId="S::rseiden@helenoftroy.com::489a4e87-d82f-4d3a-964d-3ab2f4d1fa86" providerId="AD" clId="Web-{3091902F-5DBC-48E4-A1AF-2F0409A04D9F}" dt="2022-11-05T16:13:10.492" v="1"/>
        <pc:sldMkLst>
          <pc:docMk/>
          <pc:sldMk cId="312410043" sldId="2142532573"/>
        </pc:sldMkLst>
      </pc:sldChg>
      <pc:sldChg chg="modSp add">
        <pc:chgData name="Rick Seiden (Bullcity)" userId="S::rseiden@helenoftroy.com::489a4e87-d82f-4d3a-964d-3ab2f4d1fa86" providerId="AD" clId="Web-{3091902F-5DBC-48E4-A1AF-2F0409A04D9F}" dt="2022-11-05T16:13:31.086" v="3" actId="1076"/>
        <pc:sldMkLst>
          <pc:docMk/>
          <pc:sldMk cId="2679081307" sldId="2142532574"/>
        </pc:sldMkLst>
        <pc:spChg chg="mod">
          <ac:chgData name="Rick Seiden (Bullcity)" userId="S::rseiden@helenoftroy.com::489a4e87-d82f-4d3a-964d-3ab2f4d1fa86" providerId="AD" clId="Web-{3091902F-5DBC-48E4-A1AF-2F0409A04D9F}" dt="2022-11-05T16:13:31.086" v="3" actId="1076"/>
          <ac:spMkLst>
            <pc:docMk/>
            <pc:sldMk cId="2679081307" sldId="2142532574"/>
            <ac:spMk id="56" creationId="{53DE13CC-097B-CD1A-3403-12B0BE6A6EBB}"/>
          </ac:spMkLst>
        </pc:spChg>
      </pc:sldChg>
      <pc:sldMasterChg chg="add addSldLayout">
        <pc:chgData name="Rick Seiden (Bullcity)" userId="S::rseiden@helenoftroy.com::489a4e87-d82f-4d3a-964d-3ab2f4d1fa86" providerId="AD" clId="Web-{3091902F-5DBC-48E4-A1AF-2F0409A04D9F}" dt="2022-11-05T16:13:06.820" v="0"/>
        <pc:sldMasterMkLst>
          <pc:docMk/>
          <pc:sldMasterMk cId="2081495787" sldId="2147483648"/>
        </pc:sldMasterMkLst>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3767655500" sldId="2147483649"/>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4276805840" sldId="2147483650"/>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537890219" sldId="2147483651"/>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2169438549" sldId="2147483652"/>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2493434544" sldId="2147483653"/>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1211097991" sldId="2147483654"/>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959603684" sldId="2147483655"/>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3912633470" sldId="2147483656"/>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404165954" sldId="2147483657"/>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617544652" sldId="2147483658"/>
          </pc:sldLayoutMkLst>
        </pc:sldLayoutChg>
        <pc:sldLayoutChg chg="add">
          <pc:chgData name="Rick Seiden (Bullcity)" userId="S::rseiden@helenoftroy.com::489a4e87-d82f-4d3a-964d-3ab2f4d1fa86" providerId="AD" clId="Web-{3091902F-5DBC-48E4-A1AF-2F0409A04D9F}" dt="2022-11-05T16:13:06.820" v="0"/>
          <pc:sldLayoutMkLst>
            <pc:docMk/>
            <pc:sldMasterMk cId="2081495787" sldId="2147483648"/>
            <pc:sldLayoutMk cId="1598875630" sldId="2147483659"/>
          </pc:sldLayoutMkLst>
        </pc:sldLayoutChg>
      </pc:sldMasterChg>
    </pc:docChg>
  </pc:docChgLst>
  <pc:docChgLst>
    <pc:chgData name="Rick Seiden (Bullcity)" userId="S::rseiden@helenoftroy.com::489a4e87-d82f-4d3a-964d-3ab2f4d1fa86" providerId="AD" clId="Web-{B074F665-B523-428B-9357-D82CE45F35AF}"/>
    <pc:docChg chg="modSld">
      <pc:chgData name="Rick Seiden (Bullcity)" userId="S::rseiden@helenoftroy.com::489a4e87-d82f-4d3a-964d-3ab2f4d1fa86" providerId="AD" clId="Web-{B074F665-B523-428B-9357-D82CE45F35AF}" dt="2022-10-31T22:25:59.828" v="294"/>
      <pc:docMkLst>
        <pc:docMk/>
      </pc:docMkLst>
      <pc:sldChg chg="modSp">
        <pc:chgData name="Rick Seiden (Bullcity)" userId="S::rseiden@helenoftroy.com::489a4e87-d82f-4d3a-964d-3ab2f4d1fa86" providerId="AD" clId="Web-{B074F665-B523-428B-9357-D82CE45F35AF}" dt="2022-10-31T18:46:01.963" v="117" actId="20577"/>
        <pc:sldMkLst>
          <pc:docMk/>
          <pc:sldMk cId="465704378" sldId="256"/>
        </pc:sldMkLst>
        <pc:spChg chg="mod">
          <ac:chgData name="Rick Seiden (Bullcity)" userId="S::rseiden@helenoftroy.com::489a4e87-d82f-4d3a-964d-3ab2f4d1fa86" providerId="AD" clId="Web-{B074F665-B523-428B-9357-D82CE45F35AF}" dt="2022-10-31T18:46:01.963" v="117" actId="20577"/>
          <ac:spMkLst>
            <pc:docMk/>
            <pc:sldMk cId="465704378" sldId="256"/>
            <ac:spMk id="2" creationId="{0F26FDF8-8825-44C4-A264-E74B8F71415B}"/>
          </ac:spMkLst>
        </pc:spChg>
        <pc:spChg chg="mod">
          <ac:chgData name="Rick Seiden (Bullcity)" userId="S::rseiden@helenoftroy.com::489a4e87-d82f-4d3a-964d-3ab2f4d1fa86" providerId="AD" clId="Web-{B074F665-B523-428B-9357-D82CE45F35AF}" dt="2022-10-31T18:37:08.716" v="5" actId="20577"/>
          <ac:spMkLst>
            <pc:docMk/>
            <pc:sldMk cId="465704378" sldId="256"/>
            <ac:spMk id="3" creationId="{77BE12D6-FBDA-4263-8A1A-0DDFF0381A9C}"/>
          </ac:spMkLst>
        </pc:spChg>
      </pc:sldChg>
      <pc:sldChg chg="modSp">
        <pc:chgData name="Rick Seiden (Bullcity)" userId="S::rseiden@helenoftroy.com::489a4e87-d82f-4d3a-964d-3ab2f4d1fa86" providerId="AD" clId="Web-{B074F665-B523-428B-9357-D82CE45F35AF}" dt="2022-10-31T18:57:39.932" v="200" actId="20577"/>
        <pc:sldMkLst>
          <pc:docMk/>
          <pc:sldMk cId="0" sldId="260"/>
        </pc:sldMkLst>
        <pc:spChg chg="mod">
          <ac:chgData name="Rick Seiden (Bullcity)" userId="S::rseiden@helenoftroy.com::489a4e87-d82f-4d3a-964d-3ab2f4d1fa86" providerId="AD" clId="Web-{B074F665-B523-428B-9357-D82CE45F35AF}" dt="2022-10-31T18:57:39.932" v="200" actId="20577"/>
          <ac:spMkLst>
            <pc:docMk/>
            <pc:sldMk cId="0" sldId="260"/>
            <ac:spMk id="20" creationId="{F27490BC-6E9E-3581-1D74-7F6E1AD27555}"/>
          </ac:spMkLst>
        </pc:spChg>
        <pc:spChg chg="mod">
          <ac:chgData name="Rick Seiden (Bullcity)" userId="S::rseiden@helenoftroy.com::489a4e87-d82f-4d3a-964d-3ab2f4d1fa86" providerId="AD" clId="Web-{B074F665-B523-428B-9357-D82CE45F35AF}" dt="2022-10-31T18:55:47.367" v="171" actId="20577"/>
          <ac:spMkLst>
            <pc:docMk/>
            <pc:sldMk cId="0" sldId="260"/>
            <ac:spMk id="195" creationId="{00000000-0000-0000-0000-000000000000}"/>
          </ac:spMkLst>
        </pc:spChg>
        <pc:spChg chg="mod">
          <ac:chgData name="Rick Seiden (Bullcity)" userId="S::rseiden@helenoftroy.com::489a4e87-d82f-4d3a-964d-3ab2f4d1fa86" providerId="AD" clId="Web-{B074F665-B523-428B-9357-D82CE45F35AF}" dt="2022-10-31T18:56:45.962" v="197" actId="20577"/>
          <ac:spMkLst>
            <pc:docMk/>
            <pc:sldMk cId="0" sldId="260"/>
            <ac:spMk id="196" creationId="{00000000-0000-0000-0000-000000000000}"/>
          </ac:spMkLst>
        </pc:spChg>
        <pc:spChg chg="mod">
          <ac:chgData name="Rick Seiden (Bullcity)" userId="S::rseiden@helenoftroy.com::489a4e87-d82f-4d3a-964d-3ab2f4d1fa86" providerId="AD" clId="Web-{B074F665-B523-428B-9357-D82CE45F35AF}" dt="2022-10-31T18:55:55.007" v="179" actId="20577"/>
          <ac:spMkLst>
            <pc:docMk/>
            <pc:sldMk cId="0" sldId="260"/>
            <ac:spMk id="204" creationId="{00000000-0000-0000-0000-000000000000}"/>
          </ac:spMkLst>
        </pc:spChg>
      </pc:sldChg>
      <pc:sldChg chg="modSp">
        <pc:chgData name="Rick Seiden (Bullcity)" userId="S::rseiden@helenoftroy.com::489a4e87-d82f-4d3a-964d-3ab2f4d1fa86" providerId="AD" clId="Web-{B074F665-B523-428B-9357-D82CE45F35AF}" dt="2022-10-31T19:01:35.875" v="292"/>
        <pc:sldMkLst>
          <pc:docMk/>
          <pc:sldMk cId="0" sldId="263"/>
        </pc:sldMkLst>
        <pc:spChg chg="mod">
          <ac:chgData name="Rick Seiden (Bullcity)" userId="S::rseiden@helenoftroy.com::489a4e87-d82f-4d3a-964d-3ab2f4d1fa86" providerId="AD" clId="Web-{B074F665-B523-428B-9357-D82CE45F35AF}" dt="2022-10-31T19:01:29.890" v="280" actId="20577"/>
          <ac:spMkLst>
            <pc:docMk/>
            <pc:sldMk cId="0" sldId="263"/>
            <ac:spMk id="254" creationId="{00000000-0000-0000-0000-000000000000}"/>
          </ac:spMkLst>
        </pc:spChg>
        <pc:graphicFrameChg chg="mod modGraphic">
          <ac:chgData name="Rick Seiden (Bullcity)" userId="S::rseiden@helenoftroy.com::489a4e87-d82f-4d3a-964d-3ab2f4d1fa86" providerId="AD" clId="Web-{B074F665-B523-428B-9357-D82CE45F35AF}" dt="2022-10-31T19:01:35.875" v="292"/>
          <ac:graphicFrameMkLst>
            <pc:docMk/>
            <pc:sldMk cId="0" sldId="263"/>
            <ac:graphicFrameMk id="255" creationId="{00000000-0000-0000-0000-000000000000}"/>
          </ac:graphicFrameMkLst>
        </pc:graphicFrameChg>
      </pc:sldChg>
      <pc:sldChg chg="addSp delSp">
        <pc:chgData name="Rick Seiden (Bullcity)" userId="S::rseiden@helenoftroy.com::489a4e87-d82f-4d3a-964d-3ab2f4d1fa86" providerId="AD" clId="Web-{B074F665-B523-428B-9357-D82CE45F35AF}" dt="2022-10-31T22:25:59.828" v="294"/>
        <pc:sldMkLst>
          <pc:docMk/>
          <pc:sldMk cId="3369815905" sldId="276"/>
        </pc:sldMkLst>
        <pc:graphicFrameChg chg="add del">
          <ac:chgData name="Rick Seiden (Bullcity)" userId="S::rseiden@helenoftroy.com::489a4e87-d82f-4d3a-964d-3ab2f4d1fa86" providerId="AD" clId="Web-{B074F665-B523-428B-9357-D82CE45F35AF}" dt="2022-10-31T22:25:59.828" v="294"/>
          <ac:graphicFrameMkLst>
            <pc:docMk/>
            <pc:sldMk cId="3369815905" sldId="276"/>
            <ac:graphicFrameMk id="8" creationId="{87089044-C6F3-68DC-4953-CB788F5495F8}"/>
          </ac:graphicFrameMkLst>
        </pc:graphicFrameChg>
      </pc:sldChg>
      <pc:sldChg chg="modSp">
        <pc:chgData name="Rick Seiden (Bullcity)" userId="S::rseiden@helenoftroy.com::489a4e87-d82f-4d3a-964d-3ab2f4d1fa86" providerId="AD" clId="Web-{B074F665-B523-428B-9357-D82CE45F35AF}" dt="2022-10-31T18:41:28.691" v="67" actId="20577"/>
        <pc:sldMkLst>
          <pc:docMk/>
          <pc:sldMk cId="4107540767" sldId="11764"/>
        </pc:sldMkLst>
        <pc:spChg chg="mod">
          <ac:chgData name="Rick Seiden (Bullcity)" userId="S::rseiden@helenoftroy.com::489a4e87-d82f-4d3a-964d-3ab2f4d1fa86" providerId="AD" clId="Web-{B074F665-B523-428B-9357-D82CE45F35AF}" dt="2022-10-31T18:41:28.691" v="67" actId="20577"/>
          <ac:spMkLst>
            <pc:docMk/>
            <pc:sldMk cId="4107540767" sldId="11764"/>
            <ac:spMk id="6" creationId="{26416BE6-6124-1674-0DA5-77C5BFA33A9A}"/>
          </ac:spMkLst>
        </pc:spChg>
      </pc:sldChg>
      <pc:sldChg chg="addSp modSp">
        <pc:chgData name="Rick Seiden (Bullcity)" userId="S::rseiden@helenoftroy.com::489a4e87-d82f-4d3a-964d-3ab2f4d1fa86" providerId="AD" clId="Web-{B074F665-B523-428B-9357-D82CE45F35AF}" dt="2022-10-31T18:48:40.029" v="127" actId="1076"/>
        <pc:sldMkLst>
          <pc:docMk/>
          <pc:sldMk cId="2115418796" sldId="11768"/>
        </pc:sldMkLst>
        <pc:spChg chg="add mod ord">
          <ac:chgData name="Rick Seiden (Bullcity)" userId="S::rseiden@helenoftroy.com::489a4e87-d82f-4d3a-964d-3ab2f4d1fa86" providerId="AD" clId="Web-{B074F665-B523-428B-9357-D82CE45F35AF}" dt="2022-10-31T18:48:40.029" v="127" actId="1076"/>
          <ac:spMkLst>
            <pc:docMk/>
            <pc:sldMk cId="2115418796" sldId="11768"/>
            <ac:spMk id="7" creationId="{F72D6B37-284D-7B02-F7C0-9345BE3540B7}"/>
          </ac:spMkLst>
        </pc:spChg>
        <pc:spChg chg="mod">
          <ac:chgData name="Rick Seiden (Bullcity)" userId="S::rseiden@helenoftroy.com::489a4e87-d82f-4d3a-964d-3ab2f4d1fa86" providerId="AD" clId="Web-{B074F665-B523-428B-9357-D82CE45F35AF}" dt="2022-10-31T18:46:54.464" v="120" actId="1076"/>
          <ac:spMkLst>
            <pc:docMk/>
            <pc:sldMk cId="2115418796" sldId="11768"/>
            <ac:spMk id="39" creationId="{137A8F66-0C8D-4C9A-91C3-76008F7D0DDC}"/>
          </ac:spMkLst>
        </pc:spChg>
      </pc:sldChg>
      <pc:sldChg chg="addSp modSp">
        <pc:chgData name="Rick Seiden (Bullcity)" userId="S::rseiden@helenoftroy.com::489a4e87-d82f-4d3a-964d-3ab2f4d1fa86" providerId="AD" clId="Web-{B074F665-B523-428B-9357-D82CE45F35AF}" dt="2022-10-31T18:45:11.539" v="113" actId="20577"/>
        <pc:sldMkLst>
          <pc:docMk/>
          <pc:sldMk cId="379099514" sldId="11802"/>
        </pc:sldMkLst>
        <pc:spChg chg="add mod">
          <ac:chgData name="Rick Seiden (Bullcity)" userId="S::rseiden@helenoftroy.com::489a4e87-d82f-4d3a-964d-3ab2f4d1fa86" providerId="AD" clId="Web-{B074F665-B523-428B-9357-D82CE45F35AF}" dt="2022-10-31T18:44:28.914" v="108" actId="14100"/>
          <ac:spMkLst>
            <pc:docMk/>
            <pc:sldMk cId="379099514" sldId="11802"/>
            <ac:spMk id="7" creationId="{633857EC-8C2C-113F-6C94-2140E6C73167}"/>
          </ac:spMkLst>
        </pc:spChg>
        <pc:spChg chg="mod">
          <ac:chgData name="Rick Seiden (Bullcity)" userId="S::rseiden@helenoftroy.com::489a4e87-d82f-4d3a-964d-3ab2f4d1fa86" providerId="AD" clId="Web-{B074F665-B523-428B-9357-D82CE45F35AF}" dt="2022-10-31T18:44:08.960" v="102" actId="1076"/>
          <ac:spMkLst>
            <pc:docMk/>
            <pc:sldMk cId="379099514" sldId="11802"/>
            <ac:spMk id="45" creationId="{E8C98AC1-4492-F261-2EAA-6E2FB9B89180}"/>
          </ac:spMkLst>
        </pc:spChg>
        <pc:spChg chg="mod">
          <ac:chgData name="Rick Seiden (Bullcity)" userId="S::rseiden@helenoftroy.com::489a4e87-d82f-4d3a-964d-3ab2f4d1fa86" providerId="AD" clId="Web-{B074F665-B523-428B-9357-D82CE45F35AF}" dt="2022-10-31T18:42:25.786" v="71" actId="20577"/>
          <ac:spMkLst>
            <pc:docMk/>
            <pc:sldMk cId="379099514" sldId="11802"/>
            <ac:spMk id="82" creationId="{E59E31F9-E228-4704-A1C0-503D0EC82460}"/>
          </ac:spMkLst>
        </pc:spChg>
        <pc:spChg chg="mod">
          <ac:chgData name="Rick Seiden (Bullcity)" userId="S::rseiden@helenoftroy.com::489a4e87-d82f-4d3a-964d-3ab2f4d1fa86" providerId="AD" clId="Web-{B074F665-B523-428B-9357-D82CE45F35AF}" dt="2022-10-31T18:43:48.585" v="99" actId="20577"/>
          <ac:spMkLst>
            <pc:docMk/>
            <pc:sldMk cId="379099514" sldId="11802"/>
            <ac:spMk id="83" creationId="{4663FE95-1382-46E6-8D52-8FA5A2485A13}"/>
          </ac:spMkLst>
        </pc:spChg>
        <pc:spChg chg="mod">
          <ac:chgData name="Rick Seiden (Bullcity)" userId="S::rseiden@helenoftroy.com::489a4e87-d82f-4d3a-964d-3ab2f4d1fa86" providerId="AD" clId="Web-{B074F665-B523-428B-9357-D82CE45F35AF}" dt="2022-10-31T18:40:01.251" v="45" actId="20577"/>
          <ac:spMkLst>
            <pc:docMk/>
            <pc:sldMk cId="379099514" sldId="11802"/>
            <ac:spMk id="111" creationId="{FA633FB6-5F12-4B8D-A944-F83ECAECFDD7}"/>
          </ac:spMkLst>
        </pc:spChg>
        <pc:spChg chg="mod">
          <ac:chgData name="Rick Seiden (Bullcity)" userId="S::rseiden@helenoftroy.com::489a4e87-d82f-4d3a-964d-3ab2f4d1fa86" providerId="AD" clId="Web-{B074F665-B523-428B-9357-D82CE45F35AF}" dt="2022-10-31T18:40:08.829" v="50" actId="1076"/>
          <ac:spMkLst>
            <pc:docMk/>
            <pc:sldMk cId="379099514" sldId="11802"/>
            <ac:spMk id="112" creationId="{40EB4BCC-3FAC-455E-9EDD-3CBA85F3C5B0}"/>
          </ac:spMkLst>
        </pc:spChg>
        <pc:spChg chg="mod">
          <ac:chgData name="Rick Seiden (Bullcity)" userId="S::rseiden@helenoftroy.com::489a4e87-d82f-4d3a-964d-3ab2f4d1fa86" providerId="AD" clId="Web-{B074F665-B523-428B-9357-D82CE45F35AF}" dt="2022-10-31T18:45:11.539" v="113" actId="20577"/>
          <ac:spMkLst>
            <pc:docMk/>
            <pc:sldMk cId="379099514" sldId="11802"/>
            <ac:spMk id="113" creationId="{E9B19A30-7A09-454E-BBFD-25F4CF18C60C}"/>
          </ac:spMkLst>
        </pc:spChg>
      </pc:sldChg>
      <pc:sldChg chg="modSp">
        <pc:chgData name="Rick Seiden (Bullcity)" userId="S::rseiden@helenoftroy.com::489a4e87-d82f-4d3a-964d-3ab2f4d1fa86" providerId="AD" clId="Web-{B074F665-B523-428B-9357-D82CE45F35AF}" dt="2022-10-31T18:54:12.255" v="163" actId="20577"/>
        <pc:sldMkLst>
          <pc:docMk/>
          <pc:sldMk cId="2980370879" sldId="2076137987"/>
        </pc:sldMkLst>
        <pc:spChg chg="mod">
          <ac:chgData name="Rick Seiden (Bullcity)" userId="S::rseiden@helenoftroy.com::489a4e87-d82f-4d3a-964d-3ab2f4d1fa86" providerId="AD" clId="Web-{B074F665-B523-428B-9357-D82CE45F35AF}" dt="2022-10-31T18:54:12.255" v="163" actId="20577"/>
          <ac:spMkLst>
            <pc:docMk/>
            <pc:sldMk cId="2980370879" sldId="2076137987"/>
            <ac:spMk id="2" creationId="{721D7632-D7FA-6AE1-6D44-3912E05F1DB4}"/>
          </ac:spMkLst>
        </pc:spChg>
      </pc:sldChg>
      <pc:sldChg chg="modSp">
        <pc:chgData name="Rick Seiden (Bullcity)" userId="S::rseiden@helenoftroy.com::489a4e87-d82f-4d3a-964d-3ab2f4d1fa86" providerId="AD" clId="Web-{B074F665-B523-428B-9357-D82CE45F35AF}" dt="2022-10-31T19:00:35.061" v="269" actId="20577"/>
        <pc:sldMkLst>
          <pc:docMk/>
          <pc:sldMk cId="2075216024" sldId="2107481545"/>
        </pc:sldMkLst>
        <pc:spChg chg="mod">
          <ac:chgData name="Rick Seiden (Bullcity)" userId="S::rseiden@helenoftroy.com::489a4e87-d82f-4d3a-964d-3ab2f4d1fa86" providerId="AD" clId="Web-{B074F665-B523-428B-9357-D82CE45F35AF}" dt="2022-10-31T19:00:35.061" v="269" actId="20577"/>
          <ac:spMkLst>
            <pc:docMk/>
            <pc:sldMk cId="2075216024" sldId="2107481545"/>
            <ac:spMk id="2" creationId="{BC3E270F-665C-ADA7-6E36-F3538A9770AC}"/>
          </ac:spMkLst>
        </pc:spChg>
        <pc:graphicFrameChg chg="mod modGraphic">
          <ac:chgData name="Rick Seiden (Bullcity)" userId="S::rseiden@helenoftroy.com::489a4e87-d82f-4d3a-964d-3ab2f4d1fa86" providerId="AD" clId="Web-{B074F665-B523-428B-9357-D82CE45F35AF}" dt="2022-10-31T19:00:09.201" v="259"/>
          <ac:graphicFrameMkLst>
            <pc:docMk/>
            <pc:sldMk cId="2075216024" sldId="2107481545"/>
            <ac:graphicFrameMk id="4" creationId="{746D80D7-27F6-3A15-2972-E07E65C05339}"/>
          </ac:graphicFrameMkLst>
        </pc:graphicFrameChg>
      </pc:sldChg>
      <pc:sldChg chg="modSp">
        <pc:chgData name="Rick Seiden (Bullcity)" userId="S::rseiden@helenoftroy.com::489a4e87-d82f-4d3a-964d-3ab2f4d1fa86" providerId="AD" clId="Web-{B074F665-B523-428B-9357-D82CE45F35AF}" dt="2022-10-31T18:51:15.939" v="153" actId="20577"/>
        <pc:sldMkLst>
          <pc:docMk/>
          <pc:sldMk cId="2428813769" sldId="2107481546"/>
        </pc:sldMkLst>
        <pc:spChg chg="mod">
          <ac:chgData name="Rick Seiden (Bullcity)" userId="S::rseiden@helenoftroy.com::489a4e87-d82f-4d3a-964d-3ab2f4d1fa86" providerId="AD" clId="Web-{B074F665-B523-428B-9357-D82CE45F35AF}" dt="2022-10-31T18:50:59.110" v="150" actId="20577"/>
          <ac:spMkLst>
            <pc:docMk/>
            <pc:sldMk cId="2428813769" sldId="2107481546"/>
            <ac:spMk id="2" creationId="{E6734DDB-2FD3-2108-EA41-4CD63AB69099}"/>
          </ac:spMkLst>
        </pc:spChg>
        <pc:spChg chg="mod">
          <ac:chgData name="Rick Seiden (Bullcity)" userId="S::rseiden@helenoftroy.com::489a4e87-d82f-4d3a-964d-3ab2f4d1fa86" providerId="AD" clId="Web-{B074F665-B523-428B-9357-D82CE45F35AF}" dt="2022-10-31T18:50:43.031" v="145" actId="20577"/>
          <ac:spMkLst>
            <pc:docMk/>
            <pc:sldMk cId="2428813769" sldId="2107481546"/>
            <ac:spMk id="23" creationId="{EDF7AEE6-DFB2-686F-3D3D-AB877928D798}"/>
          </ac:spMkLst>
        </pc:spChg>
        <pc:spChg chg="mod">
          <ac:chgData name="Rick Seiden (Bullcity)" userId="S::rseiden@helenoftroy.com::489a4e87-d82f-4d3a-964d-3ab2f4d1fa86" providerId="AD" clId="Web-{B074F665-B523-428B-9357-D82CE45F35AF}" dt="2022-10-31T18:50:37.219" v="142" actId="20577"/>
          <ac:spMkLst>
            <pc:docMk/>
            <pc:sldMk cId="2428813769" sldId="2107481546"/>
            <ac:spMk id="24" creationId="{37253CFB-C809-5FA2-B7D3-E2B55FEF0990}"/>
          </ac:spMkLst>
        </pc:spChg>
        <pc:spChg chg="mod">
          <ac:chgData name="Rick Seiden (Bullcity)" userId="S::rseiden@helenoftroy.com::489a4e87-d82f-4d3a-964d-3ab2f4d1fa86" providerId="AD" clId="Web-{B074F665-B523-428B-9357-D82CE45F35AF}" dt="2022-10-31T18:51:15.939" v="153" actId="20577"/>
          <ac:spMkLst>
            <pc:docMk/>
            <pc:sldMk cId="2428813769" sldId="2107481546"/>
            <ac:spMk id="25" creationId="{A7CF5B85-E8B5-2D6D-4E81-C2860B952717}"/>
          </ac:spMkLst>
        </pc:spChg>
      </pc:sldChg>
      <pc:sldChg chg="modSp">
        <pc:chgData name="Rick Seiden (Bullcity)" userId="S::rseiden@helenoftroy.com::489a4e87-d82f-4d3a-964d-3ab2f4d1fa86" providerId="AD" clId="Web-{B074F665-B523-428B-9357-D82CE45F35AF}" dt="2022-10-31T18:50:09.281" v="138" actId="20577"/>
        <pc:sldMkLst>
          <pc:docMk/>
          <pc:sldMk cId="3682403739" sldId="2107481548"/>
        </pc:sldMkLst>
        <pc:spChg chg="mod">
          <ac:chgData name="Rick Seiden (Bullcity)" userId="S::rseiden@helenoftroy.com::489a4e87-d82f-4d3a-964d-3ab2f4d1fa86" providerId="AD" clId="Web-{B074F665-B523-428B-9357-D82CE45F35AF}" dt="2022-10-31T18:50:09.281" v="138" actId="20577"/>
          <ac:spMkLst>
            <pc:docMk/>
            <pc:sldMk cId="3682403739" sldId="2107481548"/>
            <ac:spMk id="2" creationId="{358481E0-7156-B33D-6401-5EC0C75C229F}"/>
          </ac:spMkLst>
        </pc:spChg>
      </pc:sldChg>
      <pc:sldChg chg="modSp">
        <pc:chgData name="Rick Seiden (Bullcity)" userId="S::rseiden@helenoftroy.com::489a4e87-d82f-4d3a-964d-3ab2f4d1fa86" providerId="AD" clId="Web-{B074F665-B523-428B-9357-D82CE45F35AF}" dt="2022-10-31T19:01:01.889" v="277" actId="20577"/>
        <pc:sldMkLst>
          <pc:docMk/>
          <pc:sldMk cId="256505174" sldId="2107481549"/>
        </pc:sldMkLst>
        <pc:spChg chg="mod">
          <ac:chgData name="Rick Seiden (Bullcity)" userId="S::rseiden@helenoftroy.com::489a4e87-d82f-4d3a-964d-3ab2f4d1fa86" providerId="AD" clId="Web-{B074F665-B523-428B-9357-D82CE45F35AF}" dt="2022-10-31T19:01:01.889" v="277" actId="20577"/>
          <ac:spMkLst>
            <pc:docMk/>
            <pc:sldMk cId="256505174" sldId="2107481549"/>
            <ac:spMk id="2" creationId="{880440CB-97DC-4203-CBBE-4798ED95275F}"/>
          </ac:spMkLst>
        </pc:spChg>
      </pc:sldChg>
      <pc:sldChg chg="modSp">
        <pc:chgData name="Rick Seiden (Bullcity)" userId="S::rseiden@helenoftroy.com::489a4e87-d82f-4d3a-964d-3ab2f4d1fa86" providerId="AD" clId="Web-{B074F665-B523-428B-9357-D82CE45F35AF}" dt="2022-10-31T18:55:09.459" v="164" actId="1076"/>
        <pc:sldMkLst>
          <pc:docMk/>
          <pc:sldMk cId="3647870237" sldId="2107481550"/>
        </pc:sldMkLst>
        <pc:spChg chg="mod">
          <ac:chgData name="Rick Seiden (Bullcity)" userId="S::rseiden@helenoftroy.com::489a4e87-d82f-4d3a-964d-3ab2f4d1fa86" providerId="AD" clId="Web-{B074F665-B523-428B-9357-D82CE45F35AF}" dt="2022-10-31T18:55:09.459" v="164" actId="1076"/>
          <ac:spMkLst>
            <pc:docMk/>
            <pc:sldMk cId="3647870237" sldId="2107481550"/>
            <ac:spMk id="3" creationId="{07588AF4-2193-9F69-4837-D6DDD599C737}"/>
          </ac:spMkLst>
        </pc:spChg>
      </pc:sldChg>
      <pc:sldChg chg="modSp">
        <pc:chgData name="Rick Seiden (Bullcity)" userId="S::rseiden@helenoftroy.com::489a4e87-d82f-4d3a-964d-3ab2f4d1fa86" providerId="AD" clId="Web-{B074F665-B523-428B-9357-D82CE45F35AF}" dt="2022-10-31T18:49:19.405" v="134" actId="20577"/>
        <pc:sldMkLst>
          <pc:docMk/>
          <pc:sldMk cId="424464875" sldId="2107481551"/>
        </pc:sldMkLst>
        <pc:spChg chg="mod">
          <ac:chgData name="Rick Seiden (Bullcity)" userId="S::rseiden@helenoftroy.com::489a4e87-d82f-4d3a-964d-3ab2f4d1fa86" providerId="AD" clId="Web-{B074F665-B523-428B-9357-D82CE45F35AF}" dt="2022-10-31T18:49:19.405" v="134" actId="20577"/>
          <ac:spMkLst>
            <pc:docMk/>
            <pc:sldMk cId="424464875" sldId="2107481551"/>
            <ac:spMk id="2" creationId="{89B106A2-B0FE-4729-D065-790FB584DA26}"/>
          </ac:spMkLst>
        </pc:spChg>
      </pc:sldChg>
    </pc:docChg>
  </pc:docChgLst>
  <pc:docChgLst>
    <pc:chgData clId="Web-{3F19ECB5-01C4-40FB-88B5-7A3AB3A49B7A}"/>
    <pc:docChg chg="mod">
      <pc:chgData name="" userId="" providerId="" clId="Web-{3F19ECB5-01C4-40FB-88B5-7A3AB3A49B7A}" dt="2022-11-01T19:00:41.207" v="1"/>
      <pc:docMkLst>
        <pc:docMk/>
      </pc:docMkLst>
      <pc:sldChg chg="modCm">
        <pc:chgData name="" userId="" providerId="" clId="Web-{3F19ECB5-01C4-40FB-88B5-7A3AB3A49B7A}" dt="2022-11-01T19:00:41.207" v="1"/>
        <pc:sldMkLst>
          <pc:docMk/>
          <pc:sldMk cId="2115418796" sldId="11768"/>
        </pc:sldMkLst>
      </pc:sldChg>
    </pc:docChg>
  </pc:docChgLst>
  <pc:docChgLst>
    <pc:chgData name="Rick Seiden (Bullcity)" userId="S::rseiden@helenoftroy.com::489a4e87-d82f-4d3a-964d-3ab2f4d1fa86" providerId="AD" clId="Web-{AE73CB33-0F9E-48EE-BA34-6DAC4E7073EF}"/>
    <pc:docChg chg="modSld">
      <pc:chgData name="Rick Seiden (Bullcity)" userId="S::rseiden@helenoftroy.com::489a4e87-d82f-4d3a-964d-3ab2f4d1fa86" providerId="AD" clId="Web-{AE73CB33-0F9E-48EE-BA34-6DAC4E7073EF}" dt="2022-11-03T23:24:39.093" v="16" actId="1076"/>
      <pc:docMkLst>
        <pc:docMk/>
      </pc:docMkLst>
      <pc:sldChg chg="addSp delSp modSp">
        <pc:chgData name="Rick Seiden (Bullcity)" userId="S::rseiden@helenoftroy.com::489a4e87-d82f-4d3a-964d-3ab2f4d1fa86" providerId="AD" clId="Web-{AE73CB33-0F9E-48EE-BA34-6DAC4E7073EF}" dt="2022-11-03T23:24:39.093" v="16" actId="1076"/>
        <pc:sldMkLst>
          <pc:docMk/>
          <pc:sldMk cId="3689392538" sldId="2142532563"/>
        </pc:sldMkLst>
        <pc:spChg chg="mod">
          <ac:chgData name="Rick Seiden (Bullcity)" userId="S::rseiden@helenoftroy.com::489a4e87-d82f-4d3a-964d-3ab2f4d1fa86" providerId="AD" clId="Web-{AE73CB33-0F9E-48EE-BA34-6DAC4E7073EF}" dt="2022-11-03T23:24:39.093" v="16" actId="1076"/>
          <ac:spMkLst>
            <pc:docMk/>
            <pc:sldMk cId="3689392538" sldId="2142532563"/>
            <ac:spMk id="2" creationId="{358481E0-7156-B33D-6401-5EC0C75C229F}"/>
          </ac:spMkLst>
        </pc:spChg>
        <pc:spChg chg="add mod">
          <ac:chgData name="Rick Seiden (Bullcity)" userId="S::rseiden@helenoftroy.com::489a4e87-d82f-4d3a-964d-3ab2f4d1fa86" providerId="AD" clId="Web-{AE73CB33-0F9E-48EE-BA34-6DAC4E7073EF}" dt="2022-11-03T23:24:01.045" v="11" actId="1076"/>
          <ac:spMkLst>
            <pc:docMk/>
            <pc:sldMk cId="3689392538" sldId="2142532563"/>
            <ac:spMk id="9" creationId="{70F2A4B6-B9B6-BEDB-98AD-198E7B889E52}"/>
          </ac:spMkLst>
        </pc:spChg>
        <pc:spChg chg="add mod">
          <ac:chgData name="Rick Seiden (Bullcity)" userId="S::rseiden@helenoftroy.com::489a4e87-d82f-4d3a-964d-3ab2f4d1fa86" providerId="AD" clId="Web-{AE73CB33-0F9E-48EE-BA34-6DAC4E7073EF}" dt="2022-11-03T23:24:31.186" v="15" actId="1076"/>
          <ac:spMkLst>
            <pc:docMk/>
            <pc:sldMk cId="3689392538" sldId="2142532563"/>
            <ac:spMk id="14" creationId="{40288AE6-B198-A481-86A4-C145B4A66926}"/>
          </ac:spMkLst>
        </pc:spChg>
        <pc:spChg chg="mod">
          <ac:chgData name="Rick Seiden (Bullcity)" userId="S::rseiden@helenoftroy.com::489a4e87-d82f-4d3a-964d-3ab2f4d1fa86" providerId="AD" clId="Web-{AE73CB33-0F9E-48EE-BA34-6DAC4E7073EF}" dt="2022-11-03T23:23:57.357" v="10" actId="1076"/>
          <ac:spMkLst>
            <pc:docMk/>
            <pc:sldMk cId="3689392538" sldId="2142532563"/>
            <ac:spMk id="23" creationId="{6770A539-3877-A257-5731-0B12F8242AA7}"/>
          </ac:spMkLst>
        </pc:spChg>
        <pc:spChg chg="del">
          <ac:chgData name="Rick Seiden (Bullcity)" userId="S::rseiden@helenoftroy.com::489a4e87-d82f-4d3a-964d-3ab2f4d1fa86" providerId="AD" clId="Web-{AE73CB33-0F9E-48EE-BA34-6DAC4E7073EF}" dt="2022-11-03T23:23:17.606" v="2"/>
          <ac:spMkLst>
            <pc:docMk/>
            <pc:sldMk cId="3689392538" sldId="2142532563"/>
            <ac:spMk id="24" creationId="{AD64AB54-116C-0E58-6DDC-FD5C27398AB1}"/>
          </ac:spMkLst>
        </pc:spChg>
        <pc:spChg chg="del">
          <ac:chgData name="Rick Seiden (Bullcity)" userId="S::rseiden@helenoftroy.com::489a4e87-d82f-4d3a-964d-3ab2f4d1fa86" providerId="AD" clId="Web-{AE73CB33-0F9E-48EE-BA34-6DAC4E7073EF}" dt="2022-11-03T23:23:22.887" v="3"/>
          <ac:spMkLst>
            <pc:docMk/>
            <pc:sldMk cId="3689392538" sldId="2142532563"/>
            <ac:spMk id="25" creationId="{35581349-45BE-D0E0-533A-59DA1B6AAC33}"/>
          </ac:spMkLst>
        </pc:spChg>
        <pc:picChg chg="add del mod">
          <ac:chgData name="Rick Seiden (Bullcity)" userId="S::rseiden@helenoftroy.com::489a4e87-d82f-4d3a-964d-3ab2f4d1fa86" providerId="AD" clId="Web-{AE73CB33-0F9E-48EE-BA34-6DAC4E7073EF}" dt="2022-11-03T23:23:30.216" v="5"/>
          <ac:picMkLst>
            <pc:docMk/>
            <pc:sldMk cId="3689392538" sldId="2142532563"/>
            <ac:picMk id="3" creationId="{CD645878-3EC8-E633-477E-357A2F96C926}"/>
          </ac:picMkLst>
        </pc:picChg>
        <pc:cxnChg chg="mod">
          <ac:chgData name="Rick Seiden (Bullcity)" userId="S::rseiden@helenoftroy.com::489a4e87-d82f-4d3a-964d-3ab2f4d1fa86" providerId="AD" clId="Web-{AE73CB33-0F9E-48EE-BA34-6DAC4E7073EF}" dt="2022-11-03T23:24:29.452" v="14" actId="1076"/>
          <ac:cxnSpMkLst>
            <pc:docMk/>
            <pc:sldMk cId="3689392538" sldId="2142532563"/>
            <ac:cxnSpMk id="13" creationId="{CB46E87C-7C35-17D3-0728-8B00809FE201}"/>
          </ac:cxnSpMkLst>
        </pc:cxnChg>
      </pc:sldChg>
    </pc:docChg>
  </pc:docChgLst>
  <pc:docChgLst>
    <pc:chgData name="Sai Pedditi" userId="42f84f8f-6437-4283-abc5-7c8e70261738" providerId="ADAL" clId="{BA63633A-CBF5-4BC8-9909-C2AB00808AD4}"/>
    <pc:docChg chg="undo custSel delSld modSld">
      <pc:chgData name="Sai Pedditi" userId="42f84f8f-6437-4283-abc5-7c8e70261738" providerId="ADAL" clId="{BA63633A-CBF5-4BC8-9909-C2AB00808AD4}" dt="2022-11-07T19:37:14.115" v="1377" actId="20577"/>
      <pc:docMkLst>
        <pc:docMk/>
      </pc:docMkLst>
      <pc:sldChg chg="addSp modSp mod modCm">
        <pc:chgData name="Sai Pedditi" userId="42f84f8f-6437-4283-abc5-7c8e70261738" providerId="ADAL" clId="{BA63633A-CBF5-4BC8-9909-C2AB00808AD4}" dt="2022-11-02T18:51:39.333" v="1094"/>
        <pc:sldMkLst>
          <pc:docMk/>
          <pc:sldMk cId="0" sldId="260"/>
        </pc:sldMkLst>
        <pc:spChg chg="add mod">
          <ac:chgData name="Sai Pedditi" userId="42f84f8f-6437-4283-abc5-7c8e70261738" providerId="ADAL" clId="{BA63633A-CBF5-4BC8-9909-C2AB00808AD4}" dt="2022-11-01T04:06:00.349" v="575" actId="14100"/>
          <ac:spMkLst>
            <pc:docMk/>
            <pc:sldMk cId="0" sldId="260"/>
            <ac:spMk id="2" creationId="{24BBF78E-A2FD-DBF6-0E47-36D4A7DD7DE5}"/>
          </ac:spMkLst>
        </pc:spChg>
        <pc:spChg chg="mod">
          <ac:chgData name="Sai Pedditi" userId="42f84f8f-6437-4283-abc5-7c8e70261738" providerId="ADAL" clId="{BA63633A-CBF5-4BC8-9909-C2AB00808AD4}" dt="2022-11-01T04:05:46.847" v="572" actId="14100"/>
          <ac:spMkLst>
            <pc:docMk/>
            <pc:sldMk cId="0" sldId="260"/>
            <ac:spMk id="3" creationId="{67869D21-3D41-803C-9F1E-97D155BAD0AD}"/>
          </ac:spMkLst>
        </pc:spChg>
        <pc:spChg chg="add mod">
          <ac:chgData name="Sai Pedditi" userId="42f84f8f-6437-4283-abc5-7c8e70261738" providerId="ADAL" clId="{BA63633A-CBF5-4BC8-9909-C2AB00808AD4}" dt="2022-11-01T04:05:56.268" v="574" actId="14100"/>
          <ac:spMkLst>
            <pc:docMk/>
            <pc:sldMk cId="0" sldId="260"/>
            <ac:spMk id="4" creationId="{1621694B-FE1A-13A5-C863-96275B753616}"/>
          </ac:spMkLst>
        </pc:spChg>
        <pc:spChg chg="mod">
          <ac:chgData name="Sai Pedditi" userId="42f84f8f-6437-4283-abc5-7c8e70261738" providerId="ADAL" clId="{BA63633A-CBF5-4BC8-9909-C2AB00808AD4}" dt="2022-11-01T04:05:52.227" v="573" actId="14100"/>
          <ac:spMkLst>
            <pc:docMk/>
            <pc:sldMk cId="0" sldId="260"/>
            <ac:spMk id="20" creationId="{F27490BC-6E9E-3581-1D74-7F6E1AD27555}"/>
          </ac:spMkLst>
        </pc:spChg>
        <pc:spChg chg="mod">
          <ac:chgData name="Sai Pedditi" userId="42f84f8f-6437-4283-abc5-7c8e70261738" providerId="ADAL" clId="{BA63633A-CBF5-4BC8-9909-C2AB00808AD4}" dt="2022-11-01T04:04:51.169" v="568" actId="6549"/>
          <ac:spMkLst>
            <pc:docMk/>
            <pc:sldMk cId="0" sldId="260"/>
            <ac:spMk id="22" creationId="{A9708119-E4BA-57DA-2362-C07CDB5472ED}"/>
          </ac:spMkLst>
        </pc:spChg>
        <pc:spChg chg="mod">
          <ac:chgData name="Sai Pedditi" userId="42f84f8f-6437-4283-abc5-7c8e70261738" providerId="ADAL" clId="{BA63633A-CBF5-4BC8-9909-C2AB00808AD4}" dt="2022-11-01T04:04:25.261" v="567" actId="20577"/>
          <ac:spMkLst>
            <pc:docMk/>
            <pc:sldMk cId="0" sldId="260"/>
            <ac:spMk id="195" creationId="{00000000-0000-0000-0000-000000000000}"/>
          </ac:spMkLst>
        </pc:spChg>
        <pc:spChg chg="mod">
          <ac:chgData name="Sai Pedditi" userId="42f84f8f-6437-4283-abc5-7c8e70261738" providerId="ADAL" clId="{BA63633A-CBF5-4BC8-9909-C2AB00808AD4}" dt="2022-11-01T04:05:40.935" v="571" actId="14100"/>
          <ac:spMkLst>
            <pc:docMk/>
            <pc:sldMk cId="0" sldId="260"/>
            <ac:spMk id="196" creationId="{00000000-0000-0000-0000-000000000000}"/>
          </ac:spMkLst>
        </pc:spChg>
        <pc:spChg chg="mod">
          <ac:chgData name="Sai Pedditi" userId="42f84f8f-6437-4283-abc5-7c8e70261738" providerId="ADAL" clId="{BA63633A-CBF5-4BC8-9909-C2AB00808AD4}" dt="2022-11-01T04:05:33.951" v="570" actId="1076"/>
          <ac:spMkLst>
            <pc:docMk/>
            <pc:sldMk cId="0" sldId="260"/>
            <ac:spMk id="201" creationId="{00000000-0000-0000-0000-000000000000}"/>
          </ac:spMkLst>
        </pc:spChg>
        <pc:spChg chg="mod">
          <ac:chgData name="Sai Pedditi" userId="42f84f8f-6437-4283-abc5-7c8e70261738" providerId="ADAL" clId="{BA63633A-CBF5-4BC8-9909-C2AB00808AD4}" dt="2022-11-01T04:05:29.993" v="569" actId="1076"/>
          <ac:spMkLst>
            <pc:docMk/>
            <pc:sldMk cId="0" sldId="260"/>
            <ac:spMk id="204" creationId="{00000000-0000-0000-0000-000000000000}"/>
          </ac:spMkLst>
        </pc:spChg>
        <pc:spChg chg="mod">
          <ac:chgData name="Sai Pedditi" userId="42f84f8f-6437-4283-abc5-7c8e70261738" providerId="ADAL" clId="{BA63633A-CBF5-4BC8-9909-C2AB00808AD4}" dt="2022-11-02T18:48:12.412" v="1066" actId="20577"/>
          <ac:spMkLst>
            <pc:docMk/>
            <pc:sldMk cId="0" sldId="260"/>
            <ac:spMk id="206" creationId="{00000000-0000-0000-0000-000000000000}"/>
          </ac:spMkLst>
        </pc:spChg>
        <pc:spChg chg="mod">
          <ac:chgData name="Sai Pedditi" userId="42f84f8f-6437-4283-abc5-7c8e70261738" providerId="ADAL" clId="{BA63633A-CBF5-4BC8-9909-C2AB00808AD4}" dt="2022-11-02T18:50:10.750" v="1093" actId="20577"/>
          <ac:spMkLst>
            <pc:docMk/>
            <pc:sldMk cId="0" sldId="260"/>
            <ac:spMk id="207" creationId="{00000000-0000-0000-0000-000000000000}"/>
          </ac:spMkLst>
        </pc:spChg>
        <pc:spChg chg="mod">
          <ac:chgData name="Sai Pedditi" userId="42f84f8f-6437-4283-abc5-7c8e70261738" providerId="ADAL" clId="{BA63633A-CBF5-4BC8-9909-C2AB00808AD4}" dt="2022-11-02T18:49:19.577" v="1078" actId="20577"/>
          <ac:spMkLst>
            <pc:docMk/>
            <pc:sldMk cId="0" sldId="260"/>
            <ac:spMk id="208" creationId="{00000000-0000-0000-0000-000000000000}"/>
          </ac:spMkLst>
        </pc:spChg>
      </pc:sldChg>
      <pc:sldChg chg="modSp mod">
        <pc:chgData name="Sai Pedditi" userId="42f84f8f-6437-4283-abc5-7c8e70261738" providerId="ADAL" clId="{BA63633A-CBF5-4BC8-9909-C2AB00808AD4}" dt="2022-11-01T04:09:03.054" v="609" actId="20577"/>
        <pc:sldMkLst>
          <pc:docMk/>
          <pc:sldMk cId="0" sldId="263"/>
        </pc:sldMkLst>
        <pc:graphicFrameChg chg="modGraphic">
          <ac:chgData name="Sai Pedditi" userId="42f84f8f-6437-4283-abc5-7c8e70261738" providerId="ADAL" clId="{BA63633A-CBF5-4BC8-9909-C2AB00808AD4}" dt="2022-11-01T04:09:03.054" v="609" actId="20577"/>
          <ac:graphicFrameMkLst>
            <pc:docMk/>
            <pc:sldMk cId="0" sldId="263"/>
            <ac:graphicFrameMk id="255" creationId="{00000000-0000-0000-0000-000000000000}"/>
          </ac:graphicFrameMkLst>
        </pc:graphicFrameChg>
      </pc:sldChg>
      <pc:sldChg chg="addSp delSp modSp mod modCm">
        <pc:chgData name="Sai Pedditi" userId="42f84f8f-6437-4283-abc5-7c8e70261738" providerId="ADAL" clId="{BA63633A-CBF5-4BC8-9909-C2AB00808AD4}" dt="2022-11-07T17:13:33.958" v="1368" actId="207"/>
        <pc:sldMkLst>
          <pc:docMk/>
          <pc:sldMk cId="0" sldId="267"/>
        </pc:sldMkLst>
        <pc:spChg chg="add mod">
          <ac:chgData name="Sai Pedditi" userId="42f84f8f-6437-4283-abc5-7c8e70261738" providerId="ADAL" clId="{BA63633A-CBF5-4BC8-9909-C2AB00808AD4}" dt="2022-11-07T17:13:33.958" v="1368" actId="207"/>
          <ac:spMkLst>
            <pc:docMk/>
            <pc:sldMk cId="0" sldId="267"/>
            <ac:spMk id="2" creationId="{DA3EAFC1-54AB-3B21-3018-95D774D70C75}"/>
          </ac:spMkLst>
        </pc:spChg>
        <pc:spChg chg="add mod">
          <ac:chgData name="Sai Pedditi" userId="42f84f8f-6437-4283-abc5-7c8e70261738" providerId="ADAL" clId="{BA63633A-CBF5-4BC8-9909-C2AB00808AD4}" dt="2022-11-01T02:11:11.357" v="75" actId="1076"/>
          <ac:spMkLst>
            <pc:docMk/>
            <pc:sldMk cId="0" sldId="267"/>
            <ac:spMk id="3" creationId="{6A8EE31C-373F-D174-1F0C-12BEF76BA24D}"/>
          </ac:spMkLst>
        </pc:spChg>
        <pc:spChg chg="mod">
          <ac:chgData name="Sai Pedditi" userId="42f84f8f-6437-4283-abc5-7c8e70261738" providerId="ADAL" clId="{BA63633A-CBF5-4BC8-9909-C2AB00808AD4}" dt="2022-11-01T02:09:27.957" v="64" actId="255"/>
          <ac:spMkLst>
            <pc:docMk/>
            <pc:sldMk cId="0" sldId="267"/>
            <ac:spMk id="786" creationId="{00000000-0000-0000-0000-000000000000}"/>
          </ac:spMkLst>
        </pc:spChg>
        <pc:spChg chg="del">
          <ac:chgData name="Sai Pedditi" userId="42f84f8f-6437-4283-abc5-7c8e70261738" providerId="ADAL" clId="{BA63633A-CBF5-4BC8-9909-C2AB00808AD4}" dt="2022-11-01T02:10:42.651" v="71" actId="478"/>
          <ac:spMkLst>
            <pc:docMk/>
            <pc:sldMk cId="0" sldId="267"/>
            <ac:spMk id="898" creationId="{00000000-0000-0000-0000-000000000000}"/>
          </ac:spMkLst>
        </pc:spChg>
        <pc:spChg chg="del">
          <ac:chgData name="Sai Pedditi" userId="42f84f8f-6437-4283-abc5-7c8e70261738" providerId="ADAL" clId="{BA63633A-CBF5-4BC8-9909-C2AB00808AD4}" dt="2022-11-01T02:10:51.842" v="72" actId="478"/>
          <ac:spMkLst>
            <pc:docMk/>
            <pc:sldMk cId="0" sldId="267"/>
            <ac:spMk id="920" creationId="{00000000-0000-0000-0000-000000000000}"/>
          </ac:spMkLst>
        </pc:spChg>
        <pc:picChg chg="add mod">
          <ac:chgData name="Sai Pedditi" userId="42f84f8f-6437-4283-abc5-7c8e70261738" providerId="ADAL" clId="{BA63633A-CBF5-4BC8-9909-C2AB00808AD4}" dt="2022-11-01T02:10:55.343" v="73" actId="1076"/>
          <ac:picMkLst>
            <pc:docMk/>
            <pc:sldMk cId="0" sldId="267"/>
            <ac:picMk id="2" creationId="{FE05F074-02DF-A51C-AF17-BBB42147CA05}"/>
          </ac:picMkLst>
        </pc:picChg>
        <pc:picChg chg="add mod">
          <ac:chgData name="Sai Pedditi" userId="42f84f8f-6437-4283-abc5-7c8e70261738" providerId="ADAL" clId="{BA63633A-CBF5-4BC8-9909-C2AB00808AD4}" dt="2022-11-01T18:23:21.134" v="881" actId="1076"/>
          <ac:picMkLst>
            <pc:docMk/>
            <pc:sldMk cId="0" sldId="267"/>
            <ac:picMk id="43" creationId="{ADB99A5E-8F9C-1027-F224-6028F86CFFF3}"/>
          </ac:picMkLst>
        </pc:picChg>
        <pc:picChg chg="del">
          <ac:chgData name="Sai Pedditi" userId="42f84f8f-6437-4283-abc5-7c8e70261738" providerId="ADAL" clId="{BA63633A-CBF5-4BC8-9909-C2AB00808AD4}" dt="2022-11-01T02:10:24.593" v="68" actId="478"/>
          <ac:picMkLst>
            <pc:docMk/>
            <pc:sldMk cId="0" sldId="267"/>
            <ac:picMk id="900" creationId="{00000000-0000-0000-0000-000000000000}"/>
          </ac:picMkLst>
        </pc:picChg>
        <pc:picChg chg="del">
          <ac:chgData name="Sai Pedditi" userId="42f84f8f-6437-4283-abc5-7c8e70261738" providerId="ADAL" clId="{BA63633A-CBF5-4BC8-9909-C2AB00808AD4}" dt="2022-11-01T02:10:21.727" v="67" actId="478"/>
          <ac:picMkLst>
            <pc:docMk/>
            <pc:sldMk cId="0" sldId="267"/>
            <ac:picMk id="901" creationId="{00000000-0000-0000-0000-000000000000}"/>
          </ac:picMkLst>
        </pc:picChg>
        <pc:picChg chg="del">
          <ac:chgData name="Sai Pedditi" userId="42f84f8f-6437-4283-abc5-7c8e70261738" providerId="ADAL" clId="{BA63633A-CBF5-4BC8-9909-C2AB00808AD4}" dt="2022-11-01T02:10:27.393" v="69" actId="478"/>
          <ac:picMkLst>
            <pc:docMk/>
            <pc:sldMk cId="0" sldId="267"/>
            <ac:picMk id="902" creationId="{00000000-0000-0000-0000-000000000000}"/>
          </ac:picMkLst>
        </pc:picChg>
      </pc:sldChg>
      <pc:sldChg chg="addSp delSp modSp mod modCm">
        <pc:chgData name="Sai Pedditi" userId="42f84f8f-6437-4283-abc5-7c8e70261738" providerId="ADAL" clId="{BA63633A-CBF5-4BC8-9909-C2AB00808AD4}" dt="2022-11-02T20:19:24.668" v="1231" actId="1038"/>
        <pc:sldMkLst>
          <pc:docMk/>
          <pc:sldMk cId="2115418796" sldId="11768"/>
        </pc:sldMkLst>
        <pc:spChg chg="mod">
          <ac:chgData name="Sai Pedditi" userId="42f84f8f-6437-4283-abc5-7c8e70261738" providerId="ADAL" clId="{BA63633A-CBF5-4BC8-9909-C2AB00808AD4}" dt="2022-11-01T13:40:26.704" v="780" actId="1035"/>
          <ac:spMkLst>
            <pc:docMk/>
            <pc:sldMk cId="2115418796" sldId="11768"/>
            <ac:spMk id="4" creationId="{7E4E4B98-DCF0-4866-A803-D75BFCD8B497}"/>
          </ac:spMkLst>
        </pc:spChg>
        <pc:spChg chg="mod">
          <ac:chgData name="Sai Pedditi" userId="42f84f8f-6437-4283-abc5-7c8e70261738" providerId="ADAL" clId="{BA63633A-CBF5-4BC8-9909-C2AB00808AD4}" dt="2022-11-01T13:39:13.688" v="753" actId="207"/>
          <ac:spMkLst>
            <pc:docMk/>
            <pc:sldMk cId="2115418796" sldId="11768"/>
            <ac:spMk id="5" creationId="{ECD4495C-C6E6-46FB-88BA-ABA9F3827483}"/>
          </ac:spMkLst>
        </pc:spChg>
        <pc:spChg chg="mod">
          <ac:chgData name="Sai Pedditi" userId="42f84f8f-6437-4283-abc5-7c8e70261738" providerId="ADAL" clId="{BA63633A-CBF5-4BC8-9909-C2AB00808AD4}" dt="2022-11-01T18:15:10.405" v="861" actId="207"/>
          <ac:spMkLst>
            <pc:docMk/>
            <pc:sldMk cId="2115418796" sldId="11768"/>
            <ac:spMk id="7" creationId="{F72D6B37-284D-7B02-F7C0-9345BE3540B7}"/>
          </ac:spMkLst>
        </pc:spChg>
        <pc:spChg chg="mod">
          <ac:chgData name="Sai Pedditi" userId="42f84f8f-6437-4283-abc5-7c8e70261738" providerId="ADAL" clId="{BA63633A-CBF5-4BC8-9909-C2AB00808AD4}" dt="2022-11-01T13:40:40.169" v="782" actId="1076"/>
          <ac:spMkLst>
            <pc:docMk/>
            <pc:sldMk cId="2115418796" sldId="11768"/>
            <ac:spMk id="8" creationId="{45A74346-436E-C40B-172C-C357AB36E6D5}"/>
          </ac:spMkLst>
        </pc:spChg>
        <pc:spChg chg="mod">
          <ac:chgData name="Sai Pedditi" userId="42f84f8f-6437-4283-abc5-7c8e70261738" providerId="ADAL" clId="{BA63633A-CBF5-4BC8-9909-C2AB00808AD4}" dt="2022-11-01T18:12:18.894" v="856" actId="207"/>
          <ac:spMkLst>
            <pc:docMk/>
            <pc:sldMk cId="2115418796" sldId="11768"/>
            <ac:spMk id="12" creationId="{2DE38559-D143-4AAE-828C-CC35EFEF054B}"/>
          </ac:spMkLst>
        </pc:spChg>
        <pc:spChg chg="mod">
          <ac:chgData name="Sai Pedditi" userId="42f84f8f-6437-4283-abc5-7c8e70261738" providerId="ADAL" clId="{BA63633A-CBF5-4BC8-9909-C2AB00808AD4}" dt="2022-11-01T18:13:07.889" v="857" actId="207"/>
          <ac:spMkLst>
            <pc:docMk/>
            <pc:sldMk cId="2115418796" sldId="11768"/>
            <ac:spMk id="13" creationId="{458BD8ED-F422-4954-AD4F-BB1B2942190A}"/>
          </ac:spMkLst>
        </pc:spChg>
        <pc:spChg chg="add mod">
          <ac:chgData name="Sai Pedditi" userId="42f84f8f-6437-4283-abc5-7c8e70261738" providerId="ADAL" clId="{BA63633A-CBF5-4BC8-9909-C2AB00808AD4}" dt="2022-11-02T20:19:24.668" v="1231" actId="1038"/>
          <ac:spMkLst>
            <pc:docMk/>
            <pc:sldMk cId="2115418796" sldId="11768"/>
            <ac:spMk id="14" creationId="{6B88F5B5-5DF7-E468-7110-1E4AD1C128FE}"/>
          </ac:spMkLst>
        </pc:spChg>
        <pc:spChg chg="mod">
          <ac:chgData name="Sai Pedditi" userId="42f84f8f-6437-4283-abc5-7c8e70261738" providerId="ADAL" clId="{BA63633A-CBF5-4BC8-9909-C2AB00808AD4}" dt="2022-11-02T19:56:09.288" v="1157" actId="1038"/>
          <ac:spMkLst>
            <pc:docMk/>
            <pc:sldMk cId="2115418796" sldId="11768"/>
            <ac:spMk id="24" creationId="{5E289396-8314-5A8F-A164-F2D27A411074}"/>
          </ac:spMkLst>
        </pc:spChg>
        <pc:spChg chg="add mod">
          <ac:chgData name="Sai Pedditi" userId="42f84f8f-6437-4283-abc5-7c8e70261738" providerId="ADAL" clId="{BA63633A-CBF5-4BC8-9909-C2AB00808AD4}" dt="2022-11-02T20:19:24.668" v="1231" actId="1038"/>
          <ac:spMkLst>
            <pc:docMk/>
            <pc:sldMk cId="2115418796" sldId="11768"/>
            <ac:spMk id="25" creationId="{84E19CA9-7D8E-36A3-0A88-9F8F3A01EEBD}"/>
          </ac:spMkLst>
        </pc:spChg>
        <pc:spChg chg="add del mod">
          <ac:chgData name="Sai Pedditi" userId="42f84f8f-6437-4283-abc5-7c8e70261738" providerId="ADAL" clId="{BA63633A-CBF5-4BC8-9909-C2AB00808AD4}" dt="2022-11-02T20:06:40.278" v="1188" actId="478"/>
          <ac:spMkLst>
            <pc:docMk/>
            <pc:sldMk cId="2115418796" sldId="11768"/>
            <ac:spMk id="28" creationId="{EE0BA66A-99CA-C8EC-FB90-20B038F7C995}"/>
          </ac:spMkLst>
        </pc:spChg>
        <pc:spChg chg="add mod ord">
          <ac:chgData name="Sai Pedditi" userId="42f84f8f-6437-4283-abc5-7c8e70261738" providerId="ADAL" clId="{BA63633A-CBF5-4BC8-9909-C2AB00808AD4}" dt="2022-11-02T20:19:24.668" v="1231" actId="1038"/>
          <ac:spMkLst>
            <pc:docMk/>
            <pc:sldMk cId="2115418796" sldId="11768"/>
            <ac:spMk id="29" creationId="{433439FA-5DAA-A690-2D2D-5244B5A84E89}"/>
          </ac:spMkLst>
        </pc:spChg>
        <pc:spChg chg="mod">
          <ac:chgData name="Sai Pedditi" userId="42f84f8f-6437-4283-abc5-7c8e70261738" providerId="ADAL" clId="{BA63633A-CBF5-4BC8-9909-C2AB00808AD4}" dt="2022-11-02T20:16:03.829" v="1219" actId="1076"/>
          <ac:spMkLst>
            <pc:docMk/>
            <pc:sldMk cId="2115418796" sldId="11768"/>
            <ac:spMk id="34" creationId="{459F01C4-B9AC-B43A-A2A3-9D4A57102235}"/>
          </ac:spMkLst>
        </pc:spChg>
        <pc:spChg chg="mod">
          <ac:chgData name="Sai Pedditi" userId="42f84f8f-6437-4283-abc5-7c8e70261738" providerId="ADAL" clId="{BA63633A-CBF5-4BC8-9909-C2AB00808AD4}" dt="2022-11-01T18:15:56.663" v="865" actId="207"/>
          <ac:spMkLst>
            <pc:docMk/>
            <pc:sldMk cId="2115418796" sldId="11768"/>
            <ac:spMk id="39" creationId="{137A8F66-0C8D-4C9A-91C3-76008F7D0DDC}"/>
          </ac:spMkLst>
        </pc:spChg>
        <pc:spChg chg="mod">
          <ac:chgData name="Sai Pedditi" userId="42f84f8f-6437-4283-abc5-7c8e70261738" providerId="ADAL" clId="{BA63633A-CBF5-4BC8-9909-C2AB00808AD4}" dt="2022-11-01T13:40:26.704" v="780" actId="1035"/>
          <ac:spMkLst>
            <pc:docMk/>
            <pc:sldMk cId="2115418796" sldId="11768"/>
            <ac:spMk id="40" creationId="{488881D6-03E6-47CD-8176-11E91152C400}"/>
          </ac:spMkLst>
        </pc:spChg>
        <pc:spChg chg="mod">
          <ac:chgData name="Sai Pedditi" userId="42f84f8f-6437-4283-abc5-7c8e70261738" providerId="ADAL" clId="{BA63633A-CBF5-4BC8-9909-C2AB00808AD4}" dt="2022-11-01T18:06:33.993" v="794" actId="1076"/>
          <ac:spMkLst>
            <pc:docMk/>
            <pc:sldMk cId="2115418796" sldId="11768"/>
            <ac:spMk id="41" creationId="{994E17FA-4B0B-497B-9809-49B41611D377}"/>
          </ac:spMkLst>
        </pc:spChg>
        <pc:spChg chg="mod">
          <ac:chgData name="Sai Pedditi" userId="42f84f8f-6437-4283-abc5-7c8e70261738" providerId="ADAL" clId="{BA63633A-CBF5-4BC8-9909-C2AB00808AD4}" dt="2022-11-01T13:40:26.704" v="780" actId="1035"/>
          <ac:spMkLst>
            <pc:docMk/>
            <pc:sldMk cId="2115418796" sldId="11768"/>
            <ac:spMk id="43" creationId="{93EDBE5E-AB81-4E33-8942-CF8B20C6D6B8}"/>
          </ac:spMkLst>
        </pc:spChg>
        <pc:spChg chg="mod">
          <ac:chgData name="Sai Pedditi" userId="42f84f8f-6437-4283-abc5-7c8e70261738" providerId="ADAL" clId="{BA63633A-CBF5-4BC8-9909-C2AB00808AD4}" dt="2022-11-01T13:40:26.704" v="780" actId="1035"/>
          <ac:spMkLst>
            <pc:docMk/>
            <pc:sldMk cId="2115418796" sldId="11768"/>
            <ac:spMk id="45" creationId="{38BA2AB5-AA0E-4DB2-8926-FFDF1D24F7FC}"/>
          </ac:spMkLst>
        </pc:spChg>
        <pc:spChg chg="mod">
          <ac:chgData name="Sai Pedditi" userId="42f84f8f-6437-4283-abc5-7c8e70261738" providerId="ADAL" clId="{BA63633A-CBF5-4BC8-9909-C2AB00808AD4}" dt="2022-11-01T13:40:26.704" v="780" actId="1035"/>
          <ac:spMkLst>
            <pc:docMk/>
            <pc:sldMk cId="2115418796" sldId="11768"/>
            <ac:spMk id="46" creationId="{0B6753C4-DD33-4635-92CE-C2D54042C710}"/>
          </ac:spMkLst>
        </pc:spChg>
        <pc:spChg chg="mod">
          <ac:chgData name="Sai Pedditi" userId="42f84f8f-6437-4283-abc5-7c8e70261738" providerId="ADAL" clId="{BA63633A-CBF5-4BC8-9909-C2AB00808AD4}" dt="2022-11-01T13:40:26.704" v="780" actId="1035"/>
          <ac:spMkLst>
            <pc:docMk/>
            <pc:sldMk cId="2115418796" sldId="11768"/>
            <ac:spMk id="47" creationId="{CB903040-62F9-4AD7-B6C4-54474607BF06}"/>
          </ac:spMkLst>
        </pc:spChg>
        <pc:spChg chg="mod">
          <ac:chgData name="Sai Pedditi" userId="42f84f8f-6437-4283-abc5-7c8e70261738" providerId="ADAL" clId="{BA63633A-CBF5-4BC8-9909-C2AB00808AD4}" dt="2022-11-01T18:13:07.889" v="857" actId="207"/>
          <ac:spMkLst>
            <pc:docMk/>
            <pc:sldMk cId="2115418796" sldId="11768"/>
            <ac:spMk id="48" creationId="{E903151B-A16A-424A-A7B8-EEAE722CC91F}"/>
          </ac:spMkLst>
        </pc:spChg>
        <pc:spChg chg="mod">
          <ac:chgData name="Sai Pedditi" userId="42f84f8f-6437-4283-abc5-7c8e70261738" providerId="ADAL" clId="{BA63633A-CBF5-4BC8-9909-C2AB00808AD4}" dt="2022-11-01T18:13:07.889" v="857" actId="207"/>
          <ac:spMkLst>
            <pc:docMk/>
            <pc:sldMk cId="2115418796" sldId="11768"/>
            <ac:spMk id="49" creationId="{FFDE852F-CC01-42F7-9FB9-F4F6130DE282}"/>
          </ac:spMkLst>
        </pc:spChg>
        <pc:spChg chg="mod">
          <ac:chgData name="Sai Pedditi" userId="42f84f8f-6437-4283-abc5-7c8e70261738" providerId="ADAL" clId="{BA63633A-CBF5-4BC8-9909-C2AB00808AD4}" dt="2022-11-01T18:13:07.889" v="857" actId="207"/>
          <ac:spMkLst>
            <pc:docMk/>
            <pc:sldMk cId="2115418796" sldId="11768"/>
            <ac:spMk id="50" creationId="{5C6D5CFE-71D7-41AA-8E2D-48C57BF5B255}"/>
          </ac:spMkLst>
        </pc:spChg>
        <pc:spChg chg="mod">
          <ac:chgData name="Sai Pedditi" userId="42f84f8f-6437-4283-abc5-7c8e70261738" providerId="ADAL" clId="{BA63633A-CBF5-4BC8-9909-C2AB00808AD4}" dt="2022-11-01T13:40:26.704" v="780" actId="1035"/>
          <ac:spMkLst>
            <pc:docMk/>
            <pc:sldMk cId="2115418796" sldId="11768"/>
            <ac:spMk id="53" creationId="{86AB4D39-75EE-4431-94E2-51EAB1CE5C4D}"/>
          </ac:spMkLst>
        </pc:spChg>
        <pc:spChg chg="mod">
          <ac:chgData name="Sai Pedditi" userId="42f84f8f-6437-4283-abc5-7c8e70261738" providerId="ADAL" clId="{BA63633A-CBF5-4BC8-9909-C2AB00808AD4}" dt="2022-11-01T13:40:26.704" v="780" actId="1035"/>
          <ac:spMkLst>
            <pc:docMk/>
            <pc:sldMk cId="2115418796" sldId="11768"/>
            <ac:spMk id="54" creationId="{C35675D7-3996-4D98-B88A-E714C11A5F7D}"/>
          </ac:spMkLst>
        </pc:spChg>
        <pc:spChg chg="mod">
          <ac:chgData name="Sai Pedditi" userId="42f84f8f-6437-4283-abc5-7c8e70261738" providerId="ADAL" clId="{BA63633A-CBF5-4BC8-9909-C2AB00808AD4}" dt="2022-11-01T13:40:26.704" v="780" actId="1035"/>
          <ac:spMkLst>
            <pc:docMk/>
            <pc:sldMk cId="2115418796" sldId="11768"/>
            <ac:spMk id="55" creationId="{26D9E6DF-0644-438F-A525-EC35495C1DF4}"/>
          </ac:spMkLst>
        </pc:spChg>
        <pc:spChg chg="mod">
          <ac:chgData name="Sai Pedditi" userId="42f84f8f-6437-4283-abc5-7c8e70261738" providerId="ADAL" clId="{BA63633A-CBF5-4BC8-9909-C2AB00808AD4}" dt="2022-11-01T13:40:26.704" v="780" actId="1035"/>
          <ac:spMkLst>
            <pc:docMk/>
            <pc:sldMk cId="2115418796" sldId="11768"/>
            <ac:spMk id="57" creationId="{C708D29A-1E02-45BC-A5C7-BF33B02271AA}"/>
          </ac:spMkLst>
        </pc:spChg>
        <pc:spChg chg="mod">
          <ac:chgData name="Sai Pedditi" userId="42f84f8f-6437-4283-abc5-7c8e70261738" providerId="ADAL" clId="{BA63633A-CBF5-4BC8-9909-C2AB00808AD4}" dt="2022-11-01T13:40:26.704" v="780" actId="1035"/>
          <ac:spMkLst>
            <pc:docMk/>
            <pc:sldMk cId="2115418796" sldId="11768"/>
            <ac:spMk id="58" creationId="{26141FED-E2AE-4179-852E-76B6390E605D}"/>
          </ac:spMkLst>
        </pc:spChg>
        <pc:spChg chg="mod">
          <ac:chgData name="Sai Pedditi" userId="42f84f8f-6437-4283-abc5-7c8e70261738" providerId="ADAL" clId="{BA63633A-CBF5-4BC8-9909-C2AB00808AD4}" dt="2022-11-01T18:13:16.790" v="858" actId="207"/>
          <ac:spMkLst>
            <pc:docMk/>
            <pc:sldMk cId="2115418796" sldId="11768"/>
            <ac:spMk id="59" creationId="{7227F0E1-1F7A-4AB8-B930-1A4A48D9534B}"/>
          </ac:spMkLst>
        </pc:spChg>
        <pc:spChg chg="mod">
          <ac:chgData name="Sai Pedditi" userId="42f84f8f-6437-4283-abc5-7c8e70261738" providerId="ADAL" clId="{BA63633A-CBF5-4BC8-9909-C2AB00808AD4}" dt="2022-11-01T13:40:26.704" v="780" actId="1035"/>
          <ac:spMkLst>
            <pc:docMk/>
            <pc:sldMk cId="2115418796" sldId="11768"/>
            <ac:spMk id="60" creationId="{2A637F8D-EF6B-4778-979D-F7AB04AF7F2F}"/>
          </ac:spMkLst>
        </pc:spChg>
        <pc:spChg chg="mod">
          <ac:chgData name="Sai Pedditi" userId="42f84f8f-6437-4283-abc5-7c8e70261738" providerId="ADAL" clId="{BA63633A-CBF5-4BC8-9909-C2AB00808AD4}" dt="2022-11-01T13:40:26.704" v="780" actId="1035"/>
          <ac:spMkLst>
            <pc:docMk/>
            <pc:sldMk cId="2115418796" sldId="11768"/>
            <ac:spMk id="68" creationId="{BE2E58A6-BDDA-461B-82D3-038E8B462BAB}"/>
          </ac:spMkLst>
        </pc:spChg>
        <pc:spChg chg="mod">
          <ac:chgData name="Sai Pedditi" userId="42f84f8f-6437-4283-abc5-7c8e70261738" providerId="ADAL" clId="{BA63633A-CBF5-4BC8-9909-C2AB00808AD4}" dt="2022-11-01T18:11:20.870" v="854" actId="2085"/>
          <ac:spMkLst>
            <pc:docMk/>
            <pc:sldMk cId="2115418796" sldId="11768"/>
            <ac:spMk id="76" creationId="{E34CDC17-2283-451C-BA2A-5F8BDD69E56A}"/>
          </ac:spMkLst>
        </pc:spChg>
        <pc:spChg chg="mod">
          <ac:chgData name="Sai Pedditi" userId="42f84f8f-6437-4283-abc5-7c8e70261738" providerId="ADAL" clId="{BA63633A-CBF5-4BC8-9909-C2AB00808AD4}" dt="2022-11-02T19:55:27.397" v="1125" actId="1076"/>
          <ac:spMkLst>
            <pc:docMk/>
            <pc:sldMk cId="2115418796" sldId="11768"/>
            <ac:spMk id="78" creationId="{ADB45F92-F9FF-4552-A8A0-D0BE7888A7E3}"/>
          </ac:spMkLst>
        </pc:spChg>
        <pc:spChg chg="mod">
          <ac:chgData name="Sai Pedditi" userId="42f84f8f-6437-4283-abc5-7c8e70261738" providerId="ADAL" clId="{BA63633A-CBF5-4BC8-9909-C2AB00808AD4}" dt="2022-11-02T19:56:09.288" v="1157" actId="1038"/>
          <ac:spMkLst>
            <pc:docMk/>
            <pc:sldMk cId="2115418796" sldId="11768"/>
            <ac:spMk id="79" creationId="{D2BEE9C0-8415-4CFA-A580-B77D53F9F863}"/>
          </ac:spMkLst>
        </pc:spChg>
        <pc:spChg chg="mod">
          <ac:chgData name="Sai Pedditi" userId="42f84f8f-6437-4283-abc5-7c8e70261738" providerId="ADAL" clId="{BA63633A-CBF5-4BC8-9909-C2AB00808AD4}" dt="2022-11-02T19:55:16.665" v="1123" actId="14100"/>
          <ac:spMkLst>
            <pc:docMk/>
            <pc:sldMk cId="2115418796" sldId="11768"/>
            <ac:spMk id="80" creationId="{3D797D4A-C3D9-481F-82A7-C08B4BC7682F}"/>
          </ac:spMkLst>
        </pc:spChg>
        <pc:spChg chg="mod">
          <ac:chgData name="Sai Pedditi" userId="42f84f8f-6437-4283-abc5-7c8e70261738" providerId="ADAL" clId="{BA63633A-CBF5-4BC8-9909-C2AB00808AD4}" dt="2022-11-02T20:19:24.668" v="1231" actId="1038"/>
          <ac:spMkLst>
            <pc:docMk/>
            <pc:sldMk cId="2115418796" sldId="11768"/>
            <ac:spMk id="82" creationId="{3D119F5F-AF96-48BE-9008-DFAA71B5EAD5}"/>
          </ac:spMkLst>
        </pc:spChg>
        <pc:spChg chg="mod">
          <ac:chgData name="Sai Pedditi" userId="42f84f8f-6437-4283-abc5-7c8e70261738" providerId="ADAL" clId="{BA63633A-CBF5-4BC8-9909-C2AB00808AD4}" dt="2022-11-02T19:57:23.087" v="1169" actId="1076"/>
          <ac:spMkLst>
            <pc:docMk/>
            <pc:sldMk cId="2115418796" sldId="11768"/>
            <ac:spMk id="90" creationId="{586A01A8-3518-471C-A77A-E7F27FDC61F1}"/>
          </ac:spMkLst>
        </pc:spChg>
        <pc:spChg chg="mod">
          <ac:chgData name="Sai Pedditi" userId="42f84f8f-6437-4283-abc5-7c8e70261738" providerId="ADAL" clId="{BA63633A-CBF5-4BC8-9909-C2AB00808AD4}" dt="2022-11-02T19:57:16.162" v="1167" actId="1076"/>
          <ac:spMkLst>
            <pc:docMk/>
            <pc:sldMk cId="2115418796" sldId="11768"/>
            <ac:spMk id="91" creationId="{5DD9CAB9-795B-455C-A85F-6FC89E1D7A4C}"/>
          </ac:spMkLst>
        </pc:spChg>
        <pc:spChg chg="mod">
          <ac:chgData name="Sai Pedditi" userId="42f84f8f-6437-4283-abc5-7c8e70261738" providerId="ADAL" clId="{BA63633A-CBF5-4BC8-9909-C2AB00808AD4}" dt="2022-11-01T18:22:02.677" v="870" actId="207"/>
          <ac:spMkLst>
            <pc:docMk/>
            <pc:sldMk cId="2115418796" sldId="11768"/>
            <ac:spMk id="94" creationId="{C72ACFB4-E57A-8EF4-BA36-9432A231C554}"/>
          </ac:spMkLst>
        </pc:spChg>
        <pc:spChg chg="mod">
          <ac:chgData name="Sai Pedditi" userId="42f84f8f-6437-4283-abc5-7c8e70261738" providerId="ADAL" clId="{BA63633A-CBF5-4BC8-9909-C2AB00808AD4}" dt="2022-11-02T19:55:32.711" v="1126" actId="1076"/>
          <ac:spMkLst>
            <pc:docMk/>
            <pc:sldMk cId="2115418796" sldId="11768"/>
            <ac:spMk id="108" creationId="{C9053C20-7542-4989-97FE-536A91A32F93}"/>
          </ac:spMkLst>
        </pc:spChg>
        <pc:spChg chg="mod">
          <ac:chgData name="Sai Pedditi" userId="42f84f8f-6437-4283-abc5-7c8e70261738" providerId="ADAL" clId="{BA63633A-CBF5-4BC8-9909-C2AB00808AD4}" dt="2022-11-01T18:13:07.889" v="857" actId="207"/>
          <ac:spMkLst>
            <pc:docMk/>
            <pc:sldMk cId="2115418796" sldId="11768"/>
            <ac:spMk id="113" creationId="{5C19A0D2-844D-4CE7-A7F4-A9CADF212D28}"/>
          </ac:spMkLst>
        </pc:spChg>
        <pc:spChg chg="mod">
          <ac:chgData name="Sai Pedditi" userId="42f84f8f-6437-4283-abc5-7c8e70261738" providerId="ADAL" clId="{BA63633A-CBF5-4BC8-9909-C2AB00808AD4}" dt="2022-11-02T19:56:09.288" v="1157" actId="1038"/>
          <ac:spMkLst>
            <pc:docMk/>
            <pc:sldMk cId="2115418796" sldId="11768"/>
            <ac:spMk id="123" creationId="{B6E72F15-EB76-4105-AB4A-2C0DEBD86C5E}"/>
          </ac:spMkLst>
        </pc:spChg>
        <pc:spChg chg="mod">
          <ac:chgData name="Sai Pedditi" userId="42f84f8f-6437-4283-abc5-7c8e70261738" providerId="ADAL" clId="{BA63633A-CBF5-4BC8-9909-C2AB00808AD4}" dt="2022-11-02T19:56:09.288" v="1157" actId="1038"/>
          <ac:spMkLst>
            <pc:docMk/>
            <pc:sldMk cId="2115418796" sldId="11768"/>
            <ac:spMk id="124" creationId="{B05A0B55-8FC7-4E05-B23F-E474FCAE98BD}"/>
          </ac:spMkLst>
        </pc:spChg>
        <pc:spChg chg="mod">
          <ac:chgData name="Sai Pedditi" userId="42f84f8f-6437-4283-abc5-7c8e70261738" providerId="ADAL" clId="{BA63633A-CBF5-4BC8-9909-C2AB00808AD4}" dt="2022-11-02T19:56:09.288" v="1157" actId="1038"/>
          <ac:spMkLst>
            <pc:docMk/>
            <pc:sldMk cId="2115418796" sldId="11768"/>
            <ac:spMk id="128" creationId="{B704A5A2-FA3A-4BE9-9A41-07E3B155DFA3}"/>
          </ac:spMkLst>
        </pc:spChg>
        <pc:spChg chg="mod">
          <ac:chgData name="Sai Pedditi" userId="42f84f8f-6437-4283-abc5-7c8e70261738" providerId="ADAL" clId="{BA63633A-CBF5-4BC8-9909-C2AB00808AD4}" dt="2022-11-01T18:07:08.255" v="800" actId="1076"/>
          <ac:spMkLst>
            <pc:docMk/>
            <pc:sldMk cId="2115418796" sldId="11768"/>
            <ac:spMk id="132" creationId="{53527D1F-20E0-4616-992D-3FA00F431844}"/>
          </ac:spMkLst>
        </pc:spChg>
        <pc:grpChg chg="add mod">
          <ac:chgData name="Sai Pedditi" userId="42f84f8f-6437-4283-abc5-7c8e70261738" providerId="ADAL" clId="{BA63633A-CBF5-4BC8-9909-C2AB00808AD4}" dt="2022-11-02T19:56:09.288" v="1157" actId="1038"/>
          <ac:grpSpMkLst>
            <pc:docMk/>
            <pc:sldMk cId="2115418796" sldId="11768"/>
            <ac:grpSpMk id="11" creationId="{2DA5C743-81DB-41EC-815E-FB81AB416246}"/>
          </ac:grpSpMkLst>
        </pc:grpChg>
        <pc:grpChg chg="mod">
          <ac:chgData name="Sai Pedditi" userId="42f84f8f-6437-4283-abc5-7c8e70261738" providerId="ADAL" clId="{BA63633A-CBF5-4BC8-9909-C2AB00808AD4}" dt="2022-11-02T19:56:09.288" v="1157" actId="1038"/>
          <ac:grpSpMkLst>
            <pc:docMk/>
            <pc:sldMk cId="2115418796" sldId="11768"/>
            <ac:grpSpMk id="15" creationId="{DCEEBAA4-8CB7-83AB-3325-B1CD9B4C3AA8}"/>
          </ac:grpSpMkLst>
        </pc:grpChg>
        <pc:grpChg chg="add del mod">
          <ac:chgData name="Sai Pedditi" userId="42f84f8f-6437-4283-abc5-7c8e70261738" providerId="ADAL" clId="{BA63633A-CBF5-4BC8-9909-C2AB00808AD4}" dt="2022-11-02T20:15:58.991" v="1218" actId="478"/>
          <ac:grpSpMkLst>
            <pc:docMk/>
            <pc:sldMk cId="2115418796" sldId="11768"/>
            <ac:grpSpMk id="30" creationId="{36019119-909D-6C9C-B96B-894BCE1E8670}"/>
          </ac:grpSpMkLst>
        </pc:grpChg>
        <pc:grpChg chg="mod">
          <ac:chgData name="Sai Pedditi" userId="42f84f8f-6437-4283-abc5-7c8e70261738" providerId="ADAL" clId="{BA63633A-CBF5-4BC8-9909-C2AB00808AD4}" dt="2022-11-02T20:19:24.668" v="1231" actId="1038"/>
          <ac:grpSpMkLst>
            <pc:docMk/>
            <pc:sldMk cId="2115418796" sldId="11768"/>
            <ac:grpSpMk id="31" creationId="{B7183BC3-F142-4A69-D061-653F0ABD80D2}"/>
          </ac:grpSpMkLst>
        </pc:grpChg>
        <pc:grpChg chg="mod">
          <ac:chgData name="Sai Pedditi" userId="42f84f8f-6437-4283-abc5-7c8e70261738" providerId="ADAL" clId="{BA63633A-CBF5-4BC8-9909-C2AB00808AD4}" dt="2022-11-01T13:40:26.704" v="780" actId="1035"/>
          <ac:grpSpMkLst>
            <pc:docMk/>
            <pc:sldMk cId="2115418796" sldId="11768"/>
            <ac:grpSpMk id="64" creationId="{8EBA4F0D-2DA8-43A5-A322-ED28D52579B4}"/>
          </ac:grpSpMkLst>
        </pc:grpChg>
        <pc:grpChg chg="mod">
          <ac:chgData name="Sai Pedditi" userId="42f84f8f-6437-4283-abc5-7c8e70261738" providerId="ADAL" clId="{BA63633A-CBF5-4BC8-9909-C2AB00808AD4}" dt="2022-11-01T13:40:26.704" v="780" actId="1035"/>
          <ac:grpSpMkLst>
            <pc:docMk/>
            <pc:sldMk cId="2115418796" sldId="11768"/>
            <ac:grpSpMk id="65" creationId="{D672C379-CBBF-4520-BBC3-3582C0F9B0FE}"/>
          </ac:grpSpMkLst>
        </pc:grpChg>
        <pc:grpChg chg="mod">
          <ac:chgData name="Sai Pedditi" userId="42f84f8f-6437-4283-abc5-7c8e70261738" providerId="ADAL" clId="{BA63633A-CBF5-4BC8-9909-C2AB00808AD4}" dt="2022-11-02T19:55:32.711" v="1126" actId="1076"/>
          <ac:grpSpMkLst>
            <pc:docMk/>
            <pc:sldMk cId="2115418796" sldId="11768"/>
            <ac:grpSpMk id="104" creationId="{0F4E2734-A482-40D8-86A3-7DED2F8C9246}"/>
          </ac:grpSpMkLst>
        </pc:grpChg>
        <pc:grpChg chg="mod">
          <ac:chgData name="Sai Pedditi" userId="42f84f8f-6437-4283-abc5-7c8e70261738" providerId="ADAL" clId="{BA63633A-CBF5-4BC8-9909-C2AB00808AD4}" dt="2022-11-02T19:55:32.711" v="1126" actId="1076"/>
          <ac:grpSpMkLst>
            <pc:docMk/>
            <pc:sldMk cId="2115418796" sldId="11768"/>
            <ac:grpSpMk id="105" creationId="{7B25A889-D812-44F8-BCF1-EF21B1946E3C}"/>
          </ac:grpSpMkLst>
        </pc:grpChg>
        <pc:grpChg chg="del mod">
          <ac:chgData name="Sai Pedditi" userId="42f84f8f-6437-4283-abc5-7c8e70261738" providerId="ADAL" clId="{BA63633A-CBF5-4BC8-9909-C2AB00808AD4}" dt="2022-11-01T18:07:23.561" v="801" actId="478"/>
          <ac:grpSpMkLst>
            <pc:docMk/>
            <pc:sldMk cId="2115418796" sldId="11768"/>
            <ac:grpSpMk id="126" creationId="{69E1815C-7CBB-4CDB-B7C3-E5B51A646E09}"/>
          </ac:grpSpMkLst>
        </pc:grpChg>
        <pc:grpChg chg="mod">
          <ac:chgData name="Sai Pedditi" userId="42f84f8f-6437-4283-abc5-7c8e70261738" providerId="ADAL" clId="{BA63633A-CBF5-4BC8-9909-C2AB00808AD4}" dt="2022-11-01T18:07:08.255" v="800" actId="1076"/>
          <ac:grpSpMkLst>
            <pc:docMk/>
            <pc:sldMk cId="2115418796" sldId="11768"/>
            <ac:grpSpMk id="129" creationId="{38AE6730-8D55-4BCA-ABC2-0F9A788F6998}"/>
          </ac:grpSpMkLst>
        </pc:grpChg>
        <pc:picChg chg="mod">
          <ac:chgData name="Sai Pedditi" userId="42f84f8f-6437-4283-abc5-7c8e70261738" providerId="ADAL" clId="{BA63633A-CBF5-4BC8-9909-C2AB00808AD4}" dt="2022-11-02T19:56:09.288" v="1157" actId="1038"/>
          <ac:picMkLst>
            <pc:docMk/>
            <pc:sldMk cId="2115418796" sldId="11768"/>
            <ac:picMk id="16" creationId="{7D21AC74-A470-DC9C-616F-54F419E297E1}"/>
          </ac:picMkLst>
        </pc:picChg>
        <pc:picChg chg="mod">
          <ac:chgData name="Sai Pedditi" userId="42f84f8f-6437-4283-abc5-7c8e70261738" providerId="ADAL" clId="{BA63633A-CBF5-4BC8-9909-C2AB00808AD4}" dt="2022-11-02T19:56:09.288" v="1157" actId="1038"/>
          <ac:picMkLst>
            <pc:docMk/>
            <pc:sldMk cId="2115418796" sldId="11768"/>
            <ac:picMk id="17" creationId="{21F154F6-D232-6A6D-5D8B-EDFEF5A6C1B3}"/>
          </ac:picMkLst>
        </pc:picChg>
        <pc:picChg chg="add mod">
          <ac:chgData name="Sai Pedditi" userId="42f84f8f-6437-4283-abc5-7c8e70261738" providerId="ADAL" clId="{BA63633A-CBF5-4BC8-9909-C2AB00808AD4}" dt="2022-11-02T20:19:24.668" v="1231" actId="1038"/>
          <ac:picMkLst>
            <pc:docMk/>
            <pc:sldMk cId="2115418796" sldId="11768"/>
            <ac:picMk id="26" creationId="{1E880A11-DF89-8B90-80C6-DD17D7B7C707}"/>
          </ac:picMkLst>
        </pc:picChg>
        <pc:picChg chg="add del mod">
          <ac:chgData name="Sai Pedditi" userId="42f84f8f-6437-4283-abc5-7c8e70261738" providerId="ADAL" clId="{BA63633A-CBF5-4BC8-9909-C2AB00808AD4}" dt="2022-11-01T18:22:37.492" v="874"/>
          <ac:picMkLst>
            <pc:docMk/>
            <pc:sldMk cId="2115418796" sldId="11768"/>
            <ac:picMk id="28" creationId="{9D2485AF-56E6-FFBD-77BD-8E4482EC8DE6}"/>
          </ac:picMkLst>
        </pc:picChg>
        <pc:picChg chg="del mod">
          <ac:chgData name="Sai Pedditi" userId="42f84f8f-6437-4283-abc5-7c8e70261738" providerId="ADAL" clId="{BA63633A-CBF5-4BC8-9909-C2AB00808AD4}" dt="2022-11-02T20:15:58.991" v="1218" actId="478"/>
          <ac:picMkLst>
            <pc:docMk/>
            <pc:sldMk cId="2115418796" sldId="11768"/>
            <ac:picMk id="32" creationId="{6B502BB8-92C2-A512-C7B9-1EE3EECA1D36}"/>
          </ac:picMkLst>
        </pc:picChg>
        <pc:picChg chg="mod">
          <ac:chgData name="Sai Pedditi" userId="42f84f8f-6437-4283-abc5-7c8e70261738" providerId="ADAL" clId="{BA63633A-CBF5-4BC8-9909-C2AB00808AD4}" dt="2022-11-02T20:16:12.133" v="1221" actId="14100"/>
          <ac:picMkLst>
            <pc:docMk/>
            <pc:sldMk cId="2115418796" sldId="11768"/>
            <ac:picMk id="33" creationId="{BE9227D1-FF3A-0F1E-8AF6-CCCDBA4F0923}"/>
          </ac:picMkLst>
        </pc:picChg>
        <pc:picChg chg="add del mod">
          <ac:chgData name="Sai Pedditi" userId="42f84f8f-6437-4283-abc5-7c8e70261738" providerId="ADAL" clId="{BA63633A-CBF5-4BC8-9909-C2AB00808AD4}" dt="2022-11-02T20:18:52.265" v="1224" actId="478"/>
          <ac:picMkLst>
            <pc:docMk/>
            <pc:sldMk cId="2115418796" sldId="11768"/>
            <ac:picMk id="36" creationId="{55B9D207-241B-44E5-4952-1C5521F105F5}"/>
          </ac:picMkLst>
        </pc:picChg>
        <pc:picChg chg="mod">
          <ac:chgData name="Sai Pedditi" userId="42f84f8f-6437-4283-abc5-7c8e70261738" providerId="ADAL" clId="{BA63633A-CBF5-4BC8-9909-C2AB00808AD4}" dt="2022-11-01T13:40:26.704" v="780" actId="1035"/>
          <ac:picMkLst>
            <pc:docMk/>
            <pc:sldMk cId="2115418796" sldId="11768"/>
            <ac:picMk id="56" creationId="{38BAE585-EE52-432F-8219-54A447609EE7}"/>
          </ac:picMkLst>
        </pc:picChg>
        <pc:picChg chg="mod">
          <ac:chgData name="Sai Pedditi" userId="42f84f8f-6437-4283-abc5-7c8e70261738" providerId="ADAL" clId="{BA63633A-CBF5-4BC8-9909-C2AB00808AD4}" dt="2022-11-01T13:40:26.704" v="780" actId="1035"/>
          <ac:picMkLst>
            <pc:docMk/>
            <pc:sldMk cId="2115418796" sldId="11768"/>
            <ac:picMk id="66" creationId="{469B3811-A81C-466C-9CD3-ED84A5430DF2}"/>
          </ac:picMkLst>
        </pc:picChg>
        <pc:picChg chg="mod">
          <ac:chgData name="Sai Pedditi" userId="42f84f8f-6437-4283-abc5-7c8e70261738" providerId="ADAL" clId="{BA63633A-CBF5-4BC8-9909-C2AB00808AD4}" dt="2022-11-01T13:40:26.704" v="780" actId="1035"/>
          <ac:picMkLst>
            <pc:docMk/>
            <pc:sldMk cId="2115418796" sldId="11768"/>
            <ac:picMk id="67" creationId="{A5617964-E936-412D-8E6B-BEBF9A8D2340}"/>
          </ac:picMkLst>
        </pc:picChg>
        <pc:picChg chg="mod">
          <ac:chgData name="Sai Pedditi" userId="42f84f8f-6437-4283-abc5-7c8e70261738" providerId="ADAL" clId="{BA63633A-CBF5-4BC8-9909-C2AB00808AD4}" dt="2022-11-01T18:06:48.912" v="796" actId="1076"/>
          <ac:picMkLst>
            <pc:docMk/>
            <pc:sldMk cId="2115418796" sldId="11768"/>
            <ac:picMk id="87" creationId="{C20C619E-B22B-4A9F-9324-C5F39B84CF5E}"/>
          </ac:picMkLst>
        </pc:picChg>
        <pc:picChg chg="mod">
          <ac:chgData name="Sai Pedditi" userId="42f84f8f-6437-4283-abc5-7c8e70261738" providerId="ADAL" clId="{BA63633A-CBF5-4BC8-9909-C2AB00808AD4}" dt="2022-11-01T18:10:49.758" v="853" actId="1035"/>
          <ac:picMkLst>
            <pc:docMk/>
            <pc:sldMk cId="2115418796" sldId="11768"/>
            <ac:picMk id="92" creationId="{2BF50A90-359C-4AD6-A32A-0ACCCBB91CB7}"/>
          </ac:picMkLst>
        </pc:picChg>
        <pc:picChg chg="mod">
          <ac:chgData name="Sai Pedditi" userId="42f84f8f-6437-4283-abc5-7c8e70261738" providerId="ADAL" clId="{BA63633A-CBF5-4BC8-9909-C2AB00808AD4}" dt="2022-11-02T19:55:32.711" v="1126" actId="1076"/>
          <ac:picMkLst>
            <pc:docMk/>
            <pc:sldMk cId="2115418796" sldId="11768"/>
            <ac:picMk id="106" creationId="{13F83754-0869-46A2-A222-D51A87D19195}"/>
          </ac:picMkLst>
        </pc:picChg>
        <pc:picChg chg="mod">
          <ac:chgData name="Sai Pedditi" userId="42f84f8f-6437-4283-abc5-7c8e70261738" providerId="ADAL" clId="{BA63633A-CBF5-4BC8-9909-C2AB00808AD4}" dt="2022-11-02T19:55:32.711" v="1126" actId="1076"/>
          <ac:picMkLst>
            <pc:docMk/>
            <pc:sldMk cId="2115418796" sldId="11768"/>
            <ac:picMk id="107" creationId="{1A56D7FD-26A4-44D2-897F-69A83F927943}"/>
          </ac:picMkLst>
        </pc:picChg>
        <pc:picChg chg="mod">
          <ac:chgData name="Sai Pedditi" userId="42f84f8f-6437-4283-abc5-7c8e70261738" providerId="ADAL" clId="{BA63633A-CBF5-4BC8-9909-C2AB00808AD4}" dt="2022-11-01T13:40:26.704" v="780" actId="1035"/>
          <ac:picMkLst>
            <pc:docMk/>
            <pc:sldMk cId="2115418796" sldId="11768"/>
            <ac:picMk id="115" creationId="{CD98D3EA-63B2-4354-B433-0ED07967AB45}"/>
          </ac:picMkLst>
        </pc:picChg>
        <pc:picChg chg="mod">
          <ac:chgData name="Sai Pedditi" userId="42f84f8f-6437-4283-abc5-7c8e70261738" providerId="ADAL" clId="{BA63633A-CBF5-4BC8-9909-C2AB00808AD4}" dt="2022-11-01T13:40:26.704" v="780" actId="1035"/>
          <ac:picMkLst>
            <pc:docMk/>
            <pc:sldMk cId="2115418796" sldId="11768"/>
            <ac:picMk id="116" creationId="{EAA6CCF4-F807-4B85-B3BB-9632C98BDE92}"/>
          </ac:picMkLst>
        </pc:picChg>
        <pc:picChg chg="mod">
          <ac:chgData name="Sai Pedditi" userId="42f84f8f-6437-4283-abc5-7c8e70261738" providerId="ADAL" clId="{BA63633A-CBF5-4BC8-9909-C2AB00808AD4}" dt="2022-11-01T13:40:26.704" v="780" actId="1035"/>
          <ac:picMkLst>
            <pc:docMk/>
            <pc:sldMk cId="2115418796" sldId="11768"/>
            <ac:picMk id="117" creationId="{97F18FAD-016C-4750-8E63-6C6BCA2F869D}"/>
          </ac:picMkLst>
        </pc:picChg>
        <pc:picChg chg="mod">
          <ac:chgData name="Sai Pedditi" userId="42f84f8f-6437-4283-abc5-7c8e70261738" providerId="ADAL" clId="{BA63633A-CBF5-4BC8-9909-C2AB00808AD4}" dt="2022-11-01T13:40:26.704" v="780" actId="1035"/>
          <ac:picMkLst>
            <pc:docMk/>
            <pc:sldMk cId="2115418796" sldId="11768"/>
            <ac:picMk id="119" creationId="{7F4798BE-FD7F-4606-BFDB-7BDBDAECDB06}"/>
          </ac:picMkLst>
        </pc:picChg>
        <pc:picChg chg="mod">
          <ac:chgData name="Sai Pedditi" userId="42f84f8f-6437-4283-abc5-7c8e70261738" providerId="ADAL" clId="{BA63633A-CBF5-4BC8-9909-C2AB00808AD4}" dt="2022-11-01T13:40:26.704" v="780" actId="1035"/>
          <ac:picMkLst>
            <pc:docMk/>
            <pc:sldMk cId="2115418796" sldId="11768"/>
            <ac:picMk id="120" creationId="{21844A6F-E37D-4E44-8C2D-1998B0A39931}"/>
          </ac:picMkLst>
        </pc:picChg>
        <pc:picChg chg="mod">
          <ac:chgData name="Sai Pedditi" userId="42f84f8f-6437-4283-abc5-7c8e70261738" providerId="ADAL" clId="{BA63633A-CBF5-4BC8-9909-C2AB00808AD4}" dt="2022-11-01T13:40:26.704" v="780" actId="1035"/>
          <ac:picMkLst>
            <pc:docMk/>
            <pc:sldMk cId="2115418796" sldId="11768"/>
            <ac:picMk id="121" creationId="{AAE6F8A5-F339-49B1-A10D-5BCEC37C6C60}"/>
          </ac:picMkLst>
        </pc:picChg>
        <pc:picChg chg="mod">
          <ac:chgData name="Sai Pedditi" userId="42f84f8f-6437-4283-abc5-7c8e70261738" providerId="ADAL" clId="{BA63633A-CBF5-4BC8-9909-C2AB00808AD4}" dt="2022-11-02T19:55:20.862" v="1124" actId="14100"/>
          <ac:picMkLst>
            <pc:docMk/>
            <pc:sldMk cId="2115418796" sldId="11768"/>
            <ac:picMk id="122" creationId="{1A451808-F071-4AE3-B460-C16E34D6A6D0}"/>
          </ac:picMkLst>
        </pc:picChg>
        <pc:picChg chg="mod">
          <ac:chgData name="Sai Pedditi" userId="42f84f8f-6437-4283-abc5-7c8e70261738" providerId="ADAL" clId="{BA63633A-CBF5-4BC8-9909-C2AB00808AD4}" dt="2022-11-01T18:10:49.758" v="853" actId="1035"/>
          <ac:picMkLst>
            <pc:docMk/>
            <pc:sldMk cId="2115418796" sldId="11768"/>
            <ac:picMk id="125" creationId="{A92D0DCD-14B1-4BE5-8973-0B07821F0350}"/>
          </ac:picMkLst>
        </pc:picChg>
        <pc:picChg chg="mod">
          <ac:chgData name="Sai Pedditi" userId="42f84f8f-6437-4283-abc5-7c8e70261738" providerId="ADAL" clId="{BA63633A-CBF5-4BC8-9909-C2AB00808AD4}" dt="2022-11-01T18:10:49.758" v="853" actId="1035"/>
          <ac:picMkLst>
            <pc:docMk/>
            <pc:sldMk cId="2115418796" sldId="11768"/>
            <ac:picMk id="127" creationId="{90B5070B-E0B2-45B9-B4A9-3DFE8A326809}"/>
          </ac:picMkLst>
        </pc:picChg>
        <pc:picChg chg="mod">
          <ac:chgData name="Sai Pedditi" userId="42f84f8f-6437-4283-abc5-7c8e70261738" providerId="ADAL" clId="{BA63633A-CBF5-4BC8-9909-C2AB00808AD4}" dt="2022-11-01T18:07:08.255" v="800" actId="1076"/>
          <ac:picMkLst>
            <pc:docMk/>
            <pc:sldMk cId="2115418796" sldId="11768"/>
            <ac:picMk id="130" creationId="{613A08BF-355C-4F8B-BFC1-B7A5B807AEFD}"/>
          </ac:picMkLst>
        </pc:picChg>
        <pc:picChg chg="mod">
          <ac:chgData name="Sai Pedditi" userId="42f84f8f-6437-4283-abc5-7c8e70261738" providerId="ADAL" clId="{BA63633A-CBF5-4BC8-9909-C2AB00808AD4}" dt="2022-11-01T18:07:08.255" v="800" actId="1076"/>
          <ac:picMkLst>
            <pc:docMk/>
            <pc:sldMk cId="2115418796" sldId="11768"/>
            <ac:picMk id="131" creationId="{37397642-3C56-49D2-B019-BC40BEAC455C}"/>
          </ac:picMkLst>
        </pc:picChg>
        <pc:picChg chg="mod">
          <ac:chgData name="Sai Pedditi" userId="42f84f8f-6437-4283-abc5-7c8e70261738" providerId="ADAL" clId="{BA63633A-CBF5-4BC8-9909-C2AB00808AD4}" dt="2022-11-01T13:40:26.704" v="780" actId="1035"/>
          <ac:picMkLst>
            <pc:docMk/>
            <pc:sldMk cId="2115418796" sldId="11768"/>
            <ac:picMk id="1026" creationId="{56CDBEAD-3B4E-464D-AEBB-2AA032CE32AB}"/>
          </ac:picMkLst>
        </pc:picChg>
        <pc:picChg chg="mod">
          <ac:chgData name="Sai Pedditi" userId="42f84f8f-6437-4283-abc5-7c8e70261738" providerId="ADAL" clId="{BA63633A-CBF5-4BC8-9909-C2AB00808AD4}" dt="2022-11-01T13:40:26.704" v="780" actId="1035"/>
          <ac:picMkLst>
            <pc:docMk/>
            <pc:sldMk cId="2115418796" sldId="11768"/>
            <ac:picMk id="1028" creationId="{F4D8DECF-273C-4D05-9FAE-02329D9AFAB7}"/>
          </ac:picMkLst>
        </pc:picChg>
        <pc:picChg chg="mod">
          <ac:chgData name="Sai Pedditi" userId="42f84f8f-6437-4283-abc5-7c8e70261738" providerId="ADAL" clId="{BA63633A-CBF5-4BC8-9909-C2AB00808AD4}" dt="2022-11-01T18:10:49.758" v="853" actId="1035"/>
          <ac:picMkLst>
            <pc:docMk/>
            <pc:sldMk cId="2115418796" sldId="11768"/>
            <ac:picMk id="1030" creationId="{BC1C7097-52C8-4374-A982-C99A9FB63377}"/>
          </ac:picMkLst>
        </pc:picChg>
        <pc:picChg chg="mod">
          <ac:chgData name="Sai Pedditi" userId="42f84f8f-6437-4283-abc5-7c8e70261738" providerId="ADAL" clId="{BA63633A-CBF5-4BC8-9909-C2AB00808AD4}" dt="2022-11-01T18:10:49.758" v="853" actId="1035"/>
          <ac:picMkLst>
            <pc:docMk/>
            <pc:sldMk cId="2115418796" sldId="11768"/>
            <ac:picMk id="1032" creationId="{A3E2AA59-3A45-447D-9797-B0D2ECAC510A}"/>
          </ac:picMkLst>
        </pc:picChg>
        <pc:picChg chg="del">
          <ac:chgData name="Sai Pedditi" userId="42f84f8f-6437-4283-abc5-7c8e70261738" providerId="ADAL" clId="{BA63633A-CBF5-4BC8-9909-C2AB00808AD4}" dt="2022-11-01T18:08:44.145" v="808" actId="478"/>
          <ac:picMkLst>
            <pc:docMk/>
            <pc:sldMk cId="2115418796" sldId="11768"/>
            <ac:picMk id="1036" creationId="{16034F21-08E0-42DE-9391-49B771885A75}"/>
          </ac:picMkLst>
        </pc:picChg>
      </pc:sldChg>
      <pc:sldChg chg="addSp delSp modSp mod">
        <pc:chgData name="Sai Pedditi" userId="42f84f8f-6437-4283-abc5-7c8e70261738" providerId="ADAL" clId="{BA63633A-CBF5-4BC8-9909-C2AB00808AD4}" dt="2022-11-01T04:21:28.301" v="751" actId="1076"/>
        <pc:sldMkLst>
          <pc:docMk/>
          <pc:sldMk cId="379099514" sldId="11802"/>
        </pc:sldMkLst>
        <pc:spChg chg="mod">
          <ac:chgData name="Sai Pedditi" userId="42f84f8f-6437-4283-abc5-7c8e70261738" providerId="ADAL" clId="{BA63633A-CBF5-4BC8-9909-C2AB00808AD4}" dt="2022-11-01T04:13:32.745" v="680" actId="20577"/>
          <ac:spMkLst>
            <pc:docMk/>
            <pc:sldMk cId="379099514" sldId="11802"/>
            <ac:spMk id="3" creationId="{9C594DE7-4DF7-45FD-876B-688A2083B8BA}"/>
          </ac:spMkLst>
        </pc:spChg>
        <pc:spChg chg="mod">
          <ac:chgData name="Sai Pedditi" userId="42f84f8f-6437-4283-abc5-7c8e70261738" providerId="ADAL" clId="{BA63633A-CBF5-4BC8-9909-C2AB00808AD4}" dt="2022-11-01T04:15:02.900" v="689" actId="1076"/>
          <ac:spMkLst>
            <pc:docMk/>
            <pc:sldMk cId="379099514" sldId="11802"/>
            <ac:spMk id="4" creationId="{83479F9C-4F6E-4566-A371-B4182BACD560}"/>
          </ac:spMkLst>
        </pc:spChg>
        <pc:spChg chg="mod">
          <ac:chgData name="Sai Pedditi" userId="42f84f8f-6437-4283-abc5-7c8e70261738" providerId="ADAL" clId="{BA63633A-CBF5-4BC8-9909-C2AB00808AD4}" dt="2022-11-01T04:20:42.925" v="745" actId="1076"/>
          <ac:spMkLst>
            <pc:docMk/>
            <pc:sldMk cId="379099514" sldId="11802"/>
            <ac:spMk id="6" creationId="{6E65A0EC-6A9A-BDE4-BB7C-5985F9D2D8C0}"/>
          </ac:spMkLst>
        </pc:spChg>
        <pc:spChg chg="mod">
          <ac:chgData name="Sai Pedditi" userId="42f84f8f-6437-4283-abc5-7c8e70261738" providerId="ADAL" clId="{BA63633A-CBF5-4BC8-9909-C2AB00808AD4}" dt="2022-11-01T04:11:39.112" v="631" actId="1035"/>
          <ac:spMkLst>
            <pc:docMk/>
            <pc:sldMk cId="379099514" sldId="11802"/>
            <ac:spMk id="7" creationId="{633857EC-8C2C-113F-6C94-2140E6C73167}"/>
          </ac:spMkLst>
        </pc:spChg>
        <pc:spChg chg="add mod">
          <ac:chgData name="Sai Pedditi" userId="42f84f8f-6437-4283-abc5-7c8e70261738" providerId="ADAL" clId="{BA63633A-CBF5-4BC8-9909-C2AB00808AD4}" dt="2022-11-01T04:20:32.256" v="744" actId="1076"/>
          <ac:spMkLst>
            <pc:docMk/>
            <pc:sldMk cId="379099514" sldId="11802"/>
            <ac:spMk id="8" creationId="{4A77873E-B9B5-7A23-F607-AC0ABCF587A0}"/>
          </ac:spMkLst>
        </pc:spChg>
        <pc:spChg chg="add mod">
          <ac:chgData name="Sai Pedditi" userId="42f84f8f-6437-4283-abc5-7c8e70261738" providerId="ADAL" clId="{BA63633A-CBF5-4BC8-9909-C2AB00808AD4}" dt="2022-11-01T04:20:23.691" v="743" actId="1076"/>
          <ac:spMkLst>
            <pc:docMk/>
            <pc:sldMk cId="379099514" sldId="11802"/>
            <ac:spMk id="9" creationId="{B47E8C0A-0DB5-1F44-6AC5-5826592585FF}"/>
          </ac:spMkLst>
        </pc:spChg>
        <pc:spChg chg="add mod">
          <ac:chgData name="Sai Pedditi" userId="42f84f8f-6437-4283-abc5-7c8e70261738" providerId="ADAL" clId="{BA63633A-CBF5-4BC8-9909-C2AB00808AD4}" dt="2022-11-01T04:21:28.301" v="751" actId="1076"/>
          <ac:spMkLst>
            <pc:docMk/>
            <pc:sldMk cId="379099514" sldId="11802"/>
            <ac:spMk id="11" creationId="{8E4DD68B-9453-0BA7-6BAB-158A21F8C58F}"/>
          </ac:spMkLst>
        </pc:spChg>
        <pc:spChg chg="mod">
          <ac:chgData name="Sai Pedditi" userId="42f84f8f-6437-4283-abc5-7c8e70261738" providerId="ADAL" clId="{BA63633A-CBF5-4BC8-9909-C2AB00808AD4}" dt="2022-11-01T04:15:19.999" v="691" actId="14100"/>
          <ac:spMkLst>
            <pc:docMk/>
            <pc:sldMk cId="379099514" sldId="11802"/>
            <ac:spMk id="13" creationId="{B24C5B61-14C0-4E45-B010-6C54C2E668D1}"/>
          </ac:spMkLst>
        </pc:spChg>
        <pc:spChg chg="mod">
          <ac:chgData name="Sai Pedditi" userId="42f84f8f-6437-4283-abc5-7c8e70261738" providerId="ADAL" clId="{BA63633A-CBF5-4BC8-9909-C2AB00808AD4}" dt="2022-11-01T04:16:37.314" v="703" actId="1076"/>
          <ac:spMkLst>
            <pc:docMk/>
            <pc:sldMk cId="379099514" sldId="11802"/>
            <ac:spMk id="30" creationId="{1F6AA7A5-E92E-4E07-9E65-43186A35780D}"/>
          </ac:spMkLst>
        </pc:spChg>
        <pc:spChg chg="mod">
          <ac:chgData name="Sai Pedditi" userId="42f84f8f-6437-4283-abc5-7c8e70261738" providerId="ADAL" clId="{BA63633A-CBF5-4BC8-9909-C2AB00808AD4}" dt="2022-11-01T04:11:47.137" v="643" actId="1036"/>
          <ac:spMkLst>
            <pc:docMk/>
            <pc:sldMk cId="379099514" sldId="11802"/>
            <ac:spMk id="76" creationId="{FEB2C10D-8CED-460E-B09D-5B307132CD0F}"/>
          </ac:spMkLst>
        </pc:spChg>
        <pc:spChg chg="mod">
          <ac:chgData name="Sai Pedditi" userId="42f84f8f-6437-4283-abc5-7c8e70261738" providerId="ADAL" clId="{BA63633A-CBF5-4BC8-9909-C2AB00808AD4}" dt="2022-11-01T04:12:04.066" v="647" actId="1036"/>
          <ac:spMkLst>
            <pc:docMk/>
            <pc:sldMk cId="379099514" sldId="11802"/>
            <ac:spMk id="77" creationId="{81F904DE-1221-4F41-A67E-A3713C138336}"/>
          </ac:spMkLst>
        </pc:spChg>
        <pc:spChg chg="mod">
          <ac:chgData name="Sai Pedditi" userId="42f84f8f-6437-4283-abc5-7c8e70261738" providerId="ADAL" clId="{BA63633A-CBF5-4BC8-9909-C2AB00808AD4}" dt="2022-11-01T04:12:06.423" v="649" actId="1036"/>
          <ac:spMkLst>
            <pc:docMk/>
            <pc:sldMk cId="379099514" sldId="11802"/>
            <ac:spMk id="78" creationId="{748B84BA-33B7-4A79-9D14-679379E67008}"/>
          </ac:spMkLst>
        </pc:spChg>
        <pc:spChg chg="mod">
          <ac:chgData name="Sai Pedditi" userId="42f84f8f-6437-4283-abc5-7c8e70261738" providerId="ADAL" clId="{BA63633A-CBF5-4BC8-9909-C2AB00808AD4}" dt="2022-11-01T04:11:22.673" v="618" actId="1076"/>
          <ac:spMkLst>
            <pc:docMk/>
            <pc:sldMk cId="379099514" sldId="11802"/>
            <ac:spMk id="83" creationId="{4663FE95-1382-46E6-8D52-8FA5A2485A13}"/>
          </ac:spMkLst>
        </pc:spChg>
        <pc:spChg chg="mod">
          <ac:chgData name="Sai Pedditi" userId="42f84f8f-6437-4283-abc5-7c8e70261738" providerId="ADAL" clId="{BA63633A-CBF5-4BC8-9909-C2AB00808AD4}" dt="2022-11-01T04:17:30.048" v="714" actId="1076"/>
          <ac:spMkLst>
            <pc:docMk/>
            <pc:sldMk cId="379099514" sldId="11802"/>
            <ac:spMk id="101" creationId="{F02F90D9-7890-4644-BDBD-01AC35AEFDEE}"/>
          </ac:spMkLst>
        </pc:spChg>
        <pc:spChg chg="mod">
          <ac:chgData name="Sai Pedditi" userId="42f84f8f-6437-4283-abc5-7c8e70261738" providerId="ADAL" clId="{BA63633A-CBF5-4BC8-9909-C2AB00808AD4}" dt="2022-11-01T04:16:42.104" v="704" actId="1076"/>
          <ac:spMkLst>
            <pc:docMk/>
            <pc:sldMk cId="379099514" sldId="11802"/>
            <ac:spMk id="102" creationId="{4FE676A7-F6DE-446F-8937-AFF5D8B5660B}"/>
          </ac:spMkLst>
        </pc:spChg>
        <pc:spChg chg="mod">
          <ac:chgData name="Sai Pedditi" userId="42f84f8f-6437-4283-abc5-7c8e70261738" providerId="ADAL" clId="{BA63633A-CBF5-4BC8-9909-C2AB00808AD4}" dt="2022-11-01T04:19:47.417" v="738" actId="1076"/>
          <ac:spMkLst>
            <pc:docMk/>
            <pc:sldMk cId="379099514" sldId="11802"/>
            <ac:spMk id="103" creationId="{E6E95C5A-1C54-488A-BE68-74761B746CC4}"/>
          </ac:spMkLst>
        </pc:spChg>
        <pc:spChg chg="mod">
          <ac:chgData name="Sai Pedditi" userId="42f84f8f-6437-4283-abc5-7c8e70261738" providerId="ADAL" clId="{BA63633A-CBF5-4BC8-9909-C2AB00808AD4}" dt="2022-11-01T04:21:10.699" v="749" actId="1076"/>
          <ac:spMkLst>
            <pc:docMk/>
            <pc:sldMk cId="379099514" sldId="11802"/>
            <ac:spMk id="104" creationId="{979DD23B-7ADF-4C3E-8458-BB301C506225}"/>
          </ac:spMkLst>
        </pc:spChg>
        <pc:spChg chg="mod">
          <ac:chgData name="Sai Pedditi" userId="42f84f8f-6437-4283-abc5-7c8e70261738" providerId="ADAL" clId="{BA63633A-CBF5-4BC8-9909-C2AB00808AD4}" dt="2022-11-01T04:16:45.340" v="705" actId="1076"/>
          <ac:spMkLst>
            <pc:docMk/>
            <pc:sldMk cId="379099514" sldId="11802"/>
            <ac:spMk id="106" creationId="{E40B360C-943B-47EA-9F51-88C6AF5FB032}"/>
          </ac:spMkLst>
        </pc:spChg>
        <pc:spChg chg="mod">
          <ac:chgData name="Sai Pedditi" userId="42f84f8f-6437-4283-abc5-7c8e70261738" providerId="ADAL" clId="{BA63633A-CBF5-4BC8-9909-C2AB00808AD4}" dt="2022-11-01T04:20:07.035" v="741" actId="1076"/>
          <ac:spMkLst>
            <pc:docMk/>
            <pc:sldMk cId="379099514" sldId="11802"/>
            <ac:spMk id="107" creationId="{1C1F0392-10AA-444D-BB5E-5E53AC8314F5}"/>
          </ac:spMkLst>
        </pc:spChg>
        <pc:spChg chg="mod">
          <ac:chgData name="Sai Pedditi" userId="42f84f8f-6437-4283-abc5-7c8e70261738" providerId="ADAL" clId="{BA63633A-CBF5-4BC8-9909-C2AB00808AD4}" dt="2022-11-01T04:21:14.700" v="750" actId="1076"/>
          <ac:spMkLst>
            <pc:docMk/>
            <pc:sldMk cId="379099514" sldId="11802"/>
            <ac:spMk id="108" creationId="{F4FA816F-0429-416F-93CA-1A1C3ADA80FC}"/>
          </ac:spMkLst>
        </pc:spChg>
        <pc:spChg chg="mod">
          <ac:chgData name="Sai Pedditi" userId="42f84f8f-6437-4283-abc5-7c8e70261738" providerId="ADAL" clId="{BA63633A-CBF5-4BC8-9909-C2AB00808AD4}" dt="2022-11-01T04:19:24.308" v="736" actId="1076"/>
          <ac:spMkLst>
            <pc:docMk/>
            <pc:sldMk cId="379099514" sldId="11802"/>
            <ac:spMk id="110" creationId="{5B23F51D-0E28-4DDE-8850-87AAF0312675}"/>
          </ac:spMkLst>
        </pc:spChg>
        <pc:spChg chg="mod">
          <ac:chgData name="Sai Pedditi" userId="42f84f8f-6437-4283-abc5-7c8e70261738" providerId="ADAL" clId="{BA63633A-CBF5-4BC8-9909-C2AB00808AD4}" dt="2022-11-01T04:19:53.087" v="739" actId="1076"/>
          <ac:spMkLst>
            <pc:docMk/>
            <pc:sldMk cId="379099514" sldId="11802"/>
            <ac:spMk id="111" creationId="{FA633FB6-5F12-4B8D-A944-F83ECAECFDD7}"/>
          </ac:spMkLst>
        </pc:spChg>
        <pc:spChg chg="add del mod">
          <ac:chgData name="Sai Pedditi" userId="42f84f8f-6437-4283-abc5-7c8e70261738" providerId="ADAL" clId="{BA63633A-CBF5-4BC8-9909-C2AB00808AD4}" dt="2022-11-01T04:18:39.067" v="727" actId="14100"/>
          <ac:spMkLst>
            <pc:docMk/>
            <pc:sldMk cId="379099514" sldId="11802"/>
            <ac:spMk id="112" creationId="{40EB4BCC-3FAC-455E-9EDD-3CBA85F3C5B0}"/>
          </ac:spMkLst>
        </pc:spChg>
        <pc:spChg chg="mod">
          <ac:chgData name="Sai Pedditi" userId="42f84f8f-6437-4283-abc5-7c8e70261738" providerId="ADAL" clId="{BA63633A-CBF5-4BC8-9909-C2AB00808AD4}" dt="2022-11-01T04:17:33.644" v="715" actId="1076"/>
          <ac:spMkLst>
            <pc:docMk/>
            <pc:sldMk cId="379099514" sldId="11802"/>
            <ac:spMk id="113" creationId="{E9B19A30-7A09-454E-BBFD-25F4CF18C60C}"/>
          </ac:spMkLst>
        </pc:spChg>
      </pc:sldChg>
      <pc:sldChg chg="del">
        <pc:chgData name="Sai Pedditi" userId="42f84f8f-6437-4283-abc5-7c8e70261738" providerId="ADAL" clId="{BA63633A-CBF5-4BC8-9909-C2AB00808AD4}" dt="2022-11-01T04:09:37.046" v="610" actId="2696"/>
        <pc:sldMkLst>
          <pc:docMk/>
          <pc:sldMk cId="2980370879" sldId="2076137987"/>
        </pc:sldMkLst>
      </pc:sldChg>
      <pc:sldChg chg="delSp modSp mod">
        <pc:chgData name="Sai Pedditi" userId="42f84f8f-6437-4283-abc5-7c8e70261738" providerId="ADAL" clId="{BA63633A-CBF5-4BC8-9909-C2AB00808AD4}" dt="2022-11-01T18:46:09.689" v="1021" actId="1076"/>
        <pc:sldMkLst>
          <pc:docMk/>
          <pc:sldMk cId="2428813769" sldId="2107481546"/>
        </pc:sldMkLst>
        <pc:spChg chg="mod">
          <ac:chgData name="Sai Pedditi" userId="42f84f8f-6437-4283-abc5-7c8e70261738" providerId="ADAL" clId="{BA63633A-CBF5-4BC8-9909-C2AB00808AD4}" dt="2022-11-01T18:36:09.535" v="893" actId="1076"/>
          <ac:spMkLst>
            <pc:docMk/>
            <pc:sldMk cId="2428813769" sldId="2107481546"/>
            <ac:spMk id="4" creationId="{5F354D58-AE66-9329-028D-8234D0D3EEE7}"/>
          </ac:spMkLst>
        </pc:spChg>
        <pc:spChg chg="mod">
          <ac:chgData name="Sai Pedditi" userId="42f84f8f-6437-4283-abc5-7c8e70261738" providerId="ADAL" clId="{BA63633A-CBF5-4BC8-9909-C2AB00808AD4}" dt="2022-11-01T18:34:12.359" v="887" actId="1076"/>
          <ac:spMkLst>
            <pc:docMk/>
            <pc:sldMk cId="2428813769" sldId="2107481546"/>
            <ac:spMk id="6" creationId="{3C50A1B6-E394-E42C-7BE7-715C4465FD80}"/>
          </ac:spMkLst>
        </pc:spChg>
        <pc:spChg chg="mod">
          <ac:chgData name="Sai Pedditi" userId="42f84f8f-6437-4283-abc5-7c8e70261738" providerId="ADAL" clId="{BA63633A-CBF5-4BC8-9909-C2AB00808AD4}" dt="2022-11-01T18:41:39.137" v="1016" actId="20577"/>
          <ac:spMkLst>
            <pc:docMk/>
            <pc:sldMk cId="2428813769" sldId="2107481546"/>
            <ac:spMk id="27" creationId="{FA981AE2-668D-024E-FA4D-098DDC1C6EA9}"/>
          </ac:spMkLst>
        </pc:spChg>
        <pc:spChg chg="mod">
          <ac:chgData name="Sai Pedditi" userId="42f84f8f-6437-4283-abc5-7c8e70261738" providerId="ADAL" clId="{BA63633A-CBF5-4BC8-9909-C2AB00808AD4}" dt="2022-11-01T18:46:09.689" v="1021" actId="1076"/>
          <ac:spMkLst>
            <pc:docMk/>
            <pc:sldMk cId="2428813769" sldId="2107481546"/>
            <ac:spMk id="28" creationId="{07F33070-C677-AC10-BC4C-4F34B07A3241}"/>
          </ac:spMkLst>
        </pc:spChg>
        <pc:spChg chg="del">
          <ac:chgData name="Sai Pedditi" userId="42f84f8f-6437-4283-abc5-7c8e70261738" providerId="ADAL" clId="{BA63633A-CBF5-4BC8-9909-C2AB00808AD4}" dt="2022-11-01T18:34:43.646" v="888" actId="478"/>
          <ac:spMkLst>
            <pc:docMk/>
            <pc:sldMk cId="2428813769" sldId="2107481546"/>
            <ac:spMk id="76" creationId="{B4957030-67BC-17C5-1918-3625C7D07A3F}"/>
          </ac:spMkLst>
        </pc:spChg>
        <pc:graphicFrameChg chg="mod">
          <ac:chgData name="Sai Pedditi" userId="42f84f8f-6437-4283-abc5-7c8e70261738" providerId="ADAL" clId="{BA63633A-CBF5-4BC8-9909-C2AB00808AD4}" dt="2022-11-01T18:25:28.722" v="884" actId="20577"/>
          <ac:graphicFrameMkLst>
            <pc:docMk/>
            <pc:sldMk cId="2428813769" sldId="2107481546"/>
            <ac:graphicFrameMk id="7" creationId="{B9714F31-91C8-DE9C-4108-72B36E5BFDFF}"/>
          </ac:graphicFrameMkLst>
        </pc:graphicFrameChg>
        <pc:cxnChg chg="mod">
          <ac:chgData name="Sai Pedditi" userId="42f84f8f-6437-4283-abc5-7c8e70261738" providerId="ADAL" clId="{BA63633A-CBF5-4BC8-9909-C2AB00808AD4}" dt="2022-11-01T18:35:00.140" v="889" actId="1076"/>
          <ac:cxnSpMkLst>
            <pc:docMk/>
            <pc:sldMk cId="2428813769" sldId="2107481546"/>
            <ac:cxnSpMk id="26" creationId="{8C5E20DE-BDE7-D85E-0BE8-DD0B06EE58AD}"/>
          </ac:cxnSpMkLst>
        </pc:cxnChg>
      </pc:sldChg>
      <pc:sldChg chg="modSp mod">
        <pc:chgData name="Sai Pedditi" userId="42f84f8f-6437-4283-abc5-7c8e70261738" providerId="ADAL" clId="{BA63633A-CBF5-4BC8-9909-C2AB00808AD4}" dt="2022-11-01T18:29:47.415" v="886" actId="2085"/>
        <pc:sldMkLst>
          <pc:docMk/>
          <pc:sldMk cId="3682403739" sldId="2107481548"/>
        </pc:sldMkLst>
        <pc:spChg chg="mod">
          <ac:chgData name="Sai Pedditi" userId="42f84f8f-6437-4283-abc5-7c8e70261738" providerId="ADAL" clId="{BA63633A-CBF5-4BC8-9909-C2AB00808AD4}" dt="2022-11-01T03:32:06.050" v="218" actId="20577"/>
          <ac:spMkLst>
            <pc:docMk/>
            <pc:sldMk cId="3682403739" sldId="2107481548"/>
            <ac:spMk id="2" creationId="{358481E0-7156-B33D-6401-5EC0C75C229F}"/>
          </ac:spMkLst>
        </pc:spChg>
        <pc:graphicFrameChg chg="mod">
          <ac:chgData name="Sai Pedditi" userId="42f84f8f-6437-4283-abc5-7c8e70261738" providerId="ADAL" clId="{BA63633A-CBF5-4BC8-9909-C2AB00808AD4}" dt="2022-11-01T18:29:47.415" v="886" actId="2085"/>
          <ac:graphicFrameMkLst>
            <pc:docMk/>
            <pc:sldMk cId="3682403739" sldId="2107481548"/>
            <ac:graphicFrameMk id="4" creationId="{318ED47C-FA6F-C222-F750-AF7AD7931EE8}"/>
          </ac:graphicFrameMkLst>
        </pc:graphicFrameChg>
      </pc:sldChg>
      <pc:sldChg chg="addSp delSp modSp del mod">
        <pc:chgData name="Sai Pedditi" userId="42f84f8f-6437-4283-abc5-7c8e70261738" providerId="ADAL" clId="{BA63633A-CBF5-4BC8-9909-C2AB00808AD4}" dt="2022-11-01T02:07:53.669" v="53" actId="47"/>
        <pc:sldMkLst>
          <pc:docMk/>
          <pc:sldMk cId="424464875" sldId="2107481551"/>
        </pc:sldMkLst>
        <pc:spChg chg="mod">
          <ac:chgData name="Sai Pedditi" userId="42f84f8f-6437-4283-abc5-7c8e70261738" providerId="ADAL" clId="{BA63633A-CBF5-4BC8-9909-C2AB00808AD4}" dt="2022-11-01T02:07:20.045" v="52" actId="13926"/>
          <ac:spMkLst>
            <pc:docMk/>
            <pc:sldMk cId="424464875" sldId="2107481551"/>
            <ac:spMk id="2" creationId="{89B106A2-B0FE-4729-D065-790FB584DA26}"/>
          </ac:spMkLst>
        </pc:spChg>
        <pc:spChg chg="del">
          <ac:chgData name="Sai Pedditi" userId="42f84f8f-6437-4283-abc5-7c8e70261738" providerId="ADAL" clId="{BA63633A-CBF5-4BC8-9909-C2AB00808AD4}" dt="2022-11-01T02:05:46.469" v="0" actId="478"/>
          <ac:spMkLst>
            <pc:docMk/>
            <pc:sldMk cId="424464875" sldId="2107481551"/>
            <ac:spMk id="3" creationId="{00492D7A-701F-07A8-7EA2-3E2D989CDE56}"/>
          </ac:spMkLst>
        </pc:spChg>
        <pc:spChg chg="add del mod">
          <ac:chgData name="Sai Pedditi" userId="42f84f8f-6437-4283-abc5-7c8e70261738" providerId="ADAL" clId="{BA63633A-CBF5-4BC8-9909-C2AB00808AD4}" dt="2022-11-01T02:06:00.875" v="2"/>
          <ac:spMkLst>
            <pc:docMk/>
            <pc:sldMk cId="424464875" sldId="2107481551"/>
            <ac:spMk id="4" creationId="{008BC3B4-7EAF-548E-69AD-7F2FA6D3B754}"/>
          </ac:spMkLst>
        </pc:spChg>
        <pc:spChg chg="add del mod">
          <ac:chgData name="Sai Pedditi" userId="42f84f8f-6437-4283-abc5-7c8e70261738" providerId="ADAL" clId="{BA63633A-CBF5-4BC8-9909-C2AB00808AD4}" dt="2022-11-01T02:06:00.875" v="2"/>
          <ac:spMkLst>
            <pc:docMk/>
            <pc:sldMk cId="424464875" sldId="2107481551"/>
            <ac:spMk id="5" creationId="{2EBDB5AD-1E89-825C-6261-C2E06BA3FA13}"/>
          </ac:spMkLst>
        </pc:spChg>
        <pc:spChg chg="add del mod">
          <ac:chgData name="Sai Pedditi" userId="42f84f8f-6437-4283-abc5-7c8e70261738" providerId="ADAL" clId="{BA63633A-CBF5-4BC8-9909-C2AB00808AD4}" dt="2022-11-01T02:06:00.875" v="2"/>
          <ac:spMkLst>
            <pc:docMk/>
            <pc:sldMk cId="424464875" sldId="2107481551"/>
            <ac:spMk id="6" creationId="{12FE7932-4575-983E-F591-3C058C89C3ED}"/>
          </ac:spMkLst>
        </pc:spChg>
        <pc:spChg chg="mod">
          <ac:chgData name="Sai Pedditi" userId="42f84f8f-6437-4283-abc5-7c8e70261738" providerId="ADAL" clId="{BA63633A-CBF5-4BC8-9909-C2AB00808AD4}" dt="2022-11-01T02:05:47.626" v="1"/>
          <ac:spMkLst>
            <pc:docMk/>
            <pc:sldMk cId="424464875" sldId="2107481551"/>
            <ac:spMk id="9" creationId="{E32C5AE8-198F-BD12-3368-A121E58BCF9C}"/>
          </ac:spMkLst>
        </pc:spChg>
        <pc:spChg chg="mod">
          <ac:chgData name="Sai Pedditi" userId="42f84f8f-6437-4283-abc5-7c8e70261738" providerId="ADAL" clId="{BA63633A-CBF5-4BC8-9909-C2AB00808AD4}" dt="2022-11-01T02:05:47.626" v="1"/>
          <ac:spMkLst>
            <pc:docMk/>
            <pc:sldMk cId="424464875" sldId="2107481551"/>
            <ac:spMk id="10" creationId="{B9059486-23A7-8806-D9CA-19F5E5764404}"/>
          </ac:spMkLst>
        </pc:spChg>
        <pc:spChg chg="add del mod">
          <ac:chgData name="Sai Pedditi" userId="42f84f8f-6437-4283-abc5-7c8e70261738" providerId="ADAL" clId="{BA63633A-CBF5-4BC8-9909-C2AB00808AD4}" dt="2022-11-01T02:06:00.875" v="2"/>
          <ac:spMkLst>
            <pc:docMk/>
            <pc:sldMk cId="424464875" sldId="2107481551"/>
            <ac:spMk id="11" creationId="{9560342E-96DD-5119-9BA9-2DF480652374}"/>
          </ac:spMkLst>
        </pc:spChg>
        <pc:spChg chg="add del mod">
          <ac:chgData name="Sai Pedditi" userId="42f84f8f-6437-4283-abc5-7c8e70261738" providerId="ADAL" clId="{BA63633A-CBF5-4BC8-9909-C2AB00808AD4}" dt="2022-11-01T02:06:00.875" v="2"/>
          <ac:spMkLst>
            <pc:docMk/>
            <pc:sldMk cId="424464875" sldId="2107481551"/>
            <ac:spMk id="12" creationId="{EA7C69B4-F91C-E4CD-C1B2-431557125AB1}"/>
          </ac:spMkLst>
        </pc:spChg>
        <pc:spChg chg="add del mod">
          <ac:chgData name="Sai Pedditi" userId="42f84f8f-6437-4283-abc5-7c8e70261738" providerId="ADAL" clId="{BA63633A-CBF5-4BC8-9909-C2AB00808AD4}" dt="2022-11-01T02:06:00.875" v="2"/>
          <ac:spMkLst>
            <pc:docMk/>
            <pc:sldMk cId="424464875" sldId="2107481551"/>
            <ac:spMk id="13" creationId="{3F15407C-E8BD-5571-05C1-8F3010361B78}"/>
          </ac:spMkLst>
        </pc:spChg>
        <pc:spChg chg="add del mod">
          <ac:chgData name="Sai Pedditi" userId="42f84f8f-6437-4283-abc5-7c8e70261738" providerId="ADAL" clId="{BA63633A-CBF5-4BC8-9909-C2AB00808AD4}" dt="2022-11-01T02:06:00.875" v="2"/>
          <ac:spMkLst>
            <pc:docMk/>
            <pc:sldMk cId="424464875" sldId="2107481551"/>
            <ac:spMk id="14" creationId="{8A136136-4D7E-A08F-8CBA-0BF6B473FE6A}"/>
          </ac:spMkLst>
        </pc:spChg>
        <pc:spChg chg="add del mod">
          <ac:chgData name="Sai Pedditi" userId="42f84f8f-6437-4283-abc5-7c8e70261738" providerId="ADAL" clId="{BA63633A-CBF5-4BC8-9909-C2AB00808AD4}" dt="2022-11-01T02:06:00.875" v="2"/>
          <ac:spMkLst>
            <pc:docMk/>
            <pc:sldMk cId="424464875" sldId="2107481551"/>
            <ac:spMk id="15" creationId="{3E29829C-65C8-83DB-B6DD-A388E6DBED3E}"/>
          </ac:spMkLst>
        </pc:spChg>
        <pc:spChg chg="add del mod">
          <ac:chgData name="Sai Pedditi" userId="42f84f8f-6437-4283-abc5-7c8e70261738" providerId="ADAL" clId="{BA63633A-CBF5-4BC8-9909-C2AB00808AD4}" dt="2022-11-01T02:06:00.875" v="2"/>
          <ac:spMkLst>
            <pc:docMk/>
            <pc:sldMk cId="424464875" sldId="2107481551"/>
            <ac:spMk id="16" creationId="{DC0727B7-69C0-FE11-A698-9A4A37271E89}"/>
          </ac:spMkLst>
        </pc:spChg>
        <pc:spChg chg="add del mod">
          <ac:chgData name="Sai Pedditi" userId="42f84f8f-6437-4283-abc5-7c8e70261738" providerId="ADAL" clId="{BA63633A-CBF5-4BC8-9909-C2AB00808AD4}" dt="2022-11-01T02:06:00.875" v="2"/>
          <ac:spMkLst>
            <pc:docMk/>
            <pc:sldMk cId="424464875" sldId="2107481551"/>
            <ac:spMk id="17" creationId="{66F08652-6281-CD16-5F8A-EFA12CA9560B}"/>
          </ac:spMkLst>
        </pc:spChg>
        <pc:spChg chg="add del mod">
          <ac:chgData name="Sai Pedditi" userId="42f84f8f-6437-4283-abc5-7c8e70261738" providerId="ADAL" clId="{BA63633A-CBF5-4BC8-9909-C2AB00808AD4}" dt="2022-11-01T02:06:00.875" v="2"/>
          <ac:spMkLst>
            <pc:docMk/>
            <pc:sldMk cId="424464875" sldId="2107481551"/>
            <ac:spMk id="18" creationId="{86029E9A-ACB2-3DC9-0358-C8A81F074526}"/>
          </ac:spMkLst>
        </pc:spChg>
        <pc:spChg chg="add del mod">
          <ac:chgData name="Sai Pedditi" userId="42f84f8f-6437-4283-abc5-7c8e70261738" providerId="ADAL" clId="{BA63633A-CBF5-4BC8-9909-C2AB00808AD4}" dt="2022-11-01T02:06:00.875" v="2"/>
          <ac:spMkLst>
            <pc:docMk/>
            <pc:sldMk cId="424464875" sldId="2107481551"/>
            <ac:spMk id="19" creationId="{F215817E-E769-C158-3AFC-5E450D1A6D91}"/>
          </ac:spMkLst>
        </pc:spChg>
        <pc:spChg chg="add del mod">
          <ac:chgData name="Sai Pedditi" userId="42f84f8f-6437-4283-abc5-7c8e70261738" providerId="ADAL" clId="{BA63633A-CBF5-4BC8-9909-C2AB00808AD4}" dt="2022-11-01T02:06:00.875" v="2"/>
          <ac:spMkLst>
            <pc:docMk/>
            <pc:sldMk cId="424464875" sldId="2107481551"/>
            <ac:spMk id="25" creationId="{FC7BCEF6-E72F-0500-2873-783C5F7FD39B}"/>
          </ac:spMkLst>
        </pc:spChg>
        <pc:spChg chg="add del mod">
          <ac:chgData name="Sai Pedditi" userId="42f84f8f-6437-4283-abc5-7c8e70261738" providerId="ADAL" clId="{BA63633A-CBF5-4BC8-9909-C2AB00808AD4}" dt="2022-11-01T02:06:00.875" v="2"/>
          <ac:spMkLst>
            <pc:docMk/>
            <pc:sldMk cId="424464875" sldId="2107481551"/>
            <ac:spMk id="26" creationId="{FDF09A43-2C28-6294-8262-4DAC035605BE}"/>
          </ac:spMkLst>
        </pc:spChg>
        <pc:spChg chg="add del mod">
          <ac:chgData name="Sai Pedditi" userId="42f84f8f-6437-4283-abc5-7c8e70261738" providerId="ADAL" clId="{BA63633A-CBF5-4BC8-9909-C2AB00808AD4}" dt="2022-11-01T02:06:00.875" v="2"/>
          <ac:spMkLst>
            <pc:docMk/>
            <pc:sldMk cId="424464875" sldId="2107481551"/>
            <ac:spMk id="27" creationId="{820DC75C-46B0-5932-55C3-3DD8C4D5F8D1}"/>
          </ac:spMkLst>
        </pc:spChg>
        <pc:spChg chg="add del mod">
          <ac:chgData name="Sai Pedditi" userId="42f84f8f-6437-4283-abc5-7c8e70261738" providerId="ADAL" clId="{BA63633A-CBF5-4BC8-9909-C2AB00808AD4}" dt="2022-11-01T02:06:00.875" v="2"/>
          <ac:spMkLst>
            <pc:docMk/>
            <pc:sldMk cId="424464875" sldId="2107481551"/>
            <ac:spMk id="28" creationId="{D3EA9F61-E1E6-8276-73C2-1C169EA69FAD}"/>
          </ac:spMkLst>
        </pc:spChg>
        <pc:spChg chg="add del mod">
          <ac:chgData name="Sai Pedditi" userId="42f84f8f-6437-4283-abc5-7c8e70261738" providerId="ADAL" clId="{BA63633A-CBF5-4BC8-9909-C2AB00808AD4}" dt="2022-11-01T02:06:00.875" v="2"/>
          <ac:spMkLst>
            <pc:docMk/>
            <pc:sldMk cId="424464875" sldId="2107481551"/>
            <ac:spMk id="29" creationId="{CA5466DD-0C33-D9D9-B011-794C5B07A191}"/>
          </ac:spMkLst>
        </pc:spChg>
        <pc:spChg chg="add del mod">
          <ac:chgData name="Sai Pedditi" userId="42f84f8f-6437-4283-abc5-7c8e70261738" providerId="ADAL" clId="{BA63633A-CBF5-4BC8-9909-C2AB00808AD4}" dt="2022-11-01T02:06:00.875" v="2"/>
          <ac:spMkLst>
            <pc:docMk/>
            <pc:sldMk cId="424464875" sldId="2107481551"/>
            <ac:spMk id="30" creationId="{BC9C48E6-34E2-BB30-809D-F261E4871135}"/>
          </ac:spMkLst>
        </pc:spChg>
        <pc:spChg chg="add del mod">
          <ac:chgData name="Sai Pedditi" userId="42f84f8f-6437-4283-abc5-7c8e70261738" providerId="ADAL" clId="{BA63633A-CBF5-4BC8-9909-C2AB00808AD4}" dt="2022-11-01T02:06:00.875" v="2"/>
          <ac:spMkLst>
            <pc:docMk/>
            <pc:sldMk cId="424464875" sldId="2107481551"/>
            <ac:spMk id="31" creationId="{84EB2021-331D-6085-B2D8-1A59DA3431FA}"/>
          </ac:spMkLst>
        </pc:spChg>
        <pc:spChg chg="add del mod">
          <ac:chgData name="Sai Pedditi" userId="42f84f8f-6437-4283-abc5-7c8e70261738" providerId="ADAL" clId="{BA63633A-CBF5-4BC8-9909-C2AB00808AD4}" dt="2022-11-01T02:06:00.875" v="2"/>
          <ac:spMkLst>
            <pc:docMk/>
            <pc:sldMk cId="424464875" sldId="2107481551"/>
            <ac:spMk id="34" creationId="{7A8BEFFD-3141-DC27-C693-056C2937A28C}"/>
          </ac:spMkLst>
        </pc:spChg>
        <pc:spChg chg="add del mod">
          <ac:chgData name="Sai Pedditi" userId="42f84f8f-6437-4283-abc5-7c8e70261738" providerId="ADAL" clId="{BA63633A-CBF5-4BC8-9909-C2AB00808AD4}" dt="2022-11-01T02:06:00.875" v="2"/>
          <ac:spMkLst>
            <pc:docMk/>
            <pc:sldMk cId="424464875" sldId="2107481551"/>
            <ac:spMk id="36" creationId="{937FDD48-7C9A-3099-8941-5C5DEBB5FAF5}"/>
          </ac:spMkLst>
        </pc:spChg>
        <pc:spChg chg="add del mod">
          <ac:chgData name="Sai Pedditi" userId="42f84f8f-6437-4283-abc5-7c8e70261738" providerId="ADAL" clId="{BA63633A-CBF5-4BC8-9909-C2AB00808AD4}" dt="2022-11-01T02:06:00.875" v="2"/>
          <ac:spMkLst>
            <pc:docMk/>
            <pc:sldMk cId="424464875" sldId="2107481551"/>
            <ac:spMk id="38" creationId="{C4FE6541-CB8A-2D3A-6E2F-BA679E7E6375}"/>
          </ac:spMkLst>
        </pc:spChg>
        <pc:spChg chg="add del mod">
          <ac:chgData name="Sai Pedditi" userId="42f84f8f-6437-4283-abc5-7c8e70261738" providerId="ADAL" clId="{BA63633A-CBF5-4BC8-9909-C2AB00808AD4}" dt="2022-11-01T02:06:00.875" v="2"/>
          <ac:spMkLst>
            <pc:docMk/>
            <pc:sldMk cId="424464875" sldId="2107481551"/>
            <ac:spMk id="40" creationId="{C7B33E19-A5E0-87A6-F15A-C04AE639EAE5}"/>
          </ac:spMkLst>
        </pc:spChg>
        <pc:spChg chg="add del mod">
          <ac:chgData name="Sai Pedditi" userId="42f84f8f-6437-4283-abc5-7c8e70261738" providerId="ADAL" clId="{BA63633A-CBF5-4BC8-9909-C2AB00808AD4}" dt="2022-11-01T02:06:00.875" v="2"/>
          <ac:spMkLst>
            <pc:docMk/>
            <pc:sldMk cId="424464875" sldId="2107481551"/>
            <ac:spMk id="42" creationId="{BF271926-7A49-706E-A573-8E9061C3CEE0}"/>
          </ac:spMkLst>
        </pc:spChg>
        <pc:spChg chg="add del mod">
          <ac:chgData name="Sai Pedditi" userId="42f84f8f-6437-4283-abc5-7c8e70261738" providerId="ADAL" clId="{BA63633A-CBF5-4BC8-9909-C2AB00808AD4}" dt="2022-11-01T02:06:00.875" v="2"/>
          <ac:spMkLst>
            <pc:docMk/>
            <pc:sldMk cId="424464875" sldId="2107481551"/>
            <ac:spMk id="43" creationId="{A0E9D996-2D7D-9E6C-04D0-3568E4C10CCA}"/>
          </ac:spMkLst>
        </pc:spChg>
        <pc:spChg chg="add del mod">
          <ac:chgData name="Sai Pedditi" userId="42f84f8f-6437-4283-abc5-7c8e70261738" providerId="ADAL" clId="{BA63633A-CBF5-4BC8-9909-C2AB00808AD4}" dt="2022-11-01T02:06:00.875" v="2"/>
          <ac:spMkLst>
            <pc:docMk/>
            <pc:sldMk cId="424464875" sldId="2107481551"/>
            <ac:spMk id="44" creationId="{15EB1453-1C27-03AE-92A2-5CED4F85112B}"/>
          </ac:spMkLst>
        </pc:spChg>
        <pc:spChg chg="add del mod">
          <ac:chgData name="Sai Pedditi" userId="42f84f8f-6437-4283-abc5-7c8e70261738" providerId="ADAL" clId="{BA63633A-CBF5-4BC8-9909-C2AB00808AD4}" dt="2022-11-01T02:06:00.875" v="2"/>
          <ac:spMkLst>
            <pc:docMk/>
            <pc:sldMk cId="424464875" sldId="2107481551"/>
            <ac:spMk id="45" creationId="{5CFEBC71-E800-415E-0983-7358EC9C18F3}"/>
          </ac:spMkLst>
        </pc:spChg>
        <pc:spChg chg="add del mod">
          <ac:chgData name="Sai Pedditi" userId="42f84f8f-6437-4283-abc5-7c8e70261738" providerId="ADAL" clId="{BA63633A-CBF5-4BC8-9909-C2AB00808AD4}" dt="2022-11-01T02:06:00.875" v="2"/>
          <ac:spMkLst>
            <pc:docMk/>
            <pc:sldMk cId="424464875" sldId="2107481551"/>
            <ac:spMk id="46" creationId="{B4319E48-1DDE-E6A7-4EAC-10A450A82824}"/>
          </ac:spMkLst>
        </pc:spChg>
        <pc:spChg chg="add del mod">
          <ac:chgData name="Sai Pedditi" userId="42f84f8f-6437-4283-abc5-7c8e70261738" providerId="ADAL" clId="{BA63633A-CBF5-4BC8-9909-C2AB00808AD4}" dt="2022-11-01T02:06:00.875" v="2"/>
          <ac:spMkLst>
            <pc:docMk/>
            <pc:sldMk cId="424464875" sldId="2107481551"/>
            <ac:spMk id="50" creationId="{D30E6731-281D-EFEB-697C-5F3C6F1760FC}"/>
          </ac:spMkLst>
        </pc:spChg>
        <pc:spChg chg="add del mod">
          <ac:chgData name="Sai Pedditi" userId="42f84f8f-6437-4283-abc5-7c8e70261738" providerId="ADAL" clId="{BA63633A-CBF5-4BC8-9909-C2AB00808AD4}" dt="2022-11-01T02:06:00.875" v="2"/>
          <ac:spMkLst>
            <pc:docMk/>
            <pc:sldMk cId="424464875" sldId="2107481551"/>
            <ac:spMk id="56" creationId="{FD053C31-6DE6-3EEE-AF9E-5CD3370A19D3}"/>
          </ac:spMkLst>
        </pc:spChg>
        <pc:spChg chg="add del mod">
          <ac:chgData name="Sai Pedditi" userId="42f84f8f-6437-4283-abc5-7c8e70261738" providerId="ADAL" clId="{BA63633A-CBF5-4BC8-9909-C2AB00808AD4}" dt="2022-11-01T02:06:00.875" v="2"/>
          <ac:spMkLst>
            <pc:docMk/>
            <pc:sldMk cId="424464875" sldId="2107481551"/>
            <ac:spMk id="57" creationId="{842888D8-C520-EFDC-2532-D189ED9B056A}"/>
          </ac:spMkLst>
        </pc:spChg>
        <pc:spChg chg="add del mod">
          <ac:chgData name="Sai Pedditi" userId="42f84f8f-6437-4283-abc5-7c8e70261738" providerId="ADAL" clId="{BA63633A-CBF5-4BC8-9909-C2AB00808AD4}" dt="2022-11-01T02:06:00.875" v="2"/>
          <ac:spMkLst>
            <pc:docMk/>
            <pc:sldMk cId="424464875" sldId="2107481551"/>
            <ac:spMk id="58" creationId="{6534FB6F-77E9-EB12-2C59-7336017FEA09}"/>
          </ac:spMkLst>
        </pc:spChg>
        <pc:spChg chg="add del mod">
          <ac:chgData name="Sai Pedditi" userId="42f84f8f-6437-4283-abc5-7c8e70261738" providerId="ADAL" clId="{BA63633A-CBF5-4BC8-9909-C2AB00808AD4}" dt="2022-11-01T02:06:00.875" v="2"/>
          <ac:spMkLst>
            <pc:docMk/>
            <pc:sldMk cId="424464875" sldId="2107481551"/>
            <ac:spMk id="59" creationId="{3AA6E06C-FC90-217E-4C61-FFA801E85419}"/>
          </ac:spMkLst>
        </pc:spChg>
        <pc:spChg chg="add del mod">
          <ac:chgData name="Sai Pedditi" userId="42f84f8f-6437-4283-abc5-7c8e70261738" providerId="ADAL" clId="{BA63633A-CBF5-4BC8-9909-C2AB00808AD4}" dt="2022-11-01T02:06:00.875" v="2"/>
          <ac:spMkLst>
            <pc:docMk/>
            <pc:sldMk cId="424464875" sldId="2107481551"/>
            <ac:spMk id="60" creationId="{1267A474-106D-AE94-082D-C337243A7743}"/>
          </ac:spMkLst>
        </pc:spChg>
        <pc:spChg chg="add del mod">
          <ac:chgData name="Sai Pedditi" userId="42f84f8f-6437-4283-abc5-7c8e70261738" providerId="ADAL" clId="{BA63633A-CBF5-4BC8-9909-C2AB00808AD4}" dt="2022-11-01T02:06:00.875" v="2"/>
          <ac:spMkLst>
            <pc:docMk/>
            <pc:sldMk cId="424464875" sldId="2107481551"/>
            <ac:spMk id="61" creationId="{521868FF-342C-B798-7D1E-7C0CBFCE2A4C}"/>
          </ac:spMkLst>
        </pc:spChg>
        <pc:spChg chg="add del mod">
          <ac:chgData name="Sai Pedditi" userId="42f84f8f-6437-4283-abc5-7c8e70261738" providerId="ADAL" clId="{BA63633A-CBF5-4BC8-9909-C2AB00808AD4}" dt="2022-11-01T02:06:00.875" v="2"/>
          <ac:spMkLst>
            <pc:docMk/>
            <pc:sldMk cId="424464875" sldId="2107481551"/>
            <ac:spMk id="62" creationId="{8191B718-3ED2-5FD9-E51A-92B9723A82E2}"/>
          </ac:spMkLst>
        </pc:spChg>
        <pc:spChg chg="add del mod">
          <ac:chgData name="Sai Pedditi" userId="42f84f8f-6437-4283-abc5-7c8e70261738" providerId="ADAL" clId="{BA63633A-CBF5-4BC8-9909-C2AB00808AD4}" dt="2022-11-01T02:06:00.875" v="2"/>
          <ac:spMkLst>
            <pc:docMk/>
            <pc:sldMk cId="424464875" sldId="2107481551"/>
            <ac:spMk id="63" creationId="{3B1DB726-05C1-28C3-870A-23D58E352CD8}"/>
          </ac:spMkLst>
        </pc:spChg>
        <pc:spChg chg="add del mod">
          <ac:chgData name="Sai Pedditi" userId="42f84f8f-6437-4283-abc5-7c8e70261738" providerId="ADAL" clId="{BA63633A-CBF5-4BC8-9909-C2AB00808AD4}" dt="2022-11-01T02:06:00.875" v="2"/>
          <ac:spMkLst>
            <pc:docMk/>
            <pc:sldMk cId="424464875" sldId="2107481551"/>
            <ac:spMk id="64" creationId="{65D6FC9A-C7AF-C0E5-5B6C-9C118DACCBC9}"/>
          </ac:spMkLst>
        </pc:spChg>
        <pc:spChg chg="add del mod">
          <ac:chgData name="Sai Pedditi" userId="42f84f8f-6437-4283-abc5-7c8e70261738" providerId="ADAL" clId="{BA63633A-CBF5-4BC8-9909-C2AB00808AD4}" dt="2022-11-01T02:06:00.875" v="2"/>
          <ac:spMkLst>
            <pc:docMk/>
            <pc:sldMk cId="424464875" sldId="2107481551"/>
            <ac:spMk id="65" creationId="{F762B365-661F-10A8-18CD-C9B7C535A86D}"/>
          </ac:spMkLst>
        </pc:spChg>
        <pc:spChg chg="add del mod">
          <ac:chgData name="Sai Pedditi" userId="42f84f8f-6437-4283-abc5-7c8e70261738" providerId="ADAL" clId="{BA63633A-CBF5-4BC8-9909-C2AB00808AD4}" dt="2022-11-01T02:06:00.875" v="2"/>
          <ac:spMkLst>
            <pc:docMk/>
            <pc:sldMk cId="424464875" sldId="2107481551"/>
            <ac:spMk id="66" creationId="{EBC08388-5C80-5502-4B0F-9A6129066F1B}"/>
          </ac:spMkLst>
        </pc:spChg>
        <pc:spChg chg="add del mod">
          <ac:chgData name="Sai Pedditi" userId="42f84f8f-6437-4283-abc5-7c8e70261738" providerId="ADAL" clId="{BA63633A-CBF5-4BC8-9909-C2AB00808AD4}" dt="2022-11-01T02:06:00.875" v="2"/>
          <ac:spMkLst>
            <pc:docMk/>
            <pc:sldMk cId="424464875" sldId="2107481551"/>
            <ac:spMk id="67" creationId="{BD390041-0B56-310C-C2C5-4825DDDF12AF}"/>
          </ac:spMkLst>
        </pc:spChg>
        <pc:spChg chg="add del mod">
          <ac:chgData name="Sai Pedditi" userId="42f84f8f-6437-4283-abc5-7c8e70261738" providerId="ADAL" clId="{BA63633A-CBF5-4BC8-9909-C2AB00808AD4}" dt="2022-11-01T02:06:00.875" v="2"/>
          <ac:spMkLst>
            <pc:docMk/>
            <pc:sldMk cId="424464875" sldId="2107481551"/>
            <ac:spMk id="68" creationId="{427ADB20-150D-F032-E917-F8519503499B}"/>
          </ac:spMkLst>
        </pc:spChg>
        <pc:spChg chg="add del mod">
          <ac:chgData name="Sai Pedditi" userId="42f84f8f-6437-4283-abc5-7c8e70261738" providerId="ADAL" clId="{BA63633A-CBF5-4BC8-9909-C2AB00808AD4}" dt="2022-11-01T02:06:00.875" v="2"/>
          <ac:spMkLst>
            <pc:docMk/>
            <pc:sldMk cId="424464875" sldId="2107481551"/>
            <ac:spMk id="69" creationId="{F184FDA5-50F3-F1D6-6CA3-DC94A26B3B93}"/>
          </ac:spMkLst>
        </pc:spChg>
        <pc:spChg chg="add del mod">
          <ac:chgData name="Sai Pedditi" userId="42f84f8f-6437-4283-abc5-7c8e70261738" providerId="ADAL" clId="{BA63633A-CBF5-4BC8-9909-C2AB00808AD4}" dt="2022-11-01T02:06:00.875" v="2"/>
          <ac:spMkLst>
            <pc:docMk/>
            <pc:sldMk cId="424464875" sldId="2107481551"/>
            <ac:spMk id="70" creationId="{08464D3E-4224-B45D-812F-D64C185E3ABE}"/>
          </ac:spMkLst>
        </pc:spChg>
        <pc:spChg chg="add del mod">
          <ac:chgData name="Sai Pedditi" userId="42f84f8f-6437-4283-abc5-7c8e70261738" providerId="ADAL" clId="{BA63633A-CBF5-4BC8-9909-C2AB00808AD4}" dt="2022-11-01T02:06:00.875" v="2"/>
          <ac:spMkLst>
            <pc:docMk/>
            <pc:sldMk cId="424464875" sldId="2107481551"/>
            <ac:spMk id="71" creationId="{E6C2E54E-6551-ED85-495E-B824226A38B5}"/>
          </ac:spMkLst>
        </pc:spChg>
        <pc:spChg chg="add del mod">
          <ac:chgData name="Sai Pedditi" userId="42f84f8f-6437-4283-abc5-7c8e70261738" providerId="ADAL" clId="{BA63633A-CBF5-4BC8-9909-C2AB00808AD4}" dt="2022-11-01T02:06:00.875" v="2"/>
          <ac:spMkLst>
            <pc:docMk/>
            <pc:sldMk cId="424464875" sldId="2107481551"/>
            <ac:spMk id="72" creationId="{55B79822-9D7E-F7F8-D219-B4F1517533D6}"/>
          </ac:spMkLst>
        </pc:spChg>
        <pc:spChg chg="add del mod">
          <ac:chgData name="Sai Pedditi" userId="42f84f8f-6437-4283-abc5-7c8e70261738" providerId="ADAL" clId="{BA63633A-CBF5-4BC8-9909-C2AB00808AD4}" dt="2022-11-01T02:06:00.875" v="2"/>
          <ac:spMkLst>
            <pc:docMk/>
            <pc:sldMk cId="424464875" sldId="2107481551"/>
            <ac:spMk id="73" creationId="{97271847-391A-6F38-4C4E-19825DAAAB6D}"/>
          </ac:spMkLst>
        </pc:spChg>
        <pc:spChg chg="add del mod">
          <ac:chgData name="Sai Pedditi" userId="42f84f8f-6437-4283-abc5-7c8e70261738" providerId="ADAL" clId="{BA63633A-CBF5-4BC8-9909-C2AB00808AD4}" dt="2022-11-01T02:06:00.875" v="2"/>
          <ac:spMkLst>
            <pc:docMk/>
            <pc:sldMk cId="424464875" sldId="2107481551"/>
            <ac:spMk id="74" creationId="{1D0F192F-BA8A-DEBB-5142-F2C2E8DC80FF}"/>
          </ac:spMkLst>
        </pc:spChg>
        <pc:spChg chg="add del mod">
          <ac:chgData name="Sai Pedditi" userId="42f84f8f-6437-4283-abc5-7c8e70261738" providerId="ADAL" clId="{BA63633A-CBF5-4BC8-9909-C2AB00808AD4}" dt="2022-11-01T02:06:00.875" v="2"/>
          <ac:spMkLst>
            <pc:docMk/>
            <pc:sldMk cId="424464875" sldId="2107481551"/>
            <ac:spMk id="75" creationId="{1DD367A1-314A-68D5-EBCF-06ADAD7494F5}"/>
          </ac:spMkLst>
        </pc:spChg>
        <pc:spChg chg="add del mod">
          <ac:chgData name="Sai Pedditi" userId="42f84f8f-6437-4283-abc5-7c8e70261738" providerId="ADAL" clId="{BA63633A-CBF5-4BC8-9909-C2AB00808AD4}" dt="2022-11-01T02:06:00.875" v="2"/>
          <ac:spMkLst>
            <pc:docMk/>
            <pc:sldMk cId="424464875" sldId="2107481551"/>
            <ac:spMk id="80" creationId="{D8C68926-7D0C-957E-9E82-C4E7167848C0}"/>
          </ac:spMkLst>
        </pc:spChg>
        <pc:spChg chg="mod">
          <ac:chgData name="Sai Pedditi" userId="42f84f8f-6437-4283-abc5-7c8e70261738" providerId="ADAL" clId="{BA63633A-CBF5-4BC8-9909-C2AB00808AD4}" dt="2022-11-01T02:05:47.626" v="1"/>
          <ac:spMkLst>
            <pc:docMk/>
            <pc:sldMk cId="424464875" sldId="2107481551"/>
            <ac:spMk id="82" creationId="{8AAF1A4F-6D22-F109-71E7-827B551C649F}"/>
          </ac:spMkLst>
        </pc:spChg>
        <pc:spChg chg="add del mod">
          <ac:chgData name="Sai Pedditi" userId="42f84f8f-6437-4283-abc5-7c8e70261738" providerId="ADAL" clId="{BA63633A-CBF5-4BC8-9909-C2AB00808AD4}" dt="2022-11-01T02:06:00.875" v="2"/>
          <ac:spMkLst>
            <pc:docMk/>
            <pc:sldMk cId="424464875" sldId="2107481551"/>
            <ac:spMk id="90" creationId="{27D508C8-3F68-E4D4-DFB5-3FE910D9D1C2}"/>
          </ac:spMkLst>
        </pc:spChg>
        <pc:spChg chg="mod">
          <ac:chgData name="Sai Pedditi" userId="42f84f8f-6437-4283-abc5-7c8e70261738" providerId="ADAL" clId="{BA63633A-CBF5-4BC8-9909-C2AB00808AD4}" dt="2022-11-01T02:05:47.626" v="1"/>
          <ac:spMkLst>
            <pc:docMk/>
            <pc:sldMk cId="424464875" sldId="2107481551"/>
            <ac:spMk id="93" creationId="{0E2B7FB0-F2D7-B78C-9584-264AAF376686}"/>
          </ac:spMkLst>
        </pc:spChg>
        <pc:spChg chg="add del mod">
          <ac:chgData name="Sai Pedditi" userId="42f84f8f-6437-4283-abc5-7c8e70261738" providerId="ADAL" clId="{BA63633A-CBF5-4BC8-9909-C2AB00808AD4}" dt="2022-11-01T02:06:00.875" v="2"/>
          <ac:spMkLst>
            <pc:docMk/>
            <pc:sldMk cId="424464875" sldId="2107481551"/>
            <ac:spMk id="95" creationId="{D95058EF-F790-410F-9048-DC4B142C6FB9}"/>
          </ac:spMkLst>
        </pc:spChg>
        <pc:spChg chg="add del mod">
          <ac:chgData name="Sai Pedditi" userId="42f84f8f-6437-4283-abc5-7c8e70261738" providerId="ADAL" clId="{BA63633A-CBF5-4BC8-9909-C2AB00808AD4}" dt="2022-11-01T02:06:00.875" v="2"/>
          <ac:spMkLst>
            <pc:docMk/>
            <pc:sldMk cId="424464875" sldId="2107481551"/>
            <ac:spMk id="96" creationId="{BC21E060-1BB3-F5B8-86C4-DDF7EB2DD1B2}"/>
          </ac:spMkLst>
        </pc:spChg>
        <pc:spChg chg="add del mod">
          <ac:chgData name="Sai Pedditi" userId="42f84f8f-6437-4283-abc5-7c8e70261738" providerId="ADAL" clId="{BA63633A-CBF5-4BC8-9909-C2AB00808AD4}" dt="2022-11-01T02:06:00.875" v="2"/>
          <ac:spMkLst>
            <pc:docMk/>
            <pc:sldMk cId="424464875" sldId="2107481551"/>
            <ac:spMk id="101" creationId="{7267BABB-0588-6028-6291-C5EEF219186C}"/>
          </ac:spMkLst>
        </pc:spChg>
        <pc:spChg chg="add del mod">
          <ac:chgData name="Sai Pedditi" userId="42f84f8f-6437-4283-abc5-7c8e70261738" providerId="ADAL" clId="{BA63633A-CBF5-4BC8-9909-C2AB00808AD4}" dt="2022-11-01T02:06:00.875" v="2"/>
          <ac:spMkLst>
            <pc:docMk/>
            <pc:sldMk cId="424464875" sldId="2107481551"/>
            <ac:spMk id="102" creationId="{BE6052AE-E840-4F8F-A31B-46E936557D05}"/>
          </ac:spMkLst>
        </pc:spChg>
        <pc:spChg chg="add del mod">
          <ac:chgData name="Sai Pedditi" userId="42f84f8f-6437-4283-abc5-7c8e70261738" providerId="ADAL" clId="{BA63633A-CBF5-4BC8-9909-C2AB00808AD4}" dt="2022-11-01T02:06:00.875" v="2"/>
          <ac:spMkLst>
            <pc:docMk/>
            <pc:sldMk cId="424464875" sldId="2107481551"/>
            <ac:spMk id="104" creationId="{3C1D8A47-B687-0045-1AB0-357ED4C29933}"/>
          </ac:spMkLst>
        </pc:spChg>
        <pc:spChg chg="add del mod">
          <ac:chgData name="Sai Pedditi" userId="42f84f8f-6437-4283-abc5-7c8e70261738" providerId="ADAL" clId="{BA63633A-CBF5-4BC8-9909-C2AB00808AD4}" dt="2022-11-01T02:06:00.875" v="2"/>
          <ac:spMkLst>
            <pc:docMk/>
            <pc:sldMk cId="424464875" sldId="2107481551"/>
            <ac:spMk id="106" creationId="{A91E252D-B8F1-AED1-96C3-F211A8106E2E}"/>
          </ac:spMkLst>
        </pc:spChg>
        <pc:spChg chg="add del mod">
          <ac:chgData name="Sai Pedditi" userId="42f84f8f-6437-4283-abc5-7c8e70261738" providerId="ADAL" clId="{BA63633A-CBF5-4BC8-9909-C2AB00808AD4}" dt="2022-11-01T02:06:00.875" v="2"/>
          <ac:spMkLst>
            <pc:docMk/>
            <pc:sldMk cId="424464875" sldId="2107481551"/>
            <ac:spMk id="118" creationId="{F0B02084-12E0-7DD0-6B93-065609F11AEE}"/>
          </ac:spMkLst>
        </pc:spChg>
        <pc:spChg chg="add del mod">
          <ac:chgData name="Sai Pedditi" userId="42f84f8f-6437-4283-abc5-7c8e70261738" providerId="ADAL" clId="{BA63633A-CBF5-4BC8-9909-C2AB00808AD4}" dt="2022-11-01T02:06:00.875" v="2"/>
          <ac:spMkLst>
            <pc:docMk/>
            <pc:sldMk cId="424464875" sldId="2107481551"/>
            <ac:spMk id="125" creationId="{9741898F-CF03-61EC-4713-668EC5CC25EB}"/>
          </ac:spMkLst>
        </pc:spChg>
        <pc:spChg chg="add del mod">
          <ac:chgData name="Sai Pedditi" userId="42f84f8f-6437-4283-abc5-7c8e70261738" providerId="ADAL" clId="{BA63633A-CBF5-4BC8-9909-C2AB00808AD4}" dt="2022-11-01T02:06:00.875" v="2"/>
          <ac:spMkLst>
            <pc:docMk/>
            <pc:sldMk cId="424464875" sldId="2107481551"/>
            <ac:spMk id="126" creationId="{B1371939-6CC9-56C1-3CAD-CB3E88B3074B}"/>
          </ac:spMkLst>
        </pc:spChg>
        <pc:spChg chg="mod">
          <ac:chgData name="Sai Pedditi" userId="42f84f8f-6437-4283-abc5-7c8e70261738" providerId="ADAL" clId="{BA63633A-CBF5-4BC8-9909-C2AB00808AD4}" dt="2022-11-01T02:05:47.626" v="1"/>
          <ac:spMkLst>
            <pc:docMk/>
            <pc:sldMk cId="424464875" sldId="2107481551"/>
            <ac:spMk id="134" creationId="{4680B6CF-0F20-B42A-0134-0683AD557CC5}"/>
          </ac:spMkLst>
        </pc:spChg>
        <pc:spChg chg="add del mod">
          <ac:chgData name="Sai Pedditi" userId="42f84f8f-6437-4283-abc5-7c8e70261738" providerId="ADAL" clId="{BA63633A-CBF5-4BC8-9909-C2AB00808AD4}" dt="2022-11-01T02:06:00.875" v="2"/>
          <ac:spMkLst>
            <pc:docMk/>
            <pc:sldMk cId="424464875" sldId="2107481551"/>
            <ac:spMk id="139" creationId="{E6421630-8D05-B9EB-8897-24042E74F617}"/>
          </ac:spMkLst>
        </pc:spChg>
        <pc:spChg chg="add del mod">
          <ac:chgData name="Sai Pedditi" userId="42f84f8f-6437-4283-abc5-7c8e70261738" providerId="ADAL" clId="{BA63633A-CBF5-4BC8-9909-C2AB00808AD4}" dt="2022-11-01T02:06:00.875" v="2"/>
          <ac:spMkLst>
            <pc:docMk/>
            <pc:sldMk cId="424464875" sldId="2107481551"/>
            <ac:spMk id="140" creationId="{31629A1E-1921-DEED-579B-90CAB5AAB572}"/>
          </ac:spMkLst>
        </pc:spChg>
        <pc:spChg chg="mod">
          <ac:chgData name="Sai Pedditi" userId="42f84f8f-6437-4283-abc5-7c8e70261738" providerId="ADAL" clId="{BA63633A-CBF5-4BC8-9909-C2AB00808AD4}" dt="2022-11-01T02:05:47.626" v="1"/>
          <ac:spMkLst>
            <pc:docMk/>
            <pc:sldMk cId="424464875" sldId="2107481551"/>
            <ac:spMk id="143" creationId="{A45D927A-23DC-CC88-2D7F-6D6DC2E32375}"/>
          </ac:spMkLst>
        </pc:spChg>
        <pc:spChg chg="mod">
          <ac:chgData name="Sai Pedditi" userId="42f84f8f-6437-4283-abc5-7c8e70261738" providerId="ADAL" clId="{BA63633A-CBF5-4BC8-9909-C2AB00808AD4}" dt="2022-11-01T02:05:47.626" v="1"/>
          <ac:spMkLst>
            <pc:docMk/>
            <pc:sldMk cId="424464875" sldId="2107481551"/>
            <ac:spMk id="144" creationId="{9A90F3AA-9EC9-3C14-2E6F-E7B770A5C528}"/>
          </ac:spMkLst>
        </pc:spChg>
        <pc:spChg chg="mod">
          <ac:chgData name="Sai Pedditi" userId="42f84f8f-6437-4283-abc5-7c8e70261738" providerId="ADAL" clId="{BA63633A-CBF5-4BC8-9909-C2AB00808AD4}" dt="2022-11-01T02:05:47.626" v="1"/>
          <ac:spMkLst>
            <pc:docMk/>
            <pc:sldMk cId="424464875" sldId="2107481551"/>
            <ac:spMk id="146" creationId="{077D462C-EF93-D223-DFB1-48F21DB80DA3}"/>
          </ac:spMkLst>
        </pc:spChg>
        <pc:spChg chg="mod">
          <ac:chgData name="Sai Pedditi" userId="42f84f8f-6437-4283-abc5-7c8e70261738" providerId="ADAL" clId="{BA63633A-CBF5-4BC8-9909-C2AB00808AD4}" dt="2022-11-01T02:05:47.626" v="1"/>
          <ac:spMkLst>
            <pc:docMk/>
            <pc:sldMk cId="424464875" sldId="2107481551"/>
            <ac:spMk id="147" creationId="{7068A8AD-07BF-8AB9-401D-295E2F275213}"/>
          </ac:spMkLst>
        </pc:spChg>
        <pc:spChg chg="mod">
          <ac:chgData name="Sai Pedditi" userId="42f84f8f-6437-4283-abc5-7c8e70261738" providerId="ADAL" clId="{BA63633A-CBF5-4BC8-9909-C2AB00808AD4}" dt="2022-11-01T02:05:47.626" v="1"/>
          <ac:spMkLst>
            <pc:docMk/>
            <pc:sldMk cId="424464875" sldId="2107481551"/>
            <ac:spMk id="149" creationId="{53844547-A670-D07C-E2A5-939DC18B7F33}"/>
          </ac:spMkLst>
        </pc:spChg>
        <pc:spChg chg="mod">
          <ac:chgData name="Sai Pedditi" userId="42f84f8f-6437-4283-abc5-7c8e70261738" providerId="ADAL" clId="{BA63633A-CBF5-4BC8-9909-C2AB00808AD4}" dt="2022-11-01T02:05:47.626" v="1"/>
          <ac:spMkLst>
            <pc:docMk/>
            <pc:sldMk cId="424464875" sldId="2107481551"/>
            <ac:spMk id="150" creationId="{48033C19-3A4C-0024-C1F2-793A8F9FB9C2}"/>
          </ac:spMkLst>
        </pc:spChg>
        <pc:spChg chg="mod">
          <ac:chgData name="Sai Pedditi" userId="42f84f8f-6437-4283-abc5-7c8e70261738" providerId="ADAL" clId="{BA63633A-CBF5-4BC8-9909-C2AB00808AD4}" dt="2022-11-01T02:05:47.626" v="1"/>
          <ac:spMkLst>
            <pc:docMk/>
            <pc:sldMk cId="424464875" sldId="2107481551"/>
            <ac:spMk id="152" creationId="{FE1ECB2E-1562-A232-2D38-94585DC24095}"/>
          </ac:spMkLst>
        </pc:spChg>
        <pc:spChg chg="mod">
          <ac:chgData name="Sai Pedditi" userId="42f84f8f-6437-4283-abc5-7c8e70261738" providerId="ADAL" clId="{BA63633A-CBF5-4BC8-9909-C2AB00808AD4}" dt="2022-11-01T02:05:47.626" v="1"/>
          <ac:spMkLst>
            <pc:docMk/>
            <pc:sldMk cId="424464875" sldId="2107481551"/>
            <ac:spMk id="153" creationId="{1DBE325F-EB45-D1E7-D64E-C0111C374532}"/>
          </ac:spMkLst>
        </pc:spChg>
        <pc:spChg chg="add del mod">
          <ac:chgData name="Sai Pedditi" userId="42f84f8f-6437-4283-abc5-7c8e70261738" providerId="ADAL" clId="{BA63633A-CBF5-4BC8-9909-C2AB00808AD4}" dt="2022-11-01T02:06:00.875" v="2"/>
          <ac:spMkLst>
            <pc:docMk/>
            <pc:sldMk cId="424464875" sldId="2107481551"/>
            <ac:spMk id="157" creationId="{290543B5-5380-75E0-1D48-FED5B1EC870D}"/>
          </ac:spMkLst>
        </pc:spChg>
        <pc:spChg chg="add del mod">
          <ac:chgData name="Sai Pedditi" userId="42f84f8f-6437-4283-abc5-7c8e70261738" providerId="ADAL" clId="{BA63633A-CBF5-4BC8-9909-C2AB00808AD4}" dt="2022-11-01T02:06:00.875" v="2"/>
          <ac:spMkLst>
            <pc:docMk/>
            <pc:sldMk cId="424464875" sldId="2107481551"/>
            <ac:spMk id="159" creationId="{0886A6EB-4A9D-BE3A-E2D9-8068FB4C7F4E}"/>
          </ac:spMkLst>
        </pc:spChg>
        <pc:spChg chg="add del mod">
          <ac:chgData name="Sai Pedditi" userId="42f84f8f-6437-4283-abc5-7c8e70261738" providerId="ADAL" clId="{BA63633A-CBF5-4BC8-9909-C2AB00808AD4}" dt="2022-11-01T02:06:00.875" v="2"/>
          <ac:spMkLst>
            <pc:docMk/>
            <pc:sldMk cId="424464875" sldId="2107481551"/>
            <ac:spMk id="160" creationId="{908D5E89-269B-19AD-993A-9A3C242A661C}"/>
          </ac:spMkLst>
        </pc:spChg>
        <pc:spChg chg="add del mod">
          <ac:chgData name="Sai Pedditi" userId="42f84f8f-6437-4283-abc5-7c8e70261738" providerId="ADAL" clId="{BA63633A-CBF5-4BC8-9909-C2AB00808AD4}" dt="2022-11-01T02:06:00.875" v="2"/>
          <ac:spMkLst>
            <pc:docMk/>
            <pc:sldMk cId="424464875" sldId="2107481551"/>
            <ac:spMk id="161" creationId="{61177134-7DB5-7824-9AC6-6E859859A3D3}"/>
          </ac:spMkLst>
        </pc:spChg>
        <pc:spChg chg="add del mod">
          <ac:chgData name="Sai Pedditi" userId="42f84f8f-6437-4283-abc5-7c8e70261738" providerId="ADAL" clId="{BA63633A-CBF5-4BC8-9909-C2AB00808AD4}" dt="2022-11-01T02:06:00.875" v="2"/>
          <ac:spMkLst>
            <pc:docMk/>
            <pc:sldMk cId="424464875" sldId="2107481551"/>
            <ac:spMk id="162" creationId="{3A88EFFE-0F7B-560C-DE4D-B0788644BC36}"/>
          </ac:spMkLst>
        </pc:spChg>
        <pc:spChg chg="add del mod">
          <ac:chgData name="Sai Pedditi" userId="42f84f8f-6437-4283-abc5-7c8e70261738" providerId="ADAL" clId="{BA63633A-CBF5-4BC8-9909-C2AB00808AD4}" dt="2022-11-01T02:06:00.875" v="2"/>
          <ac:spMkLst>
            <pc:docMk/>
            <pc:sldMk cId="424464875" sldId="2107481551"/>
            <ac:spMk id="165" creationId="{0C95CB44-CE8A-6A79-56D7-014674B2C929}"/>
          </ac:spMkLst>
        </pc:spChg>
        <pc:spChg chg="add del mod">
          <ac:chgData name="Sai Pedditi" userId="42f84f8f-6437-4283-abc5-7c8e70261738" providerId="ADAL" clId="{BA63633A-CBF5-4BC8-9909-C2AB00808AD4}" dt="2022-11-01T02:06:00.875" v="2"/>
          <ac:spMkLst>
            <pc:docMk/>
            <pc:sldMk cId="424464875" sldId="2107481551"/>
            <ac:spMk id="167" creationId="{EB4DFCC4-2FEB-A375-C360-AC208D2F190F}"/>
          </ac:spMkLst>
        </pc:spChg>
        <pc:spChg chg="add del mod">
          <ac:chgData name="Sai Pedditi" userId="42f84f8f-6437-4283-abc5-7c8e70261738" providerId="ADAL" clId="{BA63633A-CBF5-4BC8-9909-C2AB00808AD4}" dt="2022-11-01T02:06:00.875" v="2"/>
          <ac:spMkLst>
            <pc:docMk/>
            <pc:sldMk cId="424464875" sldId="2107481551"/>
            <ac:spMk id="168" creationId="{F1390A81-B1B4-9443-E541-0A8F362A05CC}"/>
          </ac:spMkLst>
        </pc:spChg>
        <pc:spChg chg="add del mod">
          <ac:chgData name="Sai Pedditi" userId="42f84f8f-6437-4283-abc5-7c8e70261738" providerId="ADAL" clId="{BA63633A-CBF5-4BC8-9909-C2AB00808AD4}" dt="2022-11-01T02:06:00.875" v="2"/>
          <ac:spMkLst>
            <pc:docMk/>
            <pc:sldMk cId="424464875" sldId="2107481551"/>
            <ac:spMk id="169" creationId="{0FCB5C52-0007-0FAB-0176-0792C2FC63BA}"/>
          </ac:spMkLst>
        </pc:spChg>
        <pc:spChg chg="add mod">
          <ac:chgData name="Sai Pedditi" userId="42f84f8f-6437-4283-abc5-7c8e70261738" providerId="ADAL" clId="{BA63633A-CBF5-4BC8-9909-C2AB00808AD4}" dt="2022-11-01T02:06:10.438" v="4" actId="14100"/>
          <ac:spMkLst>
            <pc:docMk/>
            <pc:sldMk cId="424464875" sldId="2107481551"/>
            <ac:spMk id="180" creationId="{C9D03EBF-895B-DD58-7197-A12B582A0C6F}"/>
          </ac:spMkLst>
        </pc:spChg>
        <pc:spChg chg="add mod">
          <ac:chgData name="Sai Pedditi" userId="42f84f8f-6437-4283-abc5-7c8e70261738" providerId="ADAL" clId="{BA63633A-CBF5-4BC8-9909-C2AB00808AD4}" dt="2022-11-01T02:06:10.438" v="4" actId="14100"/>
          <ac:spMkLst>
            <pc:docMk/>
            <pc:sldMk cId="424464875" sldId="2107481551"/>
            <ac:spMk id="181" creationId="{2A27DC9F-25EE-3C5F-D741-A1AB824BFB83}"/>
          </ac:spMkLst>
        </pc:spChg>
        <pc:spChg chg="add del mod">
          <ac:chgData name="Sai Pedditi" userId="42f84f8f-6437-4283-abc5-7c8e70261738" providerId="ADAL" clId="{BA63633A-CBF5-4BC8-9909-C2AB00808AD4}" dt="2022-11-01T02:06:56.954" v="30" actId="478"/>
          <ac:spMkLst>
            <pc:docMk/>
            <pc:sldMk cId="424464875" sldId="2107481551"/>
            <ac:spMk id="182" creationId="{50EE5BE0-DED4-6170-BD53-79BC04EA670E}"/>
          </ac:spMkLst>
        </pc:spChg>
        <pc:spChg chg="mod">
          <ac:chgData name="Sai Pedditi" userId="42f84f8f-6437-4283-abc5-7c8e70261738" providerId="ADAL" clId="{BA63633A-CBF5-4BC8-9909-C2AB00808AD4}" dt="2022-11-01T02:06:04.076" v="3"/>
          <ac:spMkLst>
            <pc:docMk/>
            <pc:sldMk cId="424464875" sldId="2107481551"/>
            <ac:spMk id="185" creationId="{CE3CA6E7-52D0-6437-73F9-607EEB9C9F03}"/>
          </ac:spMkLst>
        </pc:spChg>
        <pc:spChg chg="mod">
          <ac:chgData name="Sai Pedditi" userId="42f84f8f-6437-4283-abc5-7c8e70261738" providerId="ADAL" clId="{BA63633A-CBF5-4BC8-9909-C2AB00808AD4}" dt="2022-11-01T02:06:04.076" v="3"/>
          <ac:spMkLst>
            <pc:docMk/>
            <pc:sldMk cId="424464875" sldId="2107481551"/>
            <ac:spMk id="186" creationId="{00FAC83A-0BDD-F121-1CF8-3FE3E701F5F5}"/>
          </ac:spMkLst>
        </pc:spChg>
        <pc:spChg chg="add mod">
          <ac:chgData name="Sai Pedditi" userId="42f84f8f-6437-4283-abc5-7c8e70261738" providerId="ADAL" clId="{BA63633A-CBF5-4BC8-9909-C2AB00808AD4}" dt="2022-11-01T02:06:10.438" v="4" actId="14100"/>
          <ac:spMkLst>
            <pc:docMk/>
            <pc:sldMk cId="424464875" sldId="2107481551"/>
            <ac:spMk id="187" creationId="{EB5CB8D6-54EC-EF8F-30A4-1476375D9B7F}"/>
          </ac:spMkLst>
        </pc:spChg>
        <pc:spChg chg="add mod">
          <ac:chgData name="Sai Pedditi" userId="42f84f8f-6437-4283-abc5-7c8e70261738" providerId="ADAL" clId="{BA63633A-CBF5-4BC8-9909-C2AB00808AD4}" dt="2022-11-01T02:06:10.438" v="4" actId="14100"/>
          <ac:spMkLst>
            <pc:docMk/>
            <pc:sldMk cId="424464875" sldId="2107481551"/>
            <ac:spMk id="188" creationId="{64F260FF-A9E3-08CA-A07F-C00DABBD311A}"/>
          </ac:spMkLst>
        </pc:spChg>
        <pc:spChg chg="add mod">
          <ac:chgData name="Sai Pedditi" userId="42f84f8f-6437-4283-abc5-7c8e70261738" providerId="ADAL" clId="{BA63633A-CBF5-4BC8-9909-C2AB00808AD4}" dt="2022-11-01T02:06:10.438" v="4" actId="14100"/>
          <ac:spMkLst>
            <pc:docMk/>
            <pc:sldMk cId="424464875" sldId="2107481551"/>
            <ac:spMk id="189" creationId="{31CAE7A7-F841-F2FE-1CA8-9413CC67A80B}"/>
          </ac:spMkLst>
        </pc:spChg>
        <pc:spChg chg="add mod">
          <ac:chgData name="Sai Pedditi" userId="42f84f8f-6437-4283-abc5-7c8e70261738" providerId="ADAL" clId="{BA63633A-CBF5-4BC8-9909-C2AB00808AD4}" dt="2022-11-01T02:06:10.438" v="4" actId="14100"/>
          <ac:spMkLst>
            <pc:docMk/>
            <pc:sldMk cId="424464875" sldId="2107481551"/>
            <ac:spMk id="190" creationId="{36B5213B-95FD-5BF9-7B40-0E67E0CDB065}"/>
          </ac:spMkLst>
        </pc:spChg>
        <pc:spChg chg="add mod">
          <ac:chgData name="Sai Pedditi" userId="42f84f8f-6437-4283-abc5-7c8e70261738" providerId="ADAL" clId="{BA63633A-CBF5-4BC8-9909-C2AB00808AD4}" dt="2022-11-01T02:06:10.438" v="4" actId="14100"/>
          <ac:spMkLst>
            <pc:docMk/>
            <pc:sldMk cId="424464875" sldId="2107481551"/>
            <ac:spMk id="191" creationId="{6EB0E5FA-10AB-ED5E-4EED-9743919C7101}"/>
          </ac:spMkLst>
        </pc:spChg>
        <pc:spChg chg="add mod">
          <ac:chgData name="Sai Pedditi" userId="42f84f8f-6437-4283-abc5-7c8e70261738" providerId="ADAL" clId="{BA63633A-CBF5-4BC8-9909-C2AB00808AD4}" dt="2022-11-01T02:06:10.438" v="4" actId="14100"/>
          <ac:spMkLst>
            <pc:docMk/>
            <pc:sldMk cId="424464875" sldId="2107481551"/>
            <ac:spMk id="192" creationId="{6FCF79DB-D410-BC08-D9B1-8D2B09D02E0D}"/>
          </ac:spMkLst>
        </pc:spChg>
        <pc:spChg chg="add mod">
          <ac:chgData name="Sai Pedditi" userId="42f84f8f-6437-4283-abc5-7c8e70261738" providerId="ADAL" clId="{BA63633A-CBF5-4BC8-9909-C2AB00808AD4}" dt="2022-11-01T02:06:10.438" v="4" actId="14100"/>
          <ac:spMkLst>
            <pc:docMk/>
            <pc:sldMk cId="424464875" sldId="2107481551"/>
            <ac:spMk id="193" creationId="{721CD7B5-2262-DC7E-A2A6-EC71173FC703}"/>
          </ac:spMkLst>
        </pc:spChg>
        <pc:spChg chg="add mod">
          <ac:chgData name="Sai Pedditi" userId="42f84f8f-6437-4283-abc5-7c8e70261738" providerId="ADAL" clId="{BA63633A-CBF5-4BC8-9909-C2AB00808AD4}" dt="2022-11-01T02:06:10.438" v="4" actId="14100"/>
          <ac:spMkLst>
            <pc:docMk/>
            <pc:sldMk cId="424464875" sldId="2107481551"/>
            <ac:spMk id="194" creationId="{CF71CA08-55DC-6765-5326-A4087CBE75BB}"/>
          </ac:spMkLst>
        </pc:spChg>
        <pc:spChg chg="add mod">
          <ac:chgData name="Sai Pedditi" userId="42f84f8f-6437-4283-abc5-7c8e70261738" providerId="ADAL" clId="{BA63633A-CBF5-4BC8-9909-C2AB00808AD4}" dt="2022-11-01T02:06:10.438" v="4" actId="14100"/>
          <ac:spMkLst>
            <pc:docMk/>
            <pc:sldMk cId="424464875" sldId="2107481551"/>
            <ac:spMk id="195" creationId="{6AD0D735-2F99-2985-F00A-5090E4E4B23D}"/>
          </ac:spMkLst>
        </pc:spChg>
        <pc:spChg chg="add mod">
          <ac:chgData name="Sai Pedditi" userId="42f84f8f-6437-4283-abc5-7c8e70261738" providerId="ADAL" clId="{BA63633A-CBF5-4BC8-9909-C2AB00808AD4}" dt="2022-11-01T02:06:10.438" v="4" actId="14100"/>
          <ac:spMkLst>
            <pc:docMk/>
            <pc:sldMk cId="424464875" sldId="2107481551"/>
            <ac:spMk id="201" creationId="{35383887-0619-CEC5-5D8E-9AFD5F4D564F}"/>
          </ac:spMkLst>
        </pc:spChg>
        <pc:spChg chg="add mod">
          <ac:chgData name="Sai Pedditi" userId="42f84f8f-6437-4283-abc5-7c8e70261738" providerId="ADAL" clId="{BA63633A-CBF5-4BC8-9909-C2AB00808AD4}" dt="2022-11-01T02:06:10.438" v="4" actId="14100"/>
          <ac:spMkLst>
            <pc:docMk/>
            <pc:sldMk cId="424464875" sldId="2107481551"/>
            <ac:spMk id="202" creationId="{EE99AF51-30C5-1C6D-0913-F7C5227D7BC8}"/>
          </ac:spMkLst>
        </pc:spChg>
        <pc:spChg chg="add mod">
          <ac:chgData name="Sai Pedditi" userId="42f84f8f-6437-4283-abc5-7c8e70261738" providerId="ADAL" clId="{BA63633A-CBF5-4BC8-9909-C2AB00808AD4}" dt="2022-11-01T02:06:10.438" v="4" actId="14100"/>
          <ac:spMkLst>
            <pc:docMk/>
            <pc:sldMk cId="424464875" sldId="2107481551"/>
            <ac:spMk id="203" creationId="{92C23859-6D00-AEB9-EE60-484BA8953F4F}"/>
          </ac:spMkLst>
        </pc:spChg>
        <pc:spChg chg="add mod">
          <ac:chgData name="Sai Pedditi" userId="42f84f8f-6437-4283-abc5-7c8e70261738" providerId="ADAL" clId="{BA63633A-CBF5-4BC8-9909-C2AB00808AD4}" dt="2022-11-01T02:06:10.438" v="4" actId="14100"/>
          <ac:spMkLst>
            <pc:docMk/>
            <pc:sldMk cId="424464875" sldId="2107481551"/>
            <ac:spMk id="204" creationId="{D15578A7-9F45-3E23-36C9-63B4EBB1E68F}"/>
          </ac:spMkLst>
        </pc:spChg>
        <pc:spChg chg="add mod">
          <ac:chgData name="Sai Pedditi" userId="42f84f8f-6437-4283-abc5-7c8e70261738" providerId="ADAL" clId="{BA63633A-CBF5-4BC8-9909-C2AB00808AD4}" dt="2022-11-01T02:06:10.438" v="4" actId="14100"/>
          <ac:spMkLst>
            <pc:docMk/>
            <pc:sldMk cId="424464875" sldId="2107481551"/>
            <ac:spMk id="205" creationId="{34F715A2-C6D6-FEE3-9052-530CE706AE94}"/>
          </ac:spMkLst>
        </pc:spChg>
        <pc:spChg chg="add mod">
          <ac:chgData name="Sai Pedditi" userId="42f84f8f-6437-4283-abc5-7c8e70261738" providerId="ADAL" clId="{BA63633A-CBF5-4BC8-9909-C2AB00808AD4}" dt="2022-11-01T02:06:10.438" v="4" actId="14100"/>
          <ac:spMkLst>
            <pc:docMk/>
            <pc:sldMk cId="424464875" sldId="2107481551"/>
            <ac:spMk id="206" creationId="{4853BED6-2EDC-A263-5430-98C1B9A1E7C7}"/>
          </ac:spMkLst>
        </pc:spChg>
        <pc:spChg chg="add mod">
          <ac:chgData name="Sai Pedditi" userId="42f84f8f-6437-4283-abc5-7c8e70261738" providerId="ADAL" clId="{BA63633A-CBF5-4BC8-9909-C2AB00808AD4}" dt="2022-11-01T02:06:10.438" v="4" actId="14100"/>
          <ac:spMkLst>
            <pc:docMk/>
            <pc:sldMk cId="424464875" sldId="2107481551"/>
            <ac:spMk id="207" creationId="{CF492246-9276-B8DC-C11C-4195B9B92DDE}"/>
          </ac:spMkLst>
        </pc:spChg>
        <pc:spChg chg="add mod">
          <ac:chgData name="Sai Pedditi" userId="42f84f8f-6437-4283-abc5-7c8e70261738" providerId="ADAL" clId="{BA63633A-CBF5-4BC8-9909-C2AB00808AD4}" dt="2022-11-01T02:06:10.438" v="4" actId="14100"/>
          <ac:spMkLst>
            <pc:docMk/>
            <pc:sldMk cId="424464875" sldId="2107481551"/>
            <ac:spMk id="210" creationId="{6CCE0ABC-08D2-32F4-204B-7C17AB6043BB}"/>
          </ac:spMkLst>
        </pc:spChg>
        <pc:spChg chg="add mod">
          <ac:chgData name="Sai Pedditi" userId="42f84f8f-6437-4283-abc5-7c8e70261738" providerId="ADAL" clId="{BA63633A-CBF5-4BC8-9909-C2AB00808AD4}" dt="2022-11-01T02:06:10.438" v="4" actId="14100"/>
          <ac:spMkLst>
            <pc:docMk/>
            <pc:sldMk cId="424464875" sldId="2107481551"/>
            <ac:spMk id="212" creationId="{B52C4A0D-74EA-D29B-F332-63B665EB3339}"/>
          </ac:spMkLst>
        </pc:spChg>
        <pc:spChg chg="add mod">
          <ac:chgData name="Sai Pedditi" userId="42f84f8f-6437-4283-abc5-7c8e70261738" providerId="ADAL" clId="{BA63633A-CBF5-4BC8-9909-C2AB00808AD4}" dt="2022-11-01T02:06:10.438" v="4" actId="14100"/>
          <ac:spMkLst>
            <pc:docMk/>
            <pc:sldMk cId="424464875" sldId="2107481551"/>
            <ac:spMk id="214" creationId="{D60AB220-5B24-29F0-0D05-8F6A29ACF032}"/>
          </ac:spMkLst>
        </pc:spChg>
        <pc:spChg chg="add mod">
          <ac:chgData name="Sai Pedditi" userId="42f84f8f-6437-4283-abc5-7c8e70261738" providerId="ADAL" clId="{BA63633A-CBF5-4BC8-9909-C2AB00808AD4}" dt="2022-11-01T02:06:10.438" v="4" actId="14100"/>
          <ac:spMkLst>
            <pc:docMk/>
            <pc:sldMk cId="424464875" sldId="2107481551"/>
            <ac:spMk id="216" creationId="{E36CB046-1555-25B0-6F30-583F674B9B52}"/>
          </ac:spMkLst>
        </pc:spChg>
        <pc:spChg chg="add mod">
          <ac:chgData name="Sai Pedditi" userId="42f84f8f-6437-4283-abc5-7c8e70261738" providerId="ADAL" clId="{BA63633A-CBF5-4BC8-9909-C2AB00808AD4}" dt="2022-11-01T02:06:10.438" v="4" actId="14100"/>
          <ac:spMkLst>
            <pc:docMk/>
            <pc:sldMk cId="424464875" sldId="2107481551"/>
            <ac:spMk id="218" creationId="{31DF1B18-B6FC-D3C3-9860-BB63DF212A9F}"/>
          </ac:spMkLst>
        </pc:spChg>
        <pc:spChg chg="add mod">
          <ac:chgData name="Sai Pedditi" userId="42f84f8f-6437-4283-abc5-7c8e70261738" providerId="ADAL" clId="{BA63633A-CBF5-4BC8-9909-C2AB00808AD4}" dt="2022-11-01T02:06:10.438" v="4" actId="14100"/>
          <ac:spMkLst>
            <pc:docMk/>
            <pc:sldMk cId="424464875" sldId="2107481551"/>
            <ac:spMk id="219" creationId="{563D3DB0-DD31-F0D1-A503-671FC6B446C3}"/>
          </ac:spMkLst>
        </pc:spChg>
        <pc:spChg chg="add mod">
          <ac:chgData name="Sai Pedditi" userId="42f84f8f-6437-4283-abc5-7c8e70261738" providerId="ADAL" clId="{BA63633A-CBF5-4BC8-9909-C2AB00808AD4}" dt="2022-11-01T02:06:10.438" v="4" actId="14100"/>
          <ac:spMkLst>
            <pc:docMk/>
            <pc:sldMk cId="424464875" sldId="2107481551"/>
            <ac:spMk id="220" creationId="{CD8F9164-6991-710F-3685-38898A374DF3}"/>
          </ac:spMkLst>
        </pc:spChg>
        <pc:spChg chg="add mod">
          <ac:chgData name="Sai Pedditi" userId="42f84f8f-6437-4283-abc5-7c8e70261738" providerId="ADAL" clId="{BA63633A-CBF5-4BC8-9909-C2AB00808AD4}" dt="2022-11-01T02:06:10.438" v="4" actId="14100"/>
          <ac:spMkLst>
            <pc:docMk/>
            <pc:sldMk cId="424464875" sldId="2107481551"/>
            <ac:spMk id="221" creationId="{E4731A2E-9920-BEEA-D3F1-10F3153D5434}"/>
          </ac:spMkLst>
        </pc:spChg>
        <pc:spChg chg="add mod">
          <ac:chgData name="Sai Pedditi" userId="42f84f8f-6437-4283-abc5-7c8e70261738" providerId="ADAL" clId="{BA63633A-CBF5-4BC8-9909-C2AB00808AD4}" dt="2022-11-01T02:06:10.438" v="4" actId="14100"/>
          <ac:spMkLst>
            <pc:docMk/>
            <pc:sldMk cId="424464875" sldId="2107481551"/>
            <ac:spMk id="222" creationId="{7CAB729F-AD29-2362-2004-A9539EFF8718}"/>
          </ac:spMkLst>
        </pc:spChg>
        <pc:spChg chg="add mod">
          <ac:chgData name="Sai Pedditi" userId="42f84f8f-6437-4283-abc5-7c8e70261738" providerId="ADAL" clId="{BA63633A-CBF5-4BC8-9909-C2AB00808AD4}" dt="2022-11-01T02:06:10.438" v="4" actId="14100"/>
          <ac:spMkLst>
            <pc:docMk/>
            <pc:sldMk cId="424464875" sldId="2107481551"/>
            <ac:spMk id="226" creationId="{6DF90E1B-5009-AB60-8789-3964C54A8228}"/>
          </ac:spMkLst>
        </pc:spChg>
        <pc:spChg chg="add mod">
          <ac:chgData name="Sai Pedditi" userId="42f84f8f-6437-4283-abc5-7c8e70261738" providerId="ADAL" clId="{BA63633A-CBF5-4BC8-9909-C2AB00808AD4}" dt="2022-11-01T02:06:10.438" v="4" actId="14100"/>
          <ac:spMkLst>
            <pc:docMk/>
            <pc:sldMk cId="424464875" sldId="2107481551"/>
            <ac:spMk id="232" creationId="{AA9AD6C7-E2AE-AC50-E5AA-80CBA04FE7FC}"/>
          </ac:spMkLst>
        </pc:spChg>
        <pc:spChg chg="add mod">
          <ac:chgData name="Sai Pedditi" userId="42f84f8f-6437-4283-abc5-7c8e70261738" providerId="ADAL" clId="{BA63633A-CBF5-4BC8-9909-C2AB00808AD4}" dt="2022-11-01T02:06:10.438" v="4" actId="14100"/>
          <ac:spMkLst>
            <pc:docMk/>
            <pc:sldMk cId="424464875" sldId="2107481551"/>
            <ac:spMk id="233" creationId="{A4DBC643-6DCC-57EF-D06C-842DDB115FEB}"/>
          </ac:spMkLst>
        </pc:spChg>
        <pc:spChg chg="add mod">
          <ac:chgData name="Sai Pedditi" userId="42f84f8f-6437-4283-abc5-7c8e70261738" providerId="ADAL" clId="{BA63633A-CBF5-4BC8-9909-C2AB00808AD4}" dt="2022-11-01T02:06:10.438" v="4" actId="14100"/>
          <ac:spMkLst>
            <pc:docMk/>
            <pc:sldMk cId="424464875" sldId="2107481551"/>
            <ac:spMk id="234" creationId="{FF59A9FA-A1F3-17B0-5774-C9779C393527}"/>
          </ac:spMkLst>
        </pc:spChg>
        <pc:spChg chg="add mod">
          <ac:chgData name="Sai Pedditi" userId="42f84f8f-6437-4283-abc5-7c8e70261738" providerId="ADAL" clId="{BA63633A-CBF5-4BC8-9909-C2AB00808AD4}" dt="2022-11-01T02:06:10.438" v="4" actId="14100"/>
          <ac:spMkLst>
            <pc:docMk/>
            <pc:sldMk cId="424464875" sldId="2107481551"/>
            <ac:spMk id="235" creationId="{53E35A53-10EA-7A19-E9B1-4D2636B530E6}"/>
          </ac:spMkLst>
        </pc:spChg>
        <pc:spChg chg="add mod">
          <ac:chgData name="Sai Pedditi" userId="42f84f8f-6437-4283-abc5-7c8e70261738" providerId="ADAL" clId="{BA63633A-CBF5-4BC8-9909-C2AB00808AD4}" dt="2022-11-01T02:06:10.438" v="4" actId="14100"/>
          <ac:spMkLst>
            <pc:docMk/>
            <pc:sldMk cId="424464875" sldId="2107481551"/>
            <ac:spMk id="236" creationId="{3BDB97DA-55B3-0056-FEF3-A0D2890D631E}"/>
          </ac:spMkLst>
        </pc:spChg>
        <pc:spChg chg="add mod">
          <ac:chgData name="Sai Pedditi" userId="42f84f8f-6437-4283-abc5-7c8e70261738" providerId="ADAL" clId="{BA63633A-CBF5-4BC8-9909-C2AB00808AD4}" dt="2022-11-01T02:06:10.438" v="4" actId="14100"/>
          <ac:spMkLst>
            <pc:docMk/>
            <pc:sldMk cId="424464875" sldId="2107481551"/>
            <ac:spMk id="237" creationId="{A150DDFD-3E7D-A235-AE9D-3116B85E96FA}"/>
          </ac:spMkLst>
        </pc:spChg>
        <pc:spChg chg="add mod">
          <ac:chgData name="Sai Pedditi" userId="42f84f8f-6437-4283-abc5-7c8e70261738" providerId="ADAL" clId="{BA63633A-CBF5-4BC8-9909-C2AB00808AD4}" dt="2022-11-01T02:06:10.438" v="4" actId="14100"/>
          <ac:spMkLst>
            <pc:docMk/>
            <pc:sldMk cId="424464875" sldId="2107481551"/>
            <ac:spMk id="238" creationId="{53DC2AC9-48B5-FB94-5E47-0CBBA9CEC776}"/>
          </ac:spMkLst>
        </pc:spChg>
        <pc:spChg chg="add mod">
          <ac:chgData name="Sai Pedditi" userId="42f84f8f-6437-4283-abc5-7c8e70261738" providerId="ADAL" clId="{BA63633A-CBF5-4BC8-9909-C2AB00808AD4}" dt="2022-11-01T02:06:10.438" v="4" actId="14100"/>
          <ac:spMkLst>
            <pc:docMk/>
            <pc:sldMk cId="424464875" sldId="2107481551"/>
            <ac:spMk id="239" creationId="{224B31C7-BF88-07D7-5F82-9BD8E303BDC5}"/>
          </ac:spMkLst>
        </pc:spChg>
        <pc:spChg chg="add mod">
          <ac:chgData name="Sai Pedditi" userId="42f84f8f-6437-4283-abc5-7c8e70261738" providerId="ADAL" clId="{BA63633A-CBF5-4BC8-9909-C2AB00808AD4}" dt="2022-11-01T02:06:10.438" v="4" actId="14100"/>
          <ac:spMkLst>
            <pc:docMk/>
            <pc:sldMk cId="424464875" sldId="2107481551"/>
            <ac:spMk id="240" creationId="{14535FA2-3AF3-B79D-4A91-F1FF8F9CDEF9}"/>
          </ac:spMkLst>
        </pc:spChg>
        <pc:spChg chg="add mod">
          <ac:chgData name="Sai Pedditi" userId="42f84f8f-6437-4283-abc5-7c8e70261738" providerId="ADAL" clId="{BA63633A-CBF5-4BC8-9909-C2AB00808AD4}" dt="2022-11-01T02:06:10.438" v="4" actId="14100"/>
          <ac:spMkLst>
            <pc:docMk/>
            <pc:sldMk cId="424464875" sldId="2107481551"/>
            <ac:spMk id="241" creationId="{1C1C88C2-913C-7345-9D9F-A5801484E1C3}"/>
          </ac:spMkLst>
        </pc:spChg>
        <pc:spChg chg="add mod">
          <ac:chgData name="Sai Pedditi" userId="42f84f8f-6437-4283-abc5-7c8e70261738" providerId="ADAL" clId="{BA63633A-CBF5-4BC8-9909-C2AB00808AD4}" dt="2022-11-01T02:06:10.438" v="4" actId="14100"/>
          <ac:spMkLst>
            <pc:docMk/>
            <pc:sldMk cId="424464875" sldId="2107481551"/>
            <ac:spMk id="242" creationId="{30344440-CACE-9311-10C7-A44309B67215}"/>
          </ac:spMkLst>
        </pc:spChg>
        <pc:spChg chg="add mod">
          <ac:chgData name="Sai Pedditi" userId="42f84f8f-6437-4283-abc5-7c8e70261738" providerId="ADAL" clId="{BA63633A-CBF5-4BC8-9909-C2AB00808AD4}" dt="2022-11-01T02:06:10.438" v="4" actId="14100"/>
          <ac:spMkLst>
            <pc:docMk/>
            <pc:sldMk cId="424464875" sldId="2107481551"/>
            <ac:spMk id="243" creationId="{C48B4C95-B2C1-6FE0-D766-D77C9B46A9A6}"/>
          </ac:spMkLst>
        </pc:spChg>
        <pc:spChg chg="add mod">
          <ac:chgData name="Sai Pedditi" userId="42f84f8f-6437-4283-abc5-7c8e70261738" providerId="ADAL" clId="{BA63633A-CBF5-4BC8-9909-C2AB00808AD4}" dt="2022-11-01T02:06:10.438" v="4" actId="14100"/>
          <ac:spMkLst>
            <pc:docMk/>
            <pc:sldMk cId="424464875" sldId="2107481551"/>
            <ac:spMk id="244" creationId="{C0FFB784-6DCE-8093-C4F4-732995BAE809}"/>
          </ac:spMkLst>
        </pc:spChg>
        <pc:spChg chg="add mod">
          <ac:chgData name="Sai Pedditi" userId="42f84f8f-6437-4283-abc5-7c8e70261738" providerId="ADAL" clId="{BA63633A-CBF5-4BC8-9909-C2AB00808AD4}" dt="2022-11-01T02:06:10.438" v="4" actId="14100"/>
          <ac:spMkLst>
            <pc:docMk/>
            <pc:sldMk cId="424464875" sldId="2107481551"/>
            <ac:spMk id="245" creationId="{F28C8386-A5C5-2C31-39D2-C96D813A92E9}"/>
          </ac:spMkLst>
        </pc:spChg>
        <pc:spChg chg="add mod">
          <ac:chgData name="Sai Pedditi" userId="42f84f8f-6437-4283-abc5-7c8e70261738" providerId="ADAL" clId="{BA63633A-CBF5-4BC8-9909-C2AB00808AD4}" dt="2022-11-01T02:06:10.438" v="4" actId="14100"/>
          <ac:spMkLst>
            <pc:docMk/>
            <pc:sldMk cId="424464875" sldId="2107481551"/>
            <ac:spMk id="246" creationId="{F62A015B-7A6A-A029-7C81-1423FE9B5F7D}"/>
          </ac:spMkLst>
        </pc:spChg>
        <pc:spChg chg="add mod">
          <ac:chgData name="Sai Pedditi" userId="42f84f8f-6437-4283-abc5-7c8e70261738" providerId="ADAL" clId="{BA63633A-CBF5-4BC8-9909-C2AB00808AD4}" dt="2022-11-01T02:06:10.438" v="4" actId="14100"/>
          <ac:spMkLst>
            <pc:docMk/>
            <pc:sldMk cId="424464875" sldId="2107481551"/>
            <ac:spMk id="247" creationId="{B173B941-0EC3-552A-5AA4-8F1815919158}"/>
          </ac:spMkLst>
        </pc:spChg>
        <pc:spChg chg="add mod">
          <ac:chgData name="Sai Pedditi" userId="42f84f8f-6437-4283-abc5-7c8e70261738" providerId="ADAL" clId="{BA63633A-CBF5-4BC8-9909-C2AB00808AD4}" dt="2022-11-01T02:06:10.438" v="4" actId="14100"/>
          <ac:spMkLst>
            <pc:docMk/>
            <pc:sldMk cId="424464875" sldId="2107481551"/>
            <ac:spMk id="248" creationId="{B59870BD-4F63-7D7E-3A2F-2EA4A84C6266}"/>
          </ac:spMkLst>
        </pc:spChg>
        <pc:spChg chg="add mod">
          <ac:chgData name="Sai Pedditi" userId="42f84f8f-6437-4283-abc5-7c8e70261738" providerId="ADAL" clId="{BA63633A-CBF5-4BC8-9909-C2AB00808AD4}" dt="2022-11-01T02:06:10.438" v="4" actId="14100"/>
          <ac:spMkLst>
            <pc:docMk/>
            <pc:sldMk cId="424464875" sldId="2107481551"/>
            <ac:spMk id="249" creationId="{E3EA83F2-9C20-E92C-8267-DD3F89B76096}"/>
          </ac:spMkLst>
        </pc:spChg>
        <pc:spChg chg="add mod">
          <ac:chgData name="Sai Pedditi" userId="42f84f8f-6437-4283-abc5-7c8e70261738" providerId="ADAL" clId="{BA63633A-CBF5-4BC8-9909-C2AB00808AD4}" dt="2022-11-01T02:06:10.438" v="4" actId="14100"/>
          <ac:spMkLst>
            <pc:docMk/>
            <pc:sldMk cId="424464875" sldId="2107481551"/>
            <ac:spMk id="250" creationId="{224C4312-70E6-D470-7F26-414F0636B01E}"/>
          </ac:spMkLst>
        </pc:spChg>
        <pc:spChg chg="add mod">
          <ac:chgData name="Sai Pedditi" userId="42f84f8f-6437-4283-abc5-7c8e70261738" providerId="ADAL" clId="{BA63633A-CBF5-4BC8-9909-C2AB00808AD4}" dt="2022-11-01T02:06:10.438" v="4" actId="14100"/>
          <ac:spMkLst>
            <pc:docMk/>
            <pc:sldMk cId="424464875" sldId="2107481551"/>
            <ac:spMk id="251" creationId="{C374473E-F65A-2E50-D014-8EDF384B782C}"/>
          </ac:spMkLst>
        </pc:spChg>
        <pc:spChg chg="add mod">
          <ac:chgData name="Sai Pedditi" userId="42f84f8f-6437-4283-abc5-7c8e70261738" providerId="ADAL" clId="{BA63633A-CBF5-4BC8-9909-C2AB00808AD4}" dt="2022-11-01T02:06:10.438" v="4" actId="14100"/>
          <ac:spMkLst>
            <pc:docMk/>
            <pc:sldMk cId="424464875" sldId="2107481551"/>
            <ac:spMk id="256" creationId="{F5982B51-558A-25EB-6276-46B944123DCF}"/>
          </ac:spMkLst>
        </pc:spChg>
        <pc:spChg chg="mod">
          <ac:chgData name="Sai Pedditi" userId="42f84f8f-6437-4283-abc5-7c8e70261738" providerId="ADAL" clId="{BA63633A-CBF5-4BC8-9909-C2AB00808AD4}" dt="2022-11-01T02:06:04.076" v="3"/>
          <ac:spMkLst>
            <pc:docMk/>
            <pc:sldMk cId="424464875" sldId="2107481551"/>
            <ac:spMk id="258" creationId="{54AC3A85-8819-968F-77F8-BC3D5D6DF4FD}"/>
          </ac:spMkLst>
        </pc:spChg>
        <pc:spChg chg="add mod">
          <ac:chgData name="Sai Pedditi" userId="42f84f8f-6437-4283-abc5-7c8e70261738" providerId="ADAL" clId="{BA63633A-CBF5-4BC8-9909-C2AB00808AD4}" dt="2022-11-01T02:06:10.438" v="4" actId="14100"/>
          <ac:spMkLst>
            <pc:docMk/>
            <pc:sldMk cId="424464875" sldId="2107481551"/>
            <ac:spMk id="266" creationId="{BF8A8A3D-A9A2-729E-1ED5-BA6CF1E56E3F}"/>
          </ac:spMkLst>
        </pc:spChg>
        <pc:spChg chg="mod">
          <ac:chgData name="Sai Pedditi" userId="42f84f8f-6437-4283-abc5-7c8e70261738" providerId="ADAL" clId="{BA63633A-CBF5-4BC8-9909-C2AB00808AD4}" dt="2022-11-01T02:06:04.076" v="3"/>
          <ac:spMkLst>
            <pc:docMk/>
            <pc:sldMk cId="424464875" sldId="2107481551"/>
            <ac:spMk id="269" creationId="{700435DF-E597-922A-873D-171AAE70B85D}"/>
          </ac:spMkLst>
        </pc:spChg>
        <pc:spChg chg="add mod">
          <ac:chgData name="Sai Pedditi" userId="42f84f8f-6437-4283-abc5-7c8e70261738" providerId="ADAL" clId="{BA63633A-CBF5-4BC8-9909-C2AB00808AD4}" dt="2022-11-01T02:06:10.438" v="4" actId="14100"/>
          <ac:spMkLst>
            <pc:docMk/>
            <pc:sldMk cId="424464875" sldId="2107481551"/>
            <ac:spMk id="271" creationId="{26717740-2CC2-3F7A-50B9-7184CAFC2568}"/>
          </ac:spMkLst>
        </pc:spChg>
        <pc:spChg chg="add mod">
          <ac:chgData name="Sai Pedditi" userId="42f84f8f-6437-4283-abc5-7c8e70261738" providerId="ADAL" clId="{BA63633A-CBF5-4BC8-9909-C2AB00808AD4}" dt="2022-11-01T02:06:10.438" v="4" actId="14100"/>
          <ac:spMkLst>
            <pc:docMk/>
            <pc:sldMk cId="424464875" sldId="2107481551"/>
            <ac:spMk id="272" creationId="{5F112FA4-133C-E551-A018-7FB6A0792C02}"/>
          </ac:spMkLst>
        </pc:spChg>
        <pc:spChg chg="add mod">
          <ac:chgData name="Sai Pedditi" userId="42f84f8f-6437-4283-abc5-7c8e70261738" providerId="ADAL" clId="{BA63633A-CBF5-4BC8-9909-C2AB00808AD4}" dt="2022-11-01T02:06:10.438" v="4" actId="14100"/>
          <ac:spMkLst>
            <pc:docMk/>
            <pc:sldMk cId="424464875" sldId="2107481551"/>
            <ac:spMk id="277" creationId="{F0D2D237-A434-A23F-DC2B-7F1F0A628482}"/>
          </ac:spMkLst>
        </pc:spChg>
        <pc:spChg chg="add mod">
          <ac:chgData name="Sai Pedditi" userId="42f84f8f-6437-4283-abc5-7c8e70261738" providerId="ADAL" clId="{BA63633A-CBF5-4BC8-9909-C2AB00808AD4}" dt="2022-11-01T02:06:10.438" v="4" actId="14100"/>
          <ac:spMkLst>
            <pc:docMk/>
            <pc:sldMk cId="424464875" sldId="2107481551"/>
            <ac:spMk id="278" creationId="{B5605091-6680-0E42-0E46-0C7975A96934}"/>
          </ac:spMkLst>
        </pc:spChg>
        <pc:spChg chg="add mod">
          <ac:chgData name="Sai Pedditi" userId="42f84f8f-6437-4283-abc5-7c8e70261738" providerId="ADAL" clId="{BA63633A-CBF5-4BC8-9909-C2AB00808AD4}" dt="2022-11-01T02:06:10.438" v="4" actId="14100"/>
          <ac:spMkLst>
            <pc:docMk/>
            <pc:sldMk cId="424464875" sldId="2107481551"/>
            <ac:spMk id="280" creationId="{3ADCB147-6A7D-F6CB-B7F1-A6BF11B541B8}"/>
          </ac:spMkLst>
        </pc:spChg>
        <pc:spChg chg="add mod">
          <ac:chgData name="Sai Pedditi" userId="42f84f8f-6437-4283-abc5-7c8e70261738" providerId="ADAL" clId="{BA63633A-CBF5-4BC8-9909-C2AB00808AD4}" dt="2022-11-01T02:06:10.438" v="4" actId="14100"/>
          <ac:spMkLst>
            <pc:docMk/>
            <pc:sldMk cId="424464875" sldId="2107481551"/>
            <ac:spMk id="282" creationId="{D059C63F-5C18-8FF9-2E03-54A8EDB79D81}"/>
          </ac:spMkLst>
        </pc:spChg>
        <pc:spChg chg="add mod">
          <ac:chgData name="Sai Pedditi" userId="42f84f8f-6437-4283-abc5-7c8e70261738" providerId="ADAL" clId="{BA63633A-CBF5-4BC8-9909-C2AB00808AD4}" dt="2022-11-01T02:06:10.438" v="4" actId="14100"/>
          <ac:spMkLst>
            <pc:docMk/>
            <pc:sldMk cId="424464875" sldId="2107481551"/>
            <ac:spMk id="294" creationId="{17FA6C09-01BA-4E35-7C10-D4524B82E1C7}"/>
          </ac:spMkLst>
        </pc:spChg>
        <pc:spChg chg="add mod">
          <ac:chgData name="Sai Pedditi" userId="42f84f8f-6437-4283-abc5-7c8e70261738" providerId="ADAL" clId="{BA63633A-CBF5-4BC8-9909-C2AB00808AD4}" dt="2022-11-01T02:06:10.438" v="4" actId="14100"/>
          <ac:spMkLst>
            <pc:docMk/>
            <pc:sldMk cId="424464875" sldId="2107481551"/>
            <ac:spMk id="301" creationId="{B0F7C3F5-434D-9566-D020-5608A722DB3E}"/>
          </ac:spMkLst>
        </pc:spChg>
        <pc:spChg chg="add mod">
          <ac:chgData name="Sai Pedditi" userId="42f84f8f-6437-4283-abc5-7c8e70261738" providerId="ADAL" clId="{BA63633A-CBF5-4BC8-9909-C2AB00808AD4}" dt="2022-11-01T02:06:10.438" v="4" actId="14100"/>
          <ac:spMkLst>
            <pc:docMk/>
            <pc:sldMk cId="424464875" sldId="2107481551"/>
            <ac:spMk id="302" creationId="{2FCFB565-FDC5-A494-EFCD-F5DE8B550890}"/>
          </ac:spMkLst>
        </pc:spChg>
        <pc:spChg chg="mod">
          <ac:chgData name="Sai Pedditi" userId="42f84f8f-6437-4283-abc5-7c8e70261738" providerId="ADAL" clId="{BA63633A-CBF5-4BC8-9909-C2AB00808AD4}" dt="2022-11-01T02:06:04.076" v="3"/>
          <ac:spMkLst>
            <pc:docMk/>
            <pc:sldMk cId="424464875" sldId="2107481551"/>
            <ac:spMk id="310" creationId="{46C2D2BB-B4E2-1AE6-4203-1E0931BB4AF4}"/>
          </ac:spMkLst>
        </pc:spChg>
        <pc:spChg chg="add mod">
          <ac:chgData name="Sai Pedditi" userId="42f84f8f-6437-4283-abc5-7c8e70261738" providerId="ADAL" clId="{BA63633A-CBF5-4BC8-9909-C2AB00808AD4}" dt="2022-11-01T02:06:10.438" v="4" actId="14100"/>
          <ac:spMkLst>
            <pc:docMk/>
            <pc:sldMk cId="424464875" sldId="2107481551"/>
            <ac:spMk id="315" creationId="{036A897B-2504-0B3F-B383-73FC61C6B443}"/>
          </ac:spMkLst>
        </pc:spChg>
        <pc:spChg chg="add mod">
          <ac:chgData name="Sai Pedditi" userId="42f84f8f-6437-4283-abc5-7c8e70261738" providerId="ADAL" clId="{BA63633A-CBF5-4BC8-9909-C2AB00808AD4}" dt="2022-11-01T02:06:10.438" v="4" actId="14100"/>
          <ac:spMkLst>
            <pc:docMk/>
            <pc:sldMk cId="424464875" sldId="2107481551"/>
            <ac:spMk id="316" creationId="{B18CE7B9-480F-5C68-558A-9FE40E21A662}"/>
          </ac:spMkLst>
        </pc:spChg>
        <pc:spChg chg="mod">
          <ac:chgData name="Sai Pedditi" userId="42f84f8f-6437-4283-abc5-7c8e70261738" providerId="ADAL" clId="{BA63633A-CBF5-4BC8-9909-C2AB00808AD4}" dt="2022-11-01T02:06:04.076" v="3"/>
          <ac:spMkLst>
            <pc:docMk/>
            <pc:sldMk cId="424464875" sldId="2107481551"/>
            <ac:spMk id="319" creationId="{C356B881-F22B-4650-E828-EE17972D8158}"/>
          </ac:spMkLst>
        </pc:spChg>
        <pc:spChg chg="mod">
          <ac:chgData name="Sai Pedditi" userId="42f84f8f-6437-4283-abc5-7c8e70261738" providerId="ADAL" clId="{BA63633A-CBF5-4BC8-9909-C2AB00808AD4}" dt="2022-11-01T02:06:04.076" v="3"/>
          <ac:spMkLst>
            <pc:docMk/>
            <pc:sldMk cId="424464875" sldId="2107481551"/>
            <ac:spMk id="320" creationId="{7C616633-75C3-2025-2497-61692E1F3D71}"/>
          </ac:spMkLst>
        </pc:spChg>
        <pc:spChg chg="mod">
          <ac:chgData name="Sai Pedditi" userId="42f84f8f-6437-4283-abc5-7c8e70261738" providerId="ADAL" clId="{BA63633A-CBF5-4BC8-9909-C2AB00808AD4}" dt="2022-11-01T02:06:04.076" v="3"/>
          <ac:spMkLst>
            <pc:docMk/>
            <pc:sldMk cId="424464875" sldId="2107481551"/>
            <ac:spMk id="322" creationId="{87762D9A-5D61-D6A1-9565-D271EE12A329}"/>
          </ac:spMkLst>
        </pc:spChg>
        <pc:spChg chg="mod">
          <ac:chgData name="Sai Pedditi" userId="42f84f8f-6437-4283-abc5-7c8e70261738" providerId="ADAL" clId="{BA63633A-CBF5-4BC8-9909-C2AB00808AD4}" dt="2022-11-01T02:06:04.076" v="3"/>
          <ac:spMkLst>
            <pc:docMk/>
            <pc:sldMk cId="424464875" sldId="2107481551"/>
            <ac:spMk id="323" creationId="{1DDEA540-4C3E-A7A0-C381-25994BC2430E}"/>
          </ac:spMkLst>
        </pc:spChg>
        <pc:spChg chg="mod">
          <ac:chgData name="Sai Pedditi" userId="42f84f8f-6437-4283-abc5-7c8e70261738" providerId="ADAL" clId="{BA63633A-CBF5-4BC8-9909-C2AB00808AD4}" dt="2022-11-01T02:06:04.076" v="3"/>
          <ac:spMkLst>
            <pc:docMk/>
            <pc:sldMk cId="424464875" sldId="2107481551"/>
            <ac:spMk id="325" creationId="{050F875A-A8E2-EF46-41D3-E4040B048B91}"/>
          </ac:spMkLst>
        </pc:spChg>
        <pc:spChg chg="mod">
          <ac:chgData name="Sai Pedditi" userId="42f84f8f-6437-4283-abc5-7c8e70261738" providerId="ADAL" clId="{BA63633A-CBF5-4BC8-9909-C2AB00808AD4}" dt="2022-11-01T02:06:04.076" v="3"/>
          <ac:spMkLst>
            <pc:docMk/>
            <pc:sldMk cId="424464875" sldId="2107481551"/>
            <ac:spMk id="326" creationId="{9EF64EE3-E333-EED0-A244-309DEBDC3D41}"/>
          </ac:spMkLst>
        </pc:spChg>
        <pc:spChg chg="mod">
          <ac:chgData name="Sai Pedditi" userId="42f84f8f-6437-4283-abc5-7c8e70261738" providerId="ADAL" clId="{BA63633A-CBF5-4BC8-9909-C2AB00808AD4}" dt="2022-11-01T02:06:04.076" v="3"/>
          <ac:spMkLst>
            <pc:docMk/>
            <pc:sldMk cId="424464875" sldId="2107481551"/>
            <ac:spMk id="328" creationId="{57C08BC1-9341-FE04-42F7-7507C5E8BC13}"/>
          </ac:spMkLst>
        </pc:spChg>
        <pc:spChg chg="mod">
          <ac:chgData name="Sai Pedditi" userId="42f84f8f-6437-4283-abc5-7c8e70261738" providerId="ADAL" clId="{BA63633A-CBF5-4BC8-9909-C2AB00808AD4}" dt="2022-11-01T02:06:04.076" v="3"/>
          <ac:spMkLst>
            <pc:docMk/>
            <pc:sldMk cId="424464875" sldId="2107481551"/>
            <ac:spMk id="329" creationId="{25C80317-F521-81B5-0DF1-BB45ECE0764E}"/>
          </ac:spMkLst>
        </pc:spChg>
        <pc:spChg chg="add mod">
          <ac:chgData name="Sai Pedditi" userId="42f84f8f-6437-4283-abc5-7c8e70261738" providerId="ADAL" clId="{BA63633A-CBF5-4BC8-9909-C2AB00808AD4}" dt="2022-11-01T02:06:10.438" v="4" actId="14100"/>
          <ac:spMkLst>
            <pc:docMk/>
            <pc:sldMk cId="424464875" sldId="2107481551"/>
            <ac:spMk id="333" creationId="{46C2C9E0-DA09-2463-445C-735275E86829}"/>
          </ac:spMkLst>
        </pc:spChg>
        <pc:spChg chg="add mod">
          <ac:chgData name="Sai Pedditi" userId="42f84f8f-6437-4283-abc5-7c8e70261738" providerId="ADAL" clId="{BA63633A-CBF5-4BC8-9909-C2AB00808AD4}" dt="2022-11-01T02:06:10.438" v="4" actId="14100"/>
          <ac:spMkLst>
            <pc:docMk/>
            <pc:sldMk cId="424464875" sldId="2107481551"/>
            <ac:spMk id="335" creationId="{44B6F885-0D9B-0AD1-EE3A-F9074AC8267A}"/>
          </ac:spMkLst>
        </pc:spChg>
        <pc:spChg chg="add mod">
          <ac:chgData name="Sai Pedditi" userId="42f84f8f-6437-4283-abc5-7c8e70261738" providerId="ADAL" clId="{BA63633A-CBF5-4BC8-9909-C2AB00808AD4}" dt="2022-11-01T02:06:10.438" v="4" actId="14100"/>
          <ac:spMkLst>
            <pc:docMk/>
            <pc:sldMk cId="424464875" sldId="2107481551"/>
            <ac:spMk id="336" creationId="{30F9EF72-3DD0-13FE-000B-48A5292FF3E0}"/>
          </ac:spMkLst>
        </pc:spChg>
        <pc:spChg chg="add mod">
          <ac:chgData name="Sai Pedditi" userId="42f84f8f-6437-4283-abc5-7c8e70261738" providerId="ADAL" clId="{BA63633A-CBF5-4BC8-9909-C2AB00808AD4}" dt="2022-11-01T02:06:10.438" v="4" actId="14100"/>
          <ac:spMkLst>
            <pc:docMk/>
            <pc:sldMk cId="424464875" sldId="2107481551"/>
            <ac:spMk id="337" creationId="{F448C922-912D-B611-CB28-ADE919CAE4C9}"/>
          </ac:spMkLst>
        </pc:spChg>
        <pc:spChg chg="add mod">
          <ac:chgData name="Sai Pedditi" userId="42f84f8f-6437-4283-abc5-7c8e70261738" providerId="ADAL" clId="{BA63633A-CBF5-4BC8-9909-C2AB00808AD4}" dt="2022-11-01T02:06:10.438" v="4" actId="14100"/>
          <ac:spMkLst>
            <pc:docMk/>
            <pc:sldMk cId="424464875" sldId="2107481551"/>
            <ac:spMk id="338" creationId="{BE445111-4CF9-9C3B-E108-2DE888414EE4}"/>
          </ac:spMkLst>
        </pc:spChg>
        <pc:spChg chg="add mod">
          <ac:chgData name="Sai Pedditi" userId="42f84f8f-6437-4283-abc5-7c8e70261738" providerId="ADAL" clId="{BA63633A-CBF5-4BC8-9909-C2AB00808AD4}" dt="2022-11-01T02:06:10.438" v="4" actId="14100"/>
          <ac:spMkLst>
            <pc:docMk/>
            <pc:sldMk cId="424464875" sldId="2107481551"/>
            <ac:spMk id="341" creationId="{F4D40FB4-836A-FE5C-5915-EDC31C2CA2FD}"/>
          </ac:spMkLst>
        </pc:spChg>
        <pc:spChg chg="add mod">
          <ac:chgData name="Sai Pedditi" userId="42f84f8f-6437-4283-abc5-7c8e70261738" providerId="ADAL" clId="{BA63633A-CBF5-4BC8-9909-C2AB00808AD4}" dt="2022-11-01T02:06:10.438" v="4" actId="14100"/>
          <ac:spMkLst>
            <pc:docMk/>
            <pc:sldMk cId="424464875" sldId="2107481551"/>
            <ac:spMk id="343" creationId="{7339DDEB-F912-2F4E-C5C5-73DA2AFBB949}"/>
          </ac:spMkLst>
        </pc:spChg>
        <pc:spChg chg="add mod">
          <ac:chgData name="Sai Pedditi" userId="42f84f8f-6437-4283-abc5-7c8e70261738" providerId="ADAL" clId="{BA63633A-CBF5-4BC8-9909-C2AB00808AD4}" dt="2022-11-01T02:06:10.438" v="4" actId="14100"/>
          <ac:spMkLst>
            <pc:docMk/>
            <pc:sldMk cId="424464875" sldId="2107481551"/>
            <ac:spMk id="344" creationId="{EE5936B5-BE2B-7087-FF35-FAC292BBAD6C}"/>
          </ac:spMkLst>
        </pc:spChg>
        <pc:spChg chg="add mod">
          <ac:chgData name="Sai Pedditi" userId="42f84f8f-6437-4283-abc5-7c8e70261738" providerId="ADAL" clId="{BA63633A-CBF5-4BC8-9909-C2AB00808AD4}" dt="2022-11-01T02:06:10.438" v="4" actId="14100"/>
          <ac:spMkLst>
            <pc:docMk/>
            <pc:sldMk cId="424464875" sldId="2107481551"/>
            <ac:spMk id="345" creationId="{CB411AD5-4048-E73A-51FB-6B53DEEA085A}"/>
          </ac:spMkLst>
        </pc:spChg>
        <pc:grpChg chg="add del mod">
          <ac:chgData name="Sai Pedditi" userId="42f84f8f-6437-4283-abc5-7c8e70261738" providerId="ADAL" clId="{BA63633A-CBF5-4BC8-9909-C2AB00808AD4}" dt="2022-11-01T02:06:00.875" v="2"/>
          <ac:grpSpMkLst>
            <pc:docMk/>
            <pc:sldMk cId="424464875" sldId="2107481551"/>
            <ac:grpSpMk id="8" creationId="{37219CFF-FFCF-CABD-1EC8-C77129A4E1A2}"/>
          </ac:grpSpMkLst>
        </pc:grpChg>
        <pc:grpChg chg="add del mod">
          <ac:chgData name="Sai Pedditi" userId="42f84f8f-6437-4283-abc5-7c8e70261738" providerId="ADAL" clId="{BA63633A-CBF5-4BC8-9909-C2AB00808AD4}" dt="2022-11-01T02:06:00.875" v="2"/>
          <ac:grpSpMkLst>
            <pc:docMk/>
            <pc:sldMk cId="424464875" sldId="2107481551"/>
            <ac:grpSpMk id="47" creationId="{801CA64E-4198-CDAC-3C6A-DD1CC8A649B1}"/>
          </ac:grpSpMkLst>
        </pc:grpChg>
        <pc:grpChg chg="add del mod">
          <ac:chgData name="Sai Pedditi" userId="42f84f8f-6437-4283-abc5-7c8e70261738" providerId="ADAL" clId="{BA63633A-CBF5-4BC8-9909-C2AB00808AD4}" dt="2022-11-01T02:06:00.875" v="2"/>
          <ac:grpSpMkLst>
            <pc:docMk/>
            <pc:sldMk cId="424464875" sldId="2107481551"/>
            <ac:grpSpMk id="76" creationId="{B7745749-89C5-90F7-C40B-3AF9F2AC8888}"/>
          </ac:grpSpMkLst>
        </pc:grpChg>
        <pc:grpChg chg="add del mod">
          <ac:chgData name="Sai Pedditi" userId="42f84f8f-6437-4283-abc5-7c8e70261738" providerId="ADAL" clId="{BA63633A-CBF5-4BC8-9909-C2AB00808AD4}" dt="2022-11-01T02:06:00.875" v="2"/>
          <ac:grpSpMkLst>
            <pc:docMk/>
            <pc:sldMk cId="424464875" sldId="2107481551"/>
            <ac:grpSpMk id="81" creationId="{935D1114-73FC-33B7-3D14-205A7AFDD65F}"/>
          </ac:grpSpMkLst>
        </pc:grpChg>
        <pc:grpChg chg="mod">
          <ac:chgData name="Sai Pedditi" userId="42f84f8f-6437-4283-abc5-7c8e70261738" providerId="ADAL" clId="{BA63633A-CBF5-4BC8-9909-C2AB00808AD4}" dt="2022-11-01T02:05:47.626" v="1"/>
          <ac:grpSpMkLst>
            <pc:docMk/>
            <pc:sldMk cId="424464875" sldId="2107481551"/>
            <ac:grpSpMk id="83" creationId="{C5EF2F72-A9EB-DAF6-D37F-3361C6746B83}"/>
          </ac:grpSpMkLst>
        </pc:grpChg>
        <pc:grpChg chg="add del mod">
          <ac:chgData name="Sai Pedditi" userId="42f84f8f-6437-4283-abc5-7c8e70261738" providerId="ADAL" clId="{BA63633A-CBF5-4BC8-9909-C2AB00808AD4}" dt="2022-11-01T02:06:00.875" v="2"/>
          <ac:grpSpMkLst>
            <pc:docMk/>
            <pc:sldMk cId="424464875" sldId="2107481551"/>
            <ac:grpSpMk id="91" creationId="{9BE6D06A-903B-D42B-895B-E2B172655E1E}"/>
          </ac:grpSpMkLst>
        </pc:grpChg>
        <pc:grpChg chg="add del mod">
          <ac:chgData name="Sai Pedditi" userId="42f84f8f-6437-4283-abc5-7c8e70261738" providerId="ADAL" clId="{BA63633A-CBF5-4BC8-9909-C2AB00808AD4}" dt="2022-11-01T02:06:00.875" v="2"/>
          <ac:grpSpMkLst>
            <pc:docMk/>
            <pc:sldMk cId="424464875" sldId="2107481551"/>
            <ac:grpSpMk id="109" creationId="{3954CE0A-AFFD-BF2F-905E-9D29462A2706}"/>
          </ac:grpSpMkLst>
        </pc:grpChg>
        <pc:grpChg chg="add del mod">
          <ac:chgData name="Sai Pedditi" userId="42f84f8f-6437-4283-abc5-7c8e70261738" providerId="ADAL" clId="{BA63633A-CBF5-4BC8-9909-C2AB00808AD4}" dt="2022-11-01T02:06:00.875" v="2"/>
          <ac:grpSpMkLst>
            <pc:docMk/>
            <pc:sldMk cId="424464875" sldId="2107481551"/>
            <ac:grpSpMk id="112" creationId="{E2C2906E-7D16-6E6A-FFE1-38A43CFA035E}"/>
          </ac:grpSpMkLst>
        </pc:grpChg>
        <pc:grpChg chg="add del mod">
          <ac:chgData name="Sai Pedditi" userId="42f84f8f-6437-4283-abc5-7c8e70261738" providerId="ADAL" clId="{BA63633A-CBF5-4BC8-9909-C2AB00808AD4}" dt="2022-11-01T02:06:00.875" v="2"/>
          <ac:grpSpMkLst>
            <pc:docMk/>
            <pc:sldMk cId="424464875" sldId="2107481551"/>
            <ac:grpSpMk id="115" creationId="{B38A52B5-82AF-CD04-F97F-DAA25597A79C}"/>
          </ac:grpSpMkLst>
        </pc:grpChg>
        <pc:grpChg chg="add del mod">
          <ac:chgData name="Sai Pedditi" userId="42f84f8f-6437-4283-abc5-7c8e70261738" providerId="ADAL" clId="{BA63633A-CBF5-4BC8-9909-C2AB00808AD4}" dt="2022-11-01T02:06:00.875" v="2"/>
          <ac:grpSpMkLst>
            <pc:docMk/>
            <pc:sldMk cId="424464875" sldId="2107481551"/>
            <ac:grpSpMk id="128" creationId="{A5FE5B74-B69D-4292-E7B6-BAE3CD4C6ECF}"/>
          </ac:grpSpMkLst>
        </pc:grpChg>
        <pc:grpChg chg="add del mod">
          <ac:chgData name="Sai Pedditi" userId="42f84f8f-6437-4283-abc5-7c8e70261738" providerId="ADAL" clId="{BA63633A-CBF5-4BC8-9909-C2AB00808AD4}" dt="2022-11-01T02:06:00.875" v="2"/>
          <ac:grpSpMkLst>
            <pc:docMk/>
            <pc:sldMk cId="424464875" sldId="2107481551"/>
            <ac:grpSpMk id="132" creationId="{5E3543EA-F1B8-558F-18F8-7B324AE308E0}"/>
          </ac:grpSpMkLst>
        </pc:grpChg>
        <pc:grpChg chg="add del mod">
          <ac:chgData name="Sai Pedditi" userId="42f84f8f-6437-4283-abc5-7c8e70261738" providerId="ADAL" clId="{BA63633A-CBF5-4BC8-9909-C2AB00808AD4}" dt="2022-11-01T02:06:00.875" v="2"/>
          <ac:grpSpMkLst>
            <pc:docMk/>
            <pc:sldMk cId="424464875" sldId="2107481551"/>
            <ac:grpSpMk id="142" creationId="{475E527E-A460-9506-F85A-7735C376259C}"/>
          </ac:grpSpMkLst>
        </pc:grpChg>
        <pc:grpChg chg="add del mod">
          <ac:chgData name="Sai Pedditi" userId="42f84f8f-6437-4283-abc5-7c8e70261738" providerId="ADAL" clId="{BA63633A-CBF5-4BC8-9909-C2AB00808AD4}" dt="2022-11-01T02:06:00.875" v="2"/>
          <ac:grpSpMkLst>
            <pc:docMk/>
            <pc:sldMk cId="424464875" sldId="2107481551"/>
            <ac:grpSpMk id="145" creationId="{CC89906E-81B2-4264-7DE6-E013298D5536}"/>
          </ac:grpSpMkLst>
        </pc:grpChg>
        <pc:grpChg chg="add del mod">
          <ac:chgData name="Sai Pedditi" userId="42f84f8f-6437-4283-abc5-7c8e70261738" providerId="ADAL" clId="{BA63633A-CBF5-4BC8-9909-C2AB00808AD4}" dt="2022-11-01T02:06:00.875" v="2"/>
          <ac:grpSpMkLst>
            <pc:docMk/>
            <pc:sldMk cId="424464875" sldId="2107481551"/>
            <ac:grpSpMk id="148" creationId="{5E264516-CE6E-14D5-8A4A-ABCAFF445ADB}"/>
          </ac:grpSpMkLst>
        </pc:grpChg>
        <pc:grpChg chg="add del mod">
          <ac:chgData name="Sai Pedditi" userId="42f84f8f-6437-4283-abc5-7c8e70261738" providerId="ADAL" clId="{BA63633A-CBF5-4BC8-9909-C2AB00808AD4}" dt="2022-11-01T02:06:00.875" v="2"/>
          <ac:grpSpMkLst>
            <pc:docMk/>
            <pc:sldMk cId="424464875" sldId="2107481551"/>
            <ac:grpSpMk id="151" creationId="{B2C8E2C7-C91A-706F-DC35-E994F127FB93}"/>
          </ac:grpSpMkLst>
        </pc:grpChg>
        <pc:grpChg chg="add del mod">
          <ac:chgData name="Sai Pedditi" userId="42f84f8f-6437-4283-abc5-7c8e70261738" providerId="ADAL" clId="{BA63633A-CBF5-4BC8-9909-C2AB00808AD4}" dt="2022-11-01T02:06:00.875" v="2"/>
          <ac:grpSpMkLst>
            <pc:docMk/>
            <pc:sldMk cId="424464875" sldId="2107481551"/>
            <ac:grpSpMk id="170" creationId="{8FA35527-EEC3-1580-C683-0EC0DA8E067F}"/>
          </ac:grpSpMkLst>
        </pc:grpChg>
        <pc:grpChg chg="mod">
          <ac:chgData name="Sai Pedditi" userId="42f84f8f-6437-4283-abc5-7c8e70261738" providerId="ADAL" clId="{BA63633A-CBF5-4BC8-9909-C2AB00808AD4}" dt="2022-11-01T02:05:47.626" v="1"/>
          <ac:grpSpMkLst>
            <pc:docMk/>
            <pc:sldMk cId="424464875" sldId="2107481551"/>
            <ac:grpSpMk id="171" creationId="{400D56A7-DEAD-03F2-FF77-E1B84BE5F56F}"/>
          </ac:grpSpMkLst>
        </pc:grpChg>
        <pc:grpChg chg="add mod">
          <ac:chgData name="Sai Pedditi" userId="42f84f8f-6437-4283-abc5-7c8e70261738" providerId="ADAL" clId="{BA63633A-CBF5-4BC8-9909-C2AB00808AD4}" dt="2022-11-01T02:06:10.438" v="4" actId="14100"/>
          <ac:grpSpMkLst>
            <pc:docMk/>
            <pc:sldMk cId="424464875" sldId="2107481551"/>
            <ac:grpSpMk id="184" creationId="{8981125B-28CE-6C4D-50B0-913A2181632C}"/>
          </ac:grpSpMkLst>
        </pc:grpChg>
        <pc:grpChg chg="add mod">
          <ac:chgData name="Sai Pedditi" userId="42f84f8f-6437-4283-abc5-7c8e70261738" providerId="ADAL" clId="{BA63633A-CBF5-4BC8-9909-C2AB00808AD4}" dt="2022-11-01T02:06:10.438" v="4" actId="14100"/>
          <ac:grpSpMkLst>
            <pc:docMk/>
            <pc:sldMk cId="424464875" sldId="2107481551"/>
            <ac:grpSpMk id="223" creationId="{C631CFCC-8C0B-4391-D762-18C6CEE2DA3B}"/>
          </ac:grpSpMkLst>
        </pc:grpChg>
        <pc:grpChg chg="add mod">
          <ac:chgData name="Sai Pedditi" userId="42f84f8f-6437-4283-abc5-7c8e70261738" providerId="ADAL" clId="{BA63633A-CBF5-4BC8-9909-C2AB00808AD4}" dt="2022-11-01T02:06:10.438" v="4" actId="14100"/>
          <ac:grpSpMkLst>
            <pc:docMk/>
            <pc:sldMk cId="424464875" sldId="2107481551"/>
            <ac:grpSpMk id="252" creationId="{83FBE703-104D-6AD7-7934-B3A08941F0B9}"/>
          </ac:grpSpMkLst>
        </pc:grpChg>
        <pc:grpChg chg="add mod">
          <ac:chgData name="Sai Pedditi" userId="42f84f8f-6437-4283-abc5-7c8e70261738" providerId="ADAL" clId="{BA63633A-CBF5-4BC8-9909-C2AB00808AD4}" dt="2022-11-01T02:06:10.438" v="4" actId="14100"/>
          <ac:grpSpMkLst>
            <pc:docMk/>
            <pc:sldMk cId="424464875" sldId="2107481551"/>
            <ac:grpSpMk id="257" creationId="{CEF534BD-B86E-F86C-3BF7-B3B703E08D02}"/>
          </ac:grpSpMkLst>
        </pc:grpChg>
        <pc:grpChg chg="mod">
          <ac:chgData name="Sai Pedditi" userId="42f84f8f-6437-4283-abc5-7c8e70261738" providerId="ADAL" clId="{BA63633A-CBF5-4BC8-9909-C2AB00808AD4}" dt="2022-11-01T02:06:04.076" v="3"/>
          <ac:grpSpMkLst>
            <pc:docMk/>
            <pc:sldMk cId="424464875" sldId="2107481551"/>
            <ac:grpSpMk id="259" creationId="{80F8B68A-EAD6-4CB6-AA36-6E43CE8768F1}"/>
          </ac:grpSpMkLst>
        </pc:grpChg>
        <pc:grpChg chg="add mod">
          <ac:chgData name="Sai Pedditi" userId="42f84f8f-6437-4283-abc5-7c8e70261738" providerId="ADAL" clId="{BA63633A-CBF5-4BC8-9909-C2AB00808AD4}" dt="2022-11-01T02:06:10.438" v="4" actId="14100"/>
          <ac:grpSpMkLst>
            <pc:docMk/>
            <pc:sldMk cId="424464875" sldId="2107481551"/>
            <ac:grpSpMk id="267" creationId="{BE78044C-417C-95CE-AC0B-AA8503BD6D96}"/>
          </ac:grpSpMkLst>
        </pc:grpChg>
        <pc:grpChg chg="add mod">
          <ac:chgData name="Sai Pedditi" userId="42f84f8f-6437-4283-abc5-7c8e70261738" providerId="ADAL" clId="{BA63633A-CBF5-4BC8-9909-C2AB00808AD4}" dt="2022-11-01T02:06:10.438" v="4" actId="14100"/>
          <ac:grpSpMkLst>
            <pc:docMk/>
            <pc:sldMk cId="424464875" sldId="2107481551"/>
            <ac:grpSpMk id="285" creationId="{AF058EB1-5A79-EBD5-3311-DB7EF8304495}"/>
          </ac:grpSpMkLst>
        </pc:grpChg>
        <pc:grpChg chg="add mod">
          <ac:chgData name="Sai Pedditi" userId="42f84f8f-6437-4283-abc5-7c8e70261738" providerId="ADAL" clId="{BA63633A-CBF5-4BC8-9909-C2AB00808AD4}" dt="2022-11-01T02:06:10.438" v="4" actId="14100"/>
          <ac:grpSpMkLst>
            <pc:docMk/>
            <pc:sldMk cId="424464875" sldId="2107481551"/>
            <ac:grpSpMk id="288" creationId="{2685036F-45EF-56D0-6F6D-A7491F817CB9}"/>
          </ac:grpSpMkLst>
        </pc:grpChg>
        <pc:grpChg chg="add mod">
          <ac:chgData name="Sai Pedditi" userId="42f84f8f-6437-4283-abc5-7c8e70261738" providerId="ADAL" clId="{BA63633A-CBF5-4BC8-9909-C2AB00808AD4}" dt="2022-11-01T02:06:10.438" v="4" actId="14100"/>
          <ac:grpSpMkLst>
            <pc:docMk/>
            <pc:sldMk cId="424464875" sldId="2107481551"/>
            <ac:grpSpMk id="291" creationId="{3D581D37-E006-DE52-5CA1-49E15E5A3D7F}"/>
          </ac:grpSpMkLst>
        </pc:grpChg>
        <pc:grpChg chg="add mod">
          <ac:chgData name="Sai Pedditi" userId="42f84f8f-6437-4283-abc5-7c8e70261738" providerId="ADAL" clId="{BA63633A-CBF5-4BC8-9909-C2AB00808AD4}" dt="2022-11-01T02:06:10.438" v="4" actId="14100"/>
          <ac:grpSpMkLst>
            <pc:docMk/>
            <pc:sldMk cId="424464875" sldId="2107481551"/>
            <ac:grpSpMk id="304" creationId="{89E37A5D-0BD5-9814-53B8-8F31A6DDBCA1}"/>
          </ac:grpSpMkLst>
        </pc:grpChg>
        <pc:grpChg chg="add mod">
          <ac:chgData name="Sai Pedditi" userId="42f84f8f-6437-4283-abc5-7c8e70261738" providerId="ADAL" clId="{BA63633A-CBF5-4BC8-9909-C2AB00808AD4}" dt="2022-11-01T02:06:10.438" v="4" actId="14100"/>
          <ac:grpSpMkLst>
            <pc:docMk/>
            <pc:sldMk cId="424464875" sldId="2107481551"/>
            <ac:grpSpMk id="308" creationId="{A3AE6D7F-319A-BC07-0101-E3B6111B3631}"/>
          </ac:grpSpMkLst>
        </pc:grpChg>
        <pc:grpChg chg="add mod">
          <ac:chgData name="Sai Pedditi" userId="42f84f8f-6437-4283-abc5-7c8e70261738" providerId="ADAL" clId="{BA63633A-CBF5-4BC8-9909-C2AB00808AD4}" dt="2022-11-01T02:06:10.438" v="4" actId="14100"/>
          <ac:grpSpMkLst>
            <pc:docMk/>
            <pc:sldMk cId="424464875" sldId="2107481551"/>
            <ac:grpSpMk id="318" creationId="{53AD6E6E-34E0-567C-829B-5BA96CBE2D96}"/>
          </ac:grpSpMkLst>
        </pc:grpChg>
        <pc:grpChg chg="add mod">
          <ac:chgData name="Sai Pedditi" userId="42f84f8f-6437-4283-abc5-7c8e70261738" providerId="ADAL" clId="{BA63633A-CBF5-4BC8-9909-C2AB00808AD4}" dt="2022-11-01T02:06:10.438" v="4" actId="14100"/>
          <ac:grpSpMkLst>
            <pc:docMk/>
            <pc:sldMk cId="424464875" sldId="2107481551"/>
            <ac:grpSpMk id="321" creationId="{AA4605AA-979F-C4C8-D4A5-28A1EB5F95A6}"/>
          </ac:grpSpMkLst>
        </pc:grpChg>
        <pc:grpChg chg="add mod">
          <ac:chgData name="Sai Pedditi" userId="42f84f8f-6437-4283-abc5-7c8e70261738" providerId="ADAL" clId="{BA63633A-CBF5-4BC8-9909-C2AB00808AD4}" dt="2022-11-01T02:06:10.438" v="4" actId="14100"/>
          <ac:grpSpMkLst>
            <pc:docMk/>
            <pc:sldMk cId="424464875" sldId="2107481551"/>
            <ac:grpSpMk id="324" creationId="{5EE6B275-2F20-F120-1ADA-1E74E570440B}"/>
          </ac:grpSpMkLst>
        </pc:grpChg>
        <pc:grpChg chg="add mod">
          <ac:chgData name="Sai Pedditi" userId="42f84f8f-6437-4283-abc5-7c8e70261738" providerId="ADAL" clId="{BA63633A-CBF5-4BC8-9909-C2AB00808AD4}" dt="2022-11-01T02:06:10.438" v="4" actId="14100"/>
          <ac:grpSpMkLst>
            <pc:docMk/>
            <pc:sldMk cId="424464875" sldId="2107481551"/>
            <ac:grpSpMk id="327" creationId="{ED0F23D6-DD0B-3D99-57F7-11E6BD10EF6C}"/>
          </ac:grpSpMkLst>
        </pc:grpChg>
        <pc:grpChg chg="add mod">
          <ac:chgData name="Sai Pedditi" userId="42f84f8f-6437-4283-abc5-7c8e70261738" providerId="ADAL" clId="{BA63633A-CBF5-4BC8-9909-C2AB00808AD4}" dt="2022-11-01T02:06:10.438" v="4" actId="14100"/>
          <ac:grpSpMkLst>
            <pc:docMk/>
            <pc:sldMk cId="424464875" sldId="2107481551"/>
            <ac:grpSpMk id="346" creationId="{6357780E-3736-4EFE-E9DE-A2FD30F7BF05}"/>
          </ac:grpSpMkLst>
        </pc:grpChg>
        <pc:grpChg chg="mod">
          <ac:chgData name="Sai Pedditi" userId="42f84f8f-6437-4283-abc5-7c8e70261738" providerId="ADAL" clId="{BA63633A-CBF5-4BC8-9909-C2AB00808AD4}" dt="2022-11-01T02:06:04.076" v="3"/>
          <ac:grpSpMkLst>
            <pc:docMk/>
            <pc:sldMk cId="424464875" sldId="2107481551"/>
            <ac:grpSpMk id="347" creationId="{8E891864-0AF7-A2AA-619F-D4E476F851BD}"/>
          </ac:grpSpMkLst>
        </pc:grpChg>
        <pc:picChg chg="add del mod">
          <ac:chgData name="Sai Pedditi" userId="42f84f8f-6437-4283-abc5-7c8e70261738" providerId="ADAL" clId="{BA63633A-CBF5-4BC8-9909-C2AB00808AD4}" dt="2022-11-01T02:06:00.875" v="2"/>
          <ac:picMkLst>
            <pc:docMk/>
            <pc:sldMk cId="424464875" sldId="2107481551"/>
            <ac:picMk id="20" creationId="{0DBF4B70-E0B8-68DE-AE58-68394BF02C6D}"/>
          </ac:picMkLst>
        </pc:picChg>
        <pc:picChg chg="add del mod">
          <ac:chgData name="Sai Pedditi" userId="42f84f8f-6437-4283-abc5-7c8e70261738" providerId="ADAL" clId="{BA63633A-CBF5-4BC8-9909-C2AB00808AD4}" dt="2022-11-01T02:06:00.875" v="2"/>
          <ac:picMkLst>
            <pc:docMk/>
            <pc:sldMk cId="424464875" sldId="2107481551"/>
            <ac:picMk id="21" creationId="{8413B1BC-2517-D133-C634-659A6C37317E}"/>
          </ac:picMkLst>
        </pc:picChg>
        <pc:picChg chg="add del mod">
          <ac:chgData name="Sai Pedditi" userId="42f84f8f-6437-4283-abc5-7c8e70261738" providerId="ADAL" clId="{BA63633A-CBF5-4BC8-9909-C2AB00808AD4}" dt="2022-11-01T02:06:00.875" v="2"/>
          <ac:picMkLst>
            <pc:docMk/>
            <pc:sldMk cId="424464875" sldId="2107481551"/>
            <ac:picMk id="22" creationId="{C475D083-16E4-DC72-6C3F-C70EC6F4A26E}"/>
          </ac:picMkLst>
        </pc:picChg>
        <pc:picChg chg="add del mod">
          <ac:chgData name="Sai Pedditi" userId="42f84f8f-6437-4283-abc5-7c8e70261738" providerId="ADAL" clId="{BA63633A-CBF5-4BC8-9909-C2AB00808AD4}" dt="2022-11-01T02:06:00.875" v="2"/>
          <ac:picMkLst>
            <pc:docMk/>
            <pc:sldMk cId="424464875" sldId="2107481551"/>
            <ac:picMk id="23" creationId="{40D87333-78C9-3579-4776-12959D330DB4}"/>
          </ac:picMkLst>
        </pc:picChg>
        <pc:picChg chg="add del mod">
          <ac:chgData name="Sai Pedditi" userId="42f84f8f-6437-4283-abc5-7c8e70261738" providerId="ADAL" clId="{BA63633A-CBF5-4BC8-9909-C2AB00808AD4}" dt="2022-11-01T02:06:00.875" v="2"/>
          <ac:picMkLst>
            <pc:docMk/>
            <pc:sldMk cId="424464875" sldId="2107481551"/>
            <ac:picMk id="24" creationId="{4A5E2DBB-902E-BF40-47D3-6B9248390289}"/>
          </ac:picMkLst>
        </pc:picChg>
        <pc:picChg chg="add del mod">
          <ac:chgData name="Sai Pedditi" userId="42f84f8f-6437-4283-abc5-7c8e70261738" providerId="ADAL" clId="{BA63633A-CBF5-4BC8-9909-C2AB00808AD4}" dt="2022-11-01T02:06:00.875" v="2"/>
          <ac:picMkLst>
            <pc:docMk/>
            <pc:sldMk cId="424464875" sldId="2107481551"/>
            <ac:picMk id="32" creationId="{2F1AF136-B5AF-ADFD-A498-58899FFDB8B2}"/>
          </ac:picMkLst>
        </pc:picChg>
        <pc:picChg chg="add del mod">
          <ac:chgData name="Sai Pedditi" userId="42f84f8f-6437-4283-abc5-7c8e70261738" providerId="ADAL" clId="{BA63633A-CBF5-4BC8-9909-C2AB00808AD4}" dt="2022-11-01T02:06:00.875" v="2"/>
          <ac:picMkLst>
            <pc:docMk/>
            <pc:sldMk cId="424464875" sldId="2107481551"/>
            <ac:picMk id="33" creationId="{57AF263C-A9B3-42E2-5398-CB4EAC356F19}"/>
          </ac:picMkLst>
        </pc:picChg>
        <pc:picChg chg="add del mod">
          <ac:chgData name="Sai Pedditi" userId="42f84f8f-6437-4283-abc5-7c8e70261738" providerId="ADAL" clId="{BA63633A-CBF5-4BC8-9909-C2AB00808AD4}" dt="2022-11-01T02:06:00.875" v="2"/>
          <ac:picMkLst>
            <pc:docMk/>
            <pc:sldMk cId="424464875" sldId="2107481551"/>
            <ac:picMk id="35" creationId="{DEEB0475-3F2C-F045-AD24-5B07BA38F6A0}"/>
          </ac:picMkLst>
        </pc:picChg>
        <pc:picChg chg="add del mod">
          <ac:chgData name="Sai Pedditi" userId="42f84f8f-6437-4283-abc5-7c8e70261738" providerId="ADAL" clId="{BA63633A-CBF5-4BC8-9909-C2AB00808AD4}" dt="2022-11-01T02:06:00.875" v="2"/>
          <ac:picMkLst>
            <pc:docMk/>
            <pc:sldMk cId="424464875" sldId="2107481551"/>
            <ac:picMk id="37" creationId="{54F3C5DC-1E04-8A3D-9546-EDA155ADF8D5}"/>
          </ac:picMkLst>
        </pc:picChg>
        <pc:picChg chg="add del mod">
          <ac:chgData name="Sai Pedditi" userId="42f84f8f-6437-4283-abc5-7c8e70261738" providerId="ADAL" clId="{BA63633A-CBF5-4BC8-9909-C2AB00808AD4}" dt="2022-11-01T02:06:00.875" v="2"/>
          <ac:picMkLst>
            <pc:docMk/>
            <pc:sldMk cId="424464875" sldId="2107481551"/>
            <ac:picMk id="39" creationId="{9F32BB3B-5E19-A098-7904-AD4BA5A91381}"/>
          </ac:picMkLst>
        </pc:picChg>
        <pc:picChg chg="add del mod">
          <ac:chgData name="Sai Pedditi" userId="42f84f8f-6437-4283-abc5-7c8e70261738" providerId="ADAL" clId="{BA63633A-CBF5-4BC8-9909-C2AB00808AD4}" dt="2022-11-01T02:06:00.875" v="2"/>
          <ac:picMkLst>
            <pc:docMk/>
            <pc:sldMk cId="424464875" sldId="2107481551"/>
            <ac:picMk id="41" creationId="{A3491898-71CE-E2A3-FF13-E26CFB196C41}"/>
          </ac:picMkLst>
        </pc:picChg>
        <pc:picChg chg="mod">
          <ac:chgData name="Sai Pedditi" userId="42f84f8f-6437-4283-abc5-7c8e70261738" providerId="ADAL" clId="{BA63633A-CBF5-4BC8-9909-C2AB00808AD4}" dt="2022-11-01T02:05:47.626" v="1"/>
          <ac:picMkLst>
            <pc:docMk/>
            <pc:sldMk cId="424464875" sldId="2107481551"/>
            <ac:picMk id="48" creationId="{3FAF49CA-557E-1EC5-9752-835E0A652373}"/>
          </ac:picMkLst>
        </pc:picChg>
        <pc:picChg chg="mod">
          <ac:chgData name="Sai Pedditi" userId="42f84f8f-6437-4283-abc5-7c8e70261738" providerId="ADAL" clId="{BA63633A-CBF5-4BC8-9909-C2AB00808AD4}" dt="2022-11-01T02:05:47.626" v="1"/>
          <ac:picMkLst>
            <pc:docMk/>
            <pc:sldMk cId="424464875" sldId="2107481551"/>
            <ac:picMk id="49" creationId="{1116A508-DD78-6641-2851-D9E51500882B}"/>
          </ac:picMkLst>
        </pc:picChg>
        <pc:picChg chg="add del mod">
          <ac:chgData name="Sai Pedditi" userId="42f84f8f-6437-4283-abc5-7c8e70261738" providerId="ADAL" clId="{BA63633A-CBF5-4BC8-9909-C2AB00808AD4}" dt="2022-11-01T02:06:00.875" v="2"/>
          <ac:picMkLst>
            <pc:docMk/>
            <pc:sldMk cId="424464875" sldId="2107481551"/>
            <ac:picMk id="51" creationId="{092943B9-2B8F-07AC-FDF5-309D1B60AB77}"/>
          </ac:picMkLst>
        </pc:picChg>
        <pc:picChg chg="add del mod">
          <ac:chgData name="Sai Pedditi" userId="42f84f8f-6437-4283-abc5-7c8e70261738" providerId="ADAL" clId="{BA63633A-CBF5-4BC8-9909-C2AB00808AD4}" dt="2022-11-01T02:06:00.875" v="2"/>
          <ac:picMkLst>
            <pc:docMk/>
            <pc:sldMk cId="424464875" sldId="2107481551"/>
            <ac:picMk id="52" creationId="{717E601E-F94C-3950-F79B-1EDAC2C5FC5F}"/>
          </ac:picMkLst>
        </pc:picChg>
        <pc:picChg chg="add del mod">
          <ac:chgData name="Sai Pedditi" userId="42f84f8f-6437-4283-abc5-7c8e70261738" providerId="ADAL" clId="{BA63633A-CBF5-4BC8-9909-C2AB00808AD4}" dt="2022-11-01T02:06:00.875" v="2"/>
          <ac:picMkLst>
            <pc:docMk/>
            <pc:sldMk cId="424464875" sldId="2107481551"/>
            <ac:picMk id="53" creationId="{931DB28D-6DF0-6235-FB41-76A58304BCC9}"/>
          </ac:picMkLst>
        </pc:picChg>
        <pc:picChg chg="add del mod">
          <ac:chgData name="Sai Pedditi" userId="42f84f8f-6437-4283-abc5-7c8e70261738" providerId="ADAL" clId="{BA63633A-CBF5-4BC8-9909-C2AB00808AD4}" dt="2022-11-01T02:06:00.875" v="2"/>
          <ac:picMkLst>
            <pc:docMk/>
            <pc:sldMk cId="424464875" sldId="2107481551"/>
            <ac:picMk id="54" creationId="{61457544-51AD-C2AB-9296-05D6DC0C6D61}"/>
          </ac:picMkLst>
        </pc:picChg>
        <pc:picChg chg="add del mod">
          <ac:chgData name="Sai Pedditi" userId="42f84f8f-6437-4283-abc5-7c8e70261738" providerId="ADAL" clId="{BA63633A-CBF5-4BC8-9909-C2AB00808AD4}" dt="2022-11-01T02:06:00.875" v="2"/>
          <ac:picMkLst>
            <pc:docMk/>
            <pc:sldMk cId="424464875" sldId="2107481551"/>
            <ac:picMk id="55" creationId="{177EA6A7-74F8-D81E-CF65-287D1F87C155}"/>
          </ac:picMkLst>
        </pc:picChg>
        <pc:picChg chg="mod">
          <ac:chgData name="Sai Pedditi" userId="42f84f8f-6437-4283-abc5-7c8e70261738" providerId="ADAL" clId="{BA63633A-CBF5-4BC8-9909-C2AB00808AD4}" dt="2022-11-01T02:05:47.626" v="1"/>
          <ac:picMkLst>
            <pc:docMk/>
            <pc:sldMk cId="424464875" sldId="2107481551"/>
            <ac:picMk id="84" creationId="{B9498CFC-CF01-43E0-A829-ED2C07443EC5}"/>
          </ac:picMkLst>
        </pc:picChg>
        <pc:picChg chg="mod">
          <ac:chgData name="Sai Pedditi" userId="42f84f8f-6437-4283-abc5-7c8e70261738" providerId="ADAL" clId="{BA63633A-CBF5-4BC8-9909-C2AB00808AD4}" dt="2022-11-01T02:05:47.626" v="1"/>
          <ac:picMkLst>
            <pc:docMk/>
            <pc:sldMk cId="424464875" sldId="2107481551"/>
            <ac:picMk id="85" creationId="{91BFE40B-AAA8-6E15-998A-6E3FFACBC3E9}"/>
          </ac:picMkLst>
        </pc:picChg>
        <pc:picChg chg="mod">
          <ac:chgData name="Sai Pedditi" userId="42f84f8f-6437-4283-abc5-7c8e70261738" providerId="ADAL" clId="{BA63633A-CBF5-4BC8-9909-C2AB00808AD4}" dt="2022-11-01T02:05:47.626" v="1"/>
          <ac:picMkLst>
            <pc:docMk/>
            <pc:sldMk cId="424464875" sldId="2107481551"/>
            <ac:picMk id="86" creationId="{E8261761-7AA6-9403-C466-63BA1E9B8776}"/>
          </ac:picMkLst>
        </pc:picChg>
        <pc:picChg chg="mod">
          <ac:chgData name="Sai Pedditi" userId="42f84f8f-6437-4283-abc5-7c8e70261738" providerId="ADAL" clId="{BA63633A-CBF5-4BC8-9909-C2AB00808AD4}" dt="2022-11-01T02:05:47.626" v="1"/>
          <ac:picMkLst>
            <pc:docMk/>
            <pc:sldMk cId="424464875" sldId="2107481551"/>
            <ac:picMk id="87" creationId="{EE1765FF-D938-A025-B32D-8534CB2CC366}"/>
          </ac:picMkLst>
        </pc:picChg>
        <pc:picChg chg="mod">
          <ac:chgData name="Sai Pedditi" userId="42f84f8f-6437-4283-abc5-7c8e70261738" providerId="ADAL" clId="{BA63633A-CBF5-4BC8-9909-C2AB00808AD4}" dt="2022-11-01T02:05:47.626" v="1"/>
          <ac:picMkLst>
            <pc:docMk/>
            <pc:sldMk cId="424464875" sldId="2107481551"/>
            <ac:picMk id="88" creationId="{F0700121-F8E0-7324-0B2D-B26F84D23C78}"/>
          </ac:picMkLst>
        </pc:picChg>
        <pc:picChg chg="mod">
          <ac:chgData name="Sai Pedditi" userId="42f84f8f-6437-4283-abc5-7c8e70261738" providerId="ADAL" clId="{BA63633A-CBF5-4BC8-9909-C2AB00808AD4}" dt="2022-11-01T02:05:47.626" v="1"/>
          <ac:picMkLst>
            <pc:docMk/>
            <pc:sldMk cId="424464875" sldId="2107481551"/>
            <ac:picMk id="92" creationId="{71F65570-C9E4-1B9A-900E-BAEA36647584}"/>
          </ac:picMkLst>
        </pc:picChg>
        <pc:picChg chg="add del mod">
          <ac:chgData name="Sai Pedditi" userId="42f84f8f-6437-4283-abc5-7c8e70261738" providerId="ADAL" clId="{BA63633A-CBF5-4BC8-9909-C2AB00808AD4}" dt="2022-11-01T02:06:00.875" v="2"/>
          <ac:picMkLst>
            <pc:docMk/>
            <pc:sldMk cId="424464875" sldId="2107481551"/>
            <ac:picMk id="97" creationId="{ECF4DF04-6BFF-C8F4-CBD0-549C02B2D1EF}"/>
          </ac:picMkLst>
        </pc:picChg>
        <pc:picChg chg="add del mod">
          <ac:chgData name="Sai Pedditi" userId="42f84f8f-6437-4283-abc5-7c8e70261738" providerId="ADAL" clId="{BA63633A-CBF5-4BC8-9909-C2AB00808AD4}" dt="2022-11-01T02:06:00.875" v="2"/>
          <ac:picMkLst>
            <pc:docMk/>
            <pc:sldMk cId="424464875" sldId="2107481551"/>
            <ac:picMk id="98" creationId="{EFA1753A-F68B-B565-CA49-4BB04470DFBD}"/>
          </ac:picMkLst>
        </pc:picChg>
        <pc:picChg chg="add del mod">
          <ac:chgData name="Sai Pedditi" userId="42f84f8f-6437-4283-abc5-7c8e70261738" providerId="ADAL" clId="{BA63633A-CBF5-4BC8-9909-C2AB00808AD4}" dt="2022-11-01T02:06:00.875" v="2"/>
          <ac:picMkLst>
            <pc:docMk/>
            <pc:sldMk cId="424464875" sldId="2107481551"/>
            <ac:picMk id="99" creationId="{7F1F7373-3BE2-E9E7-44AD-B91F701B8058}"/>
          </ac:picMkLst>
        </pc:picChg>
        <pc:picChg chg="add del mod">
          <ac:chgData name="Sai Pedditi" userId="42f84f8f-6437-4283-abc5-7c8e70261738" providerId="ADAL" clId="{BA63633A-CBF5-4BC8-9909-C2AB00808AD4}" dt="2022-11-01T02:06:00.875" v="2"/>
          <ac:picMkLst>
            <pc:docMk/>
            <pc:sldMk cId="424464875" sldId="2107481551"/>
            <ac:picMk id="100" creationId="{77585218-6514-D518-035C-5A70E0A87BE3}"/>
          </ac:picMkLst>
        </pc:picChg>
        <pc:picChg chg="add del mod">
          <ac:chgData name="Sai Pedditi" userId="42f84f8f-6437-4283-abc5-7c8e70261738" providerId="ADAL" clId="{BA63633A-CBF5-4BC8-9909-C2AB00808AD4}" dt="2022-11-01T02:06:00.875" v="2"/>
          <ac:picMkLst>
            <pc:docMk/>
            <pc:sldMk cId="424464875" sldId="2107481551"/>
            <ac:picMk id="105" creationId="{58769A5F-11C7-E3CC-D540-C7B65ED7DF33}"/>
          </ac:picMkLst>
        </pc:picChg>
        <pc:picChg chg="add del mod">
          <ac:chgData name="Sai Pedditi" userId="42f84f8f-6437-4283-abc5-7c8e70261738" providerId="ADAL" clId="{BA63633A-CBF5-4BC8-9909-C2AB00808AD4}" dt="2022-11-01T02:06:00.875" v="2"/>
          <ac:picMkLst>
            <pc:docMk/>
            <pc:sldMk cId="424464875" sldId="2107481551"/>
            <ac:picMk id="107" creationId="{1CAB381B-F782-2AFD-3EE5-54B2DF305257}"/>
          </ac:picMkLst>
        </pc:picChg>
        <pc:picChg chg="add del mod">
          <ac:chgData name="Sai Pedditi" userId="42f84f8f-6437-4283-abc5-7c8e70261738" providerId="ADAL" clId="{BA63633A-CBF5-4BC8-9909-C2AB00808AD4}" dt="2022-11-01T02:06:00.875" v="2"/>
          <ac:picMkLst>
            <pc:docMk/>
            <pc:sldMk cId="424464875" sldId="2107481551"/>
            <ac:picMk id="108" creationId="{3924F6C2-A2E4-3C9B-5D44-F65BBF9FC7C0}"/>
          </ac:picMkLst>
        </pc:picChg>
        <pc:picChg chg="add del mod">
          <ac:chgData name="Sai Pedditi" userId="42f84f8f-6437-4283-abc5-7c8e70261738" providerId="ADAL" clId="{BA63633A-CBF5-4BC8-9909-C2AB00808AD4}" dt="2022-11-01T02:06:00.875" v="2"/>
          <ac:picMkLst>
            <pc:docMk/>
            <pc:sldMk cId="424464875" sldId="2107481551"/>
            <ac:picMk id="120" creationId="{EB5BABB1-6030-B3EC-94FD-90E8B961E8D2}"/>
          </ac:picMkLst>
        </pc:picChg>
        <pc:picChg chg="add del mod">
          <ac:chgData name="Sai Pedditi" userId="42f84f8f-6437-4283-abc5-7c8e70261738" providerId="ADAL" clId="{BA63633A-CBF5-4BC8-9909-C2AB00808AD4}" dt="2022-11-01T02:06:00.875" v="2"/>
          <ac:picMkLst>
            <pc:docMk/>
            <pc:sldMk cId="424464875" sldId="2107481551"/>
            <ac:picMk id="121" creationId="{E129CE3B-A6CE-1DFA-5B17-36B994B27D14}"/>
          </ac:picMkLst>
        </pc:picChg>
        <pc:picChg chg="add del mod">
          <ac:chgData name="Sai Pedditi" userId="42f84f8f-6437-4283-abc5-7c8e70261738" providerId="ADAL" clId="{BA63633A-CBF5-4BC8-9909-C2AB00808AD4}" dt="2022-11-01T02:06:00.875" v="2"/>
          <ac:picMkLst>
            <pc:docMk/>
            <pc:sldMk cId="424464875" sldId="2107481551"/>
            <ac:picMk id="122" creationId="{51359C0D-A6BA-E654-C930-EC0F58216B8F}"/>
          </ac:picMkLst>
        </pc:picChg>
        <pc:picChg chg="add del mod">
          <ac:chgData name="Sai Pedditi" userId="42f84f8f-6437-4283-abc5-7c8e70261738" providerId="ADAL" clId="{BA63633A-CBF5-4BC8-9909-C2AB00808AD4}" dt="2022-11-01T02:06:00.875" v="2"/>
          <ac:picMkLst>
            <pc:docMk/>
            <pc:sldMk cId="424464875" sldId="2107481551"/>
            <ac:picMk id="123" creationId="{1A7D3BD3-81CB-1486-41C4-6971063EDBF3}"/>
          </ac:picMkLst>
        </pc:picChg>
        <pc:picChg chg="add del mod">
          <ac:chgData name="Sai Pedditi" userId="42f84f8f-6437-4283-abc5-7c8e70261738" providerId="ADAL" clId="{BA63633A-CBF5-4BC8-9909-C2AB00808AD4}" dt="2022-11-01T02:06:00.875" v="2"/>
          <ac:picMkLst>
            <pc:docMk/>
            <pc:sldMk cId="424464875" sldId="2107481551"/>
            <ac:picMk id="124" creationId="{58674AD0-4F9B-C791-7422-9AAE8C3D5F07}"/>
          </ac:picMkLst>
        </pc:picChg>
        <pc:picChg chg="add del mod">
          <ac:chgData name="Sai Pedditi" userId="42f84f8f-6437-4283-abc5-7c8e70261738" providerId="ADAL" clId="{BA63633A-CBF5-4BC8-9909-C2AB00808AD4}" dt="2022-11-01T02:06:00.875" v="2"/>
          <ac:picMkLst>
            <pc:docMk/>
            <pc:sldMk cId="424464875" sldId="2107481551"/>
            <ac:picMk id="127" creationId="{0CD3A740-5F0A-50CC-165A-ECB3BA1BD0C0}"/>
          </ac:picMkLst>
        </pc:picChg>
        <pc:picChg chg="mod">
          <ac:chgData name="Sai Pedditi" userId="42f84f8f-6437-4283-abc5-7c8e70261738" providerId="ADAL" clId="{BA63633A-CBF5-4BC8-9909-C2AB00808AD4}" dt="2022-11-01T02:05:47.626" v="1"/>
          <ac:picMkLst>
            <pc:docMk/>
            <pc:sldMk cId="424464875" sldId="2107481551"/>
            <ac:picMk id="133" creationId="{8FC61A44-E238-FA92-D0B1-FD6E04E62E90}"/>
          </ac:picMkLst>
        </pc:picChg>
        <pc:picChg chg="add del mod">
          <ac:chgData name="Sai Pedditi" userId="42f84f8f-6437-4283-abc5-7c8e70261738" providerId="ADAL" clId="{BA63633A-CBF5-4BC8-9909-C2AB00808AD4}" dt="2022-11-01T02:06:00.875" v="2"/>
          <ac:picMkLst>
            <pc:docMk/>
            <pc:sldMk cId="424464875" sldId="2107481551"/>
            <ac:picMk id="137" creationId="{602EBA88-CE65-B4E7-7F1B-9051A8ED6867}"/>
          </ac:picMkLst>
        </pc:picChg>
        <pc:picChg chg="add del mod">
          <ac:chgData name="Sai Pedditi" userId="42f84f8f-6437-4283-abc5-7c8e70261738" providerId="ADAL" clId="{BA63633A-CBF5-4BC8-9909-C2AB00808AD4}" dt="2022-11-01T02:06:00.875" v="2"/>
          <ac:picMkLst>
            <pc:docMk/>
            <pc:sldMk cId="424464875" sldId="2107481551"/>
            <ac:picMk id="138" creationId="{E885EE9C-9D13-2F66-7FE7-5C20511A2EB6}"/>
          </ac:picMkLst>
        </pc:picChg>
        <pc:picChg chg="add del mod">
          <ac:chgData name="Sai Pedditi" userId="42f84f8f-6437-4283-abc5-7c8e70261738" providerId="ADAL" clId="{BA63633A-CBF5-4BC8-9909-C2AB00808AD4}" dt="2022-11-01T02:06:00.875" v="2"/>
          <ac:picMkLst>
            <pc:docMk/>
            <pc:sldMk cId="424464875" sldId="2107481551"/>
            <ac:picMk id="141" creationId="{91351F8B-E9AE-6A4A-25F9-A07E25956145}"/>
          </ac:picMkLst>
        </pc:picChg>
        <pc:picChg chg="add del mod">
          <ac:chgData name="Sai Pedditi" userId="42f84f8f-6437-4283-abc5-7c8e70261738" providerId="ADAL" clId="{BA63633A-CBF5-4BC8-9909-C2AB00808AD4}" dt="2022-11-01T02:06:00.875" v="2"/>
          <ac:picMkLst>
            <pc:docMk/>
            <pc:sldMk cId="424464875" sldId="2107481551"/>
            <ac:picMk id="154" creationId="{38B27ECD-7BDD-C385-4037-53AD312F7F63}"/>
          </ac:picMkLst>
        </pc:picChg>
        <pc:picChg chg="add del mod">
          <ac:chgData name="Sai Pedditi" userId="42f84f8f-6437-4283-abc5-7c8e70261738" providerId="ADAL" clId="{BA63633A-CBF5-4BC8-9909-C2AB00808AD4}" dt="2022-11-01T02:06:00.875" v="2"/>
          <ac:picMkLst>
            <pc:docMk/>
            <pc:sldMk cId="424464875" sldId="2107481551"/>
            <ac:picMk id="158" creationId="{4423DD40-1EDE-22D2-D0A1-A4214FAF7F8D}"/>
          </ac:picMkLst>
        </pc:picChg>
        <pc:picChg chg="add del mod">
          <ac:chgData name="Sai Pedditi" userId="42f84f8f-6437-4283-abc5-7c8e70261738" providerId="ADAL" clId="{BA63633A-CBF5-4BC8-9909-C2AB00808AD4}" dt="2022-11-01T02:06:00.875" v="2"/>
          <ac:picMkLst>
            <pc:docMk/>
            <pc:sldMk cId="424464875" sldId="2107481551"/>
            <ac:picMk id="164" creationId="{1843AF14-3165-F1BB-2B85-6F75751583D4}"/>
          </ac:picMkLst>
        </pc:picChg>
        <pc:picChg chg="add del mod">
          <ac:chgData name="Sai Pedditi" userId="42f84f8f-6437-4283-abc5-7c8e70261738" providerId="ADAL" clId="{BA63633A-CBF5-4BC8-9909-C2AB00808AD4}" dt="2022-11-01T02:06:00.875" v="2"/>
          <ac:picMkLst>
            <pc:docMk/>
            <pc:sldMk cId="424464875" sldId="2107481551"/>
            <ac:picMk id="166" creationId="{5577C5B4-1997-6830-F7E6-A38D0EC7CD5C}"/>
          </ac:picMkLst>
        </pc:picChg>
        <pc:picChg chg="add del mod">
          <ac:chgData name="Sai Pedditi" userId="42f84f8f-6437-4283-abc5-7c8e70261738" providerId="ADAL" clId="{BA63633A-CBF5-4BC8-9909-C2AB00808AD4}" dt="2022-11-01T02:06:00.875" v="2"/>
          <ac:picMkLst>
            <pc:docMk/>
            <pc:sldMk cId="424464875" sldId="2107481551"/>
            <ac:picMk id="175" creationId="{B265AA02-485A-B4D2-89DB-E183F35EBC92}"/>
          </ac:picMkLst>
        </pc:picChg>
        <pc:picChg chg="add del mod">
          <ac:chgData name="Sai Pedditi" userId="42f84f8f-6437-4283-abc5-7c8e70261738" providerId="ADAL" clId="{BA63633A-CBF5-4BC8-9909-C2AB00808AD4}" dt="2022-11-01T02:06:00.875" v="2"/>
          <ac:picMkLst>
            <pc:docMk/>
            <pc:sldMk cId="424464875" sldId="2107481551"/>
            <ac:picMk id="176" creationId="{5CE54AFA-4FE0-A183-4397-72C83461F28C}"/>
          </ac:picMkLst>
        </pc:picChg>
        <pc:picChg chg="add del mod">
          <ac:chgData name="Sai Pedditi" userId="42f84f8f-6437-4283-abc5-7c8e70261738" providerId="ADAL" clId="{BA63633A-CBF5-4BC8-9909-C2AB00808AD4}" dt="2022-11-01T02:06:00.875" v="2"/>
          <ac:picMkLst>
            <pc:docMk/>
            <pc:sldMk cId="424464875" sldId="2107481551"/>
            <ac:picMk id="177" creationId="{F23BDD7D-06D9-6177-E913-395158E0AD27}"/>
          </ac:picMkLst>
        </pc:picChg>
        <pc:picChg chg="add del mod">
          <ac:chgData name="Sai Pedditi" userId="42f84f8f-6437-4283-abc5-7c8e70261738" providerId="ADAL" clId="{BA63633A-CBF5-4BC8-9909-C2AB00808AD4}" dt="2022-11-01T02:06:00.875" v="2"/>
          <ac:picMkLst>
            <pc:docMk/>
            <pc:sldMk cId="424464875" sldId="2107481551"/>
            <ac:picMk id="178" creationId="{3DEF69C8-2B63-9B86-745F-8A49C4000CB6}"/>
          </ac:picMkLst>
        </pc:picChg>
        <pc:picChg chg="add del mod">
          <ac:chgData name="Sai Pedditi" userId="42f84f8f-6437-4283-abc5-7c8e70261738" providerId="ADAL" clId="{BA63633A-CBF5-4BC8-9909-C2AB00808AD4}" dt="2022-11-01T02:06:00.875" v="2"/>
          <ac:picMkLst>
            <pc:docMk/>
            <pc:sldMk cId="424464875" sldId="2107481551"/>
            <ac:picMk id="179" creationId="{64B86B73-0673-DB56-8527-560EA1281321}"/>
          </ac:picMkLst>
        </pc:picChg>
        <pc:picChg chg="add mod">
          <ac:chgData name="Sai Pedditi" userId="42f84f8f-6437-4283-abc5-7c8e70261738" providerId="ADAL" clId="{BA63633A-CBF5-4BC8-9909-C2AB00808AD4}" dt="2022-11-01T02:06:10.438" v="4" actId="14100"/>
          <ac:picMkLst>
            <pc:docMk/>
            <pc:sldMk cId="424464875" sldId="2107481551"/>
            <ac:picMk id="196" creationId="{35D99895-1524-CDA1-66B5-5E2E5DBE1D64}"/>
          </ac:picMkLst>
        </pc:picChg>
        <pc:picChg chg="add mod">
          <ac:chgData name="Sai Pedditi" userId="42f84f8f-6437-4283-abc5-7c8e70261738" providerId="ADAL" clId="{BA63633A-CBF5-4BC8-9909-C2AB00808AD4}" dt="2022-11-01T02:06:10.438" v="4" actId="14100"/>
          <ac:picMkLst>
            <pc:docMk/>
            <pc:sldMk cId="424464875" sldId="2107481551"/>
            <ac:picMk id="197" creationId="{09BE5F65-9B9A-0780-2B3F-879F028E893E}"/>
          </ac:picMkLst>
        </pc:picChg>
        <pc:picChg chg="add mod">
          <ac:chgData name="Sai Pedditi" userId="42f84f8f-6437-4283-abc5-7c8e70261738" providerId="ADAL" clId="{BA63633A-CBF5-4BC8-9909-C2AB00808AD4}" dt="2022-11-01T02:06:10.438" v="4" actId="14100"/>
          <ac:picMkLst>
            <pc:docMk/>
            <pc:sldMk cId="424464875" sldId="2107481551"/>
            <ac:picMk id="198" creationId="{EE233F2E-A144-01D0-6950-D665492B8FC4}"/>
          </ac:picMkLst>
        </pc:picChg>
        <pc:picChg chg="add mod">
          <ac:chgData name="Sai Pedditi" userId="42f84f8f-6437-4283-abc5-7c8e70261738" providerId="ADAL" clId="{BA63633A-CBF5-4BC8-9909-C2AB00808AD4}" dt="2022-11-01T02:06:10.438" v="4" actId="14100"/>
          <ac:picMkLst>
            <pc:docMk/>
            <pc:sldMk cId="424464875" sldId="2107481551"/>
            <ac:picMk id="199" creationId="{EE0EBD3B-E21D-F5C1-8D92-A609A79FE40D}"/>
          </ac:picMkLst>
        </pc:picChg>
        <pc:picChg chg="add mod">
          <ac:chgData name="Sai Pedditi" userId="42f84f8f-6437-4283-abc5-7c8e70261738" providerId="ADAL" clId="{BA63633A-CBF5-4BC8-9909-C2AB00808AD4}" dt="2022-11-01T02:06:10.438" v="4" actId="14100"/>
          <ac:picMkLst>
            <pc:docMk/>
            <pc:sldMk cId="424464875" sldId="2107481551"/>
            <ac:picMk id="200" creationId="{A61F3E8B-88AC-D5D0-513A-3A20617D5648}"/>
          </ac:picMkLst>
        </pc:picChg>
        <pc:picChg chg="add mod">
          <ac:chgData name="Sai Pedditi" userId="42f84f8f-6437-4283-abc5-7c8e70261738" providerId="ADAL" clId="{BA63633A-CBF5-4BC8-9909-C2AB00808AD4}" dt="2022-11-01T02:06:10.438" v="4" actId="14100"/>
          <ac:picMkLst>
            <pc:docMk/>
            <pc:sldMk cId="424464875" sldId="2107481551"/>
            <ac:picMk id="208" creationId="{147D3F21-7849-1808-DEE8-A6890B6FEB41}"/>
          </ac:picMkLst>
        </pc:picChg>
        <pc:picChg chg="add mod">
          <ac:chgData name="Sai Pedditi" userId="42f84f8f-6437-4283-abc5-7c8e70261738" providerId="ADAL" clId="{BA63633A-CBF5-4BC8-9909-C2AB00808AD4}" dt="2022-11-01T02:06:10.438" v="4" actId="14100"/>
          <ac:picMkLst>
            <pc:docMk/>
            <pc:sldMk cId="424464875" sldId="2107481551"/>
            <ac:picMk id="209" creationId="{1BFA0AF5-2F69-10C0-AB35-7C09B3A56E1B}"/>
          </ac:picMkLst>
        </pc:picChg>
        <pc:picChg chg="add mod">
          <ac:chgData name="Sai Pedditi" userId="42f84f8f-6437-4283-abc5-7c8e70261738" providerId="ADAL" clId="{BA63633A-CBF5-4BC8-9909-C2AB00808AD4}" dt="2022-11-01T02:06:10.438" v="4" actId="14100"/>
          <ac:picMkLst>
            <pc:docMk/>
            <pc:sldMk cId="424464875" sldId="2107481551"/>
            <ac:picMk id="211" creationId="{88FEBD24-D98C-082F-223A-627AA8BC7BC2}"/>
          </ac:picMkLst>
        </pc:picChg>
        <pc:picChg chg="add mod">
          <ac:chgData name="Sai Pedditi" userId="42f84f8f-6437-4283-abc5-7c8e70261738" providerId="ADAL" clId="{BA63633A-CBF5-4BC8-9909-C2AB00808AD4}" dt="2022-11-01T02:06:10.438" v="4" actId="14100"/>
          <ac:picMkLst>
            <pc:docMk/>
            <pc:sldMk cId="424464875" sldId="2107481551"/>
            <ac:picMk id="213" creationId="{78E5777B-C221-00B8-7E27-D864D6F48A88}"/>
          </ac:picMkLst>
        </pc:picChg>
        <pc:picChg chg="add mod">
          <ac:chgData name="Sai Pedditi" userId="42f84f8f-6437-4283-abc5-7c8e70261738" providerId="ADAL" clId="{BA63633A-CBF5-4BC8-9909-C2AB00808AD4}" dt="2022-11-01T02:06:10.438" v="4" actId="14100"/>
          <ac:picMkLst>
            <pc:docMk/>
            <pc:sldMk cId="424464875" sldId="2107481551"/>
            <ac:picMk id="215" creationId="{F585EED6-CDD4-2753-C08F-E33B118A35ED}"/>
          </ac:picMkLst>
        </pc:picChg>
        <pc:picChg chg="add mod">
          <ac:chgData name="Sai Pedditi" userId="42f84f8f-6437-4283-abc5-7c8e70261738" providerId="ADAL" clId="{BA63633A-CBF5-4BC8-9909-C2AB00808AD4}" dt="2022-11-01T02:06:10.438" v="4" actId="14100"/>
          <ac:picMkLst>
            <pc:docMk/>
            <pc:sldMk cId="424464875" sldId="2107481551"/>
            <ac:picMk id="217" creationId="{C3D65AA7-BF4D-D7B4-6F9E-3497CFFDFE63}"/>
          </ac:picMkLst>
        </pc:picChg>
        <pc:picChg chg="mod">
          <ac:chgData name="Sai Pedditi" userId="42f84f8f-6437-4283-abc5-7c8e70261738" providerId="ADAL" clId="{BA63633A-CBF5-4BC8-9909-C2AB00808AD4}" dt="2022-11-01T02:06:04.076" v="3"/>
          <ac:picMkLst>
            <pc:docMk/>
            <pc:sldMk cId="424464875" sldId="2107481551"/>
            <ac:picMk id="224" creationId="{28262B78-E164-D194-5CC6-306AE2670A65}"/>
          </ac:picMkLst>
        </pc:picChg>
        <pc:picChg chg="mod">
          <ac:chgData name="Sai Pedditi" userId="42f84f8f-6437-4283-abc5-7c8e70261738" providerId="ADAL" clId="{BA63633A-CBF5-4BC8-9909-C2AB00808AD4}" dt="2022-11-01T02:06:04.076" v="3"/>
          <ac:picMkLst>
            <pc:docMk/>
            <pc:sldMk cId="424464875" sldId="2107481551"/>
            <ac:picMk id="225" creationId="{ACC2D935-E129-E7E6-9049-EB9F5DF92B59}"/>
          </ac:picMkLst>
        </pc:picChg>
        <pc:picChg chg="add mod">
          <ac:chgData name="Sai Pedditi" userId="42f84f8f-6437-4283-abc5-7c8e70261738" providerId="ADAL" clId="{BA63633A-CBF5-4BC8-9909-C2AB00808AD4}" dt="2022-11-01T02:06:10.438" v="4" actId="14100"/>
          <ac:picMkLst>
            <pc:docMk/>
            <pc:sldMk cId="424464875" sldId="2107481551"/>
            <ac:picMk id="227" creationId="{7C7021B4-1FEB-78D8-97BC-A562163D39C2}"/>
          </ac:picMkLst>
        </pc:picChg>
        <pc:picChg chg="add mod">
          <ac:chgData name="Sai Pedditi" userId="42f84f8f-6437-4283-abc5-7c8e70261738" providerId="ADAL" clId="{BA63633A-CBF5-4BC8-9909-C2AB00808AD4}" dt="2022-11-01T02:06:10.438" v="4" actId="14100"/>
          <ac:picMkLst>
            <pc:docMk/>
            <pc:sldMk cId="424464875" sldId="2107481551"/>
            <ac:picMk id="228" creationId="{983E783A-9D81-7AF8-4ACC-7DEF125E5B0F}"/>
          </ac:picMkLst>
        </pc:picChg>
        <pc:picChg chg="add mod">
          <ac:chgData name="Sai Pedditi" userId="42f84f8f-6437-4283-abc5-7c8e70261738" providerId="ADAL" clId="{BA63633A-CBF5-4BC8-9909-C2AB00808AD4}" dt="2022-11-01T02:06:10.438" v="4" actId="14100"/>
          <ac:picMkLst>
            <pc:docMk/>
            <pc:sldMk cId="424464875" sldId="2107481551"/>
            <ac:picMk id="229" creationId="{B40FB73F-D661-61E1-9D65-0141E9A72C2A}"/>
          </ac:picMkLst>
        </pc:picChg>
        <pc:picChg chg="add mod">
          <ac:chgData name="Sai Pedditi" userId="42f84f8f-6437-4283-abc5-7c8e70261738" providerId="ADAL" clId="{BA63633A-CBF5-4BC8-9909-C2AB00808AD4}" dt="2022-11-01T02:06:10.438" v="4" actId="14100"/>
          <ac:picMkLst>
            <pc:docMk/>
            <pc:sldMk cId="424464875" sldId="2107481551"/>
            <ac:picMk id="230" creationId="{0592AE96-FC41-E5D6-F93A-76E437BD7D03}"/>
          </ac:picMkLst>
        </pc:picChg>
        <pc:picChg chg="add mod">
          <ac:chgData name="Sai Pedditi" userId="42f84f8f-6437-4283-abc5-7c8e70261738" providerId="ADAL" clId="{BA63633A-CBF5-4BC8-9909-C2AB00808AD4}" dt="2022-11-01T02:06:10.438" v="4" actId="14100"/>
          <ac:picMkLst>
            <pc:docMk/>
            <pc:sldMk cId="424464875" sldId="2107481551"/>
            <ac:picMk id="231" creationId="{9C02F4BA-6DB3-6CDE-610D-1DE71C28664A}"/>
          </ac:picMkLst>
        </pc:picChg>
        <pc:picChg chg="mod">
          <ac:chgData name="Sai Pedditi" userId="42f84f8f-6437-4283-abc5-7c8e70261738" providerId="ADAL" clId="{BA63633A-CBF5-4BC8-9909-C2AB00808AD4}" dt="2022-11-01T02:06:04.076" v="3"/>
          <ac:picMkLst>
            <pc:docMk/>
            <pc:sldMk cId="424464875" sldId="2107481551"/>
            <ac:picMk id="260" creationId="{C2D55853-1932-A9AF-F003-2A8255E9CC5E}"/>
          </ac:picMkLst>
        </pc:picChg>
        <pc:picChg chg="mod">
          <ac:chgData name="Sai Pedditi" userId="42f84f8f-6437-4283-abc5-7c8e70261738" providerId="ADAL" clId="{BA63633A-CBF5-4BC8-9909-C2AB00808AD4}" dt="2022-11-01T02:06:04.076" v="3"/>
          <ac:picMkLst>
            <pc:docMk/>
            <pc:sldMk cId="424464875" sldId="2107481551"/>
            <ac:picMk id="261" creationId="{59C68954-A81C-3A45-EC91-10E826657561}"/>
          </ac:picMkLst>
        </pc:picChg>
        <pc:picChg chg="mod">
          <ac:chgData name="Sai Pedditi" userId="42f84f8f-6437-4283-abc5-7c8e70261738" providerId="ADAL" clId="{BA63633A-CBF5-4BC8-9909-C2AB00808AD4}" dt="2022-11-01T02:06:04.076" v="3"/>
          <ac:picMkLst>
            <pc:docMk/>
            <pc:sldMk cId="424464875" sldId="2107481551"/>
            <ac:picMk id="262" creationId="{12909881-8C60-C6FA-A325-C32DDC824A75}"/>
          </ac:picMkLst>
        </pc:picChg>
        <pc:picChg chg="mod">
          <ac:chgData name="Sai Pedditi" userId="42f84f8f-6437-4283-abc5-7c8e70261738" providerId="ADAL" clId="{BA63633A-CBF5-4BC8-9909-C2AB00808AD4}" dt="2022-11-01T02:06:04.076" v="3"/>
          <ac:picMkLst>
            <pc:docMk/>
            <pc:sldMk cId="424464875" sldId="2107481551"/>
            <ac:picMk id="263" creationId="{2F909AF9-C983-0DAC-CD68-3329DE715E02}"/>
          </ac:picMkLst>
        </pc:picChg>
        <pc:picChg chg="mod">
          <ac:chgData name="Sai Pedditi" userId="42f84f8f-6437-4283-abc5-7c8e70261738" providerId="ADAL" clId="{BA63633A-CBF5-4BC8-9909-C2AB00808AD4}" dt="2022-11-01T02:06:04.076" v="3"/>
          <ac:picMkLst>
            <pc:docMk/>
            <pc:sldMk cId="424464875" sldId="2107481551"/>
            <ac:picMk id="264" creationId="{0E8603A1-DFE6-563D-BD95-FD6666281D16}"/>
          </ac:picMkLst>
        </pc:picChg>
        <pc:picChg chg="mod">
          <ac:chgData name="Sai Pedditi" userId="42f84f8f-6437-4283-abc5-7c8e70261738" providerId="ADAL" clId="{BA63633A-CBF5-4BC8-9909-C2AB00808AD4}" dt="2022-11-01T02:06:04.076" v="3"/>
          <ac:picMkLst>
            <pc:docMk/>
            <pc:sldMk cId="424464875" sldId="2107481551"/>
            <ac:picMk id="268" creationId="{BE3E7808-B724-8454-6B02-A267A211B450}"/>
          </ac:picMkLst>
        </pc:picChg>
        <pc:picChg chg="add mod">
          <ac:chgData name="Sai Pedditi" userId="42f84f8f-6437-4283-abc5-7c8e70261738" providerId="ADAL" clId="{BA63633A-CBF5-4BC8-9909-C2AB00808AD4}" dt="2022-11-01T02:06:10.438" v="4" actId="14100"/>
          <ac:picMkLst>
            <pc:docMk/>
            <pc:sldMk cId="424464875" sldId="2107481551"/>
            <ac:picMk id="273" creationId="{FCB410FC-8584-8BA2-B2AA-6896F5B32916}"/>
          </ac:picMkLst>
        </pc:picChg>
        <pc:picChg chg="add mod">
          <ac:chgData name="Sai Pedditi" userId="42f84f8f-6437-4283-abc5-7c8e70261738" providerId="ADAL" clId="{BA63633A-CBF5-4BC8-9909-C2AB00808AD4}" dt="2022-11-01T02:06:10.438" v="4" actId="14100"/>
          <ac:picMkLst>
            <pc:docMk/>
            <pc:sldMk cId="424464875" sldId="2107481551"/>
            <ac:picMk id="274" creationId="{020449D6-6641-36A6-A63D-7652F2FF27DE}"/>
          </ac:picMkLst>
        </pc:picChg>
        <pc:picChg chg="add mod">
          <ac:chgData name="Sai Pedditi" userId="42f84f8f-6437-4283-abc5-7c8e70261738" providerId="ADAL" clId="{BA63633A-CBF5-4BC8-9909-C2AB00808AD4}" dt="2022-11-01T02:06:10.438" v="4" actId="14100"/>
          <ac:picMkLst>
            <pc:docMk/>
            <pc:sldMk cId="424464875" sldId="2107481551"/>
            <ac:picMk id="275" creationId="{D4120B35-407A-AEB9-15EF-E90A41E194EF}"/>
          </ac:picMkLst>
        </pc:picChg>
        <pc:picChg chg="add mod">
          <ac:chgData name="Sai Pedditi" userId="42f84f8f-6437-4283-abc5-7c8e70261738" providerId="ADAL" clId="{BA63633A-CBF5-4BC8-9909-C2AB00808AD4}" dt="2022-11-01T02:06:10.438" v="4" actId="14100"/>
          <ac:picMkLst>
            <pc:docMk/>
            <pc:sldMk cId="424464875" sldId="2107481551"/>
            <ac:picMk id="276" creationId="{E518E3CD-90D5-C2B2-B9D3-66D59CD1AF45}"/>
          </ac:picMkLst>
        </pc:picChg>
        <pc:picChg chg="add mod">
          <ac:chgData name="Sai Pedditi" userId="42f84f8f-6437-4283-abc5-7c8e70261738" providerId="ADAL" clId="{BA63633A-CBF5-4BC8-9909-C2AB00808AD4}" dt="2022-11-01T02:06:10.438" v="4" actId="14100"/>
          <ac:picMkLst>
            <pc:docMk/>
            <pc:sldMk cId="424464875" sldId="2107481551"/>
            <ac:picMk id="281" creationId="{DECB9090-8465-8636-E537-BF017DE7834B}"/>
          </ac:picMkLst>
        </pc:picChg>
        <pc:picChg chg="add mod">
          <ac:chgData name="Sai Pedditi" userId="42f84f8f-6437-4283-abc5-7c8e70261738" providerId="ADAL" clId="{BA63633A-CBF5-4BC8-9909-C2AB00808AD4}" dt="2022-11-01T02:06:10.438" v="4" actId="14100"/>
          <ac:picMkLst>
            <pc:docMk/>
            <pc:sldMk cId="424464875" sldId="2107481551"/>
            <ac:picMk id="283" creationId="{A610939E-60B1-E617-4118-4AB12B10116F}"/>
          </ac:picMkLst>
        </pc:picChg>
        <pc:picChg chg="add mod">
          <ac:chgData name="Sai Pedditi" userId="42f84f8f-6437-4283-abc5-7c8e70261738" providerId="ADAL" clId="{BA63633A-CBF5-4BC8-9909-C2AB00808AD4}" dt="2022-11-01T02:06:10.438" v="4" actId="14100"/>
          <ac:picMkLst>
            <pc:docMk/>
            <pc:sldMk cId="424464875" sldId="2107481551"/>
            <ac:picMk id="284" creationId="{1755EFE1-6784-F819-617E-7A48EC3D7097}"/>
          </ac:picMkLst>
        </pc:picChg>
        <pc:picChg chg="add mod">
          <ac:chgData name="Sai Pedditi" userId="42f84f8f-6437-4283-abc5-7c8e70261738" providerId="ADAL" clId="{BA63633A-CBF5-4BC8-9909-C2AB00808AD4}" dt="2022-11-01T02:06:10.438" v="4" actId="14100"/>
          <ac:picMkLst>
            <pc:docMk/>
            <pc:sldMk cId="424464875" sldId="2107481551"/>
            <ac:picMk id="296" creationId="{9CF8684C-654D-D4CA-E42B-FD067585DA30}"/>
          </ac:picMkLst>
        </pc:picChg>
        <pc:picChg chg="add mod">
          <ac:chgData name="Sai Pedditi" userId="42f84f8f-6437-4283-abc5-7c8e70261738" providerId="ADAL" clId="{BA63633A-CBF5-4BC8-9909-C2AB00808AD4}" dt="2022-11-01T02:06:10.438" v="4" actId="14100"/>
          <ac:picMkLst>
            <pc:docMk/>
            <pc:sldMk cId="424464875" sldId="2107481551"/>
            <ac:picMk id="297" creationId="{DA367A51-D5BC-E54B-538D-EDFE681A59F7}"/>
          </ac:picMkLst>
        </pc:picChg>
        <pc:picChg chg="add mod">
          <ac:chgData name="Sai Pedditi" userId="42f84f8f-6437-4283-abc5-7c8e70261738" providerId="ADAL" clId="{BA63633A-CBF5-4BC8-9909-C2AB00808AD4}" dt="2022-11-01T02:06:10.438" v="4" actId="14100"/>
          <ac:picMkLst>
            <pc:docMk/>
            <pc:sldMk cId="424464875" sldId="2107481551"/>
            <ac:picMk id="298" creationId="{957C4ACC-FB5A-A41B-3545-CFB8A7F77ABF}"/>
          </ac:picMkLst>
        </pc:picChg>
        <pc:picChg chg="add mod">
          <ac:chgData name="Sai Pedditi" userId="42f84f8f-6437-4283-abc5-7c8e70261738" providerId="ADAL" clId="{BA63633A-CBF5-4BC8-9909-C2AB00808AD4}" dt="2022-11-01T02:06:10.438" v="4" actId="14100"/>
          <ac:picMkLst>
            <pc:docMk/>
            <pc:sldMk cId="424464875" sldId="2107481551"/>
            <ac:picMk id="299" creationId="{A56BE4EB-47EF-2BAD-08AF-9C1A714888C0}"/>
          </ac:picMkLst>
        </pc:picChg>
        <pc:picChg chg="add mod">
          <ac:chgData name="Sai Pedditi" userId="42f84f8f-6437-4283-abc5-7c8e70261738" providerId="ADAL" clId="{BA63633A-CBF5-4BC8-9909-C2AB00808AD4}" dt="2022-11-01T02:06:10.438" v="4" actId="14100"/>
          <ac:picMkLst>
            <pc:docMk/>
            <pc:sldMk cId="424464875" sldId="2107481551"/>
            <ac:picMk id="300" creationId="{BC7489E7-2F25-579D-47E7-6ADF2FFB093A}"/>
          </ac:picMkLst>
        </pc:picChg>
        <pc:picChg chg="add mod">
          <ac:chgData name="Sai Pedditi" userId="42f84f8f-6437-4283-abc5-7c8e70261738" providerId="ADAL" clId="{BA63633A-CBF5-4BC8-9909-C2AB00808AD4}" dt="2022-11-01T02:06:10.438" v="4" actId="14100"/>
          <ac:picMkLst>
            <pc:docMk/>
            <pc:sldMk cId="424464875" sldId="2107481551"/>
            <ac:picMk id="303" creationId="{2CC806C0-E3E4-6507-FD55-DA0DB47F39B0}"/>
          </ac:picMkLst>
        </pc:picChg>
        <pc:picChg chg="mod">
          <ac:chgData name="Sai Pedditi" userId="42f84f8f-6437-4283-abc5-7c8e70261738" providerId="ADAL" clId="{BA63633A-CBF5-4BC8-9909-C2AB00808AD4}" dt="2022-11-01T02:06:04.076" v="3"/>
          <ac:picMkLst>
            <pc:docMk/>
            <pc:sldMk cId="424464875" sldId="2107481551"/>
            <ac:picMk id="309" creationId="{AACE7643-EE4A-B81E-5F76-3F264A7CCD87}"/>
          </ac:picMkLst>
        </pc:picChg>
        <pc:picChg chg="add mod">
          <ac:chgData name="Sai Pedditi" userId="42f84f8f-6437-4283-abc5-7c8e70261738" providerId="ADAL" clId="{BA63633A-CBF5-4BC8-9909-C2AB00808AD4}" dt="2022-11-01T02:06:10.438" v="4" actId="14100"/>
          <ac:picMkLst>
            <pc:docMk/>
            <pc:sldMk cId="424464875" sldId="2107481551"/>
            <ac:picMk id="313" creationId="{79BB53B9-46C1-9756-B246-5E8D480A009F}"/>
          </ac:picMkLst>
        </pc:picChg>
        <pc:picChg chg="add mod">
          <ac:chgData name="Sai Pedditi" userId="42f84f8f-6437-4283-abc5-7c8e70261738" providerId="ADAL" clId="{BA63633A-CBF5-4BC8-9909-C2AB00808AD4}" dt="2022-11-01T02:06:10.438" v="4" actId="14100"/>
          <ac:picMkLst>
            <pc:docMk/>
            <pc:sldMk cId="424464875" sldId="2107481551"/>
            <ac:picMk id="314" creationId="{06FE00D7-D8B8-8530-9910-7E8E82ACDB3D}"/>
          </ac:picMkLst>
        </pc:picChg>
        <pc:picChg chg="add mod">
          <ac:chgData name="Sai Pedditi" userId="42f84f8f-6437-4283-abc5-7c8e70261738" providerId="ADAL" clId="{BA63633A-CBF5-4BC8-9909-C2AB00808AD4}" dt="2022-11-01T02:06:10.438" v="4" actId="14100"/>
          <ac:picMkLst>
            <pc:docMk/>
            <pc:sldMk cId="424464875" sldId="2107481551"/>
            <ac:picMk id="317" creationId="{68D1EC7C-9F82-316F-D1EB-C8326187EE41}"/>
          </ac:picMkLst>
        </pc:picChg>
        <pc:picChg chg="add mod">
          <ac:chgData name="Sai Pedditi" userId="42f84f8f-6437-4283-abc5-7c8e70261738" providerId="ADAL" clId="{BA63633A-CBF5-4BC8-9909-C2AB00808AD4}" dt="2022-11-01T02:06:10.438" v="4" actId="14100"/>
          <ac:picMkLst>
            <pc:docMk/>
            <pc:sldMk cId="424464875" sldId="2107481551"/>
            <ac:picMk id="330" creationId="{828B61A7-7967-B7C3-AB11-10A98306B46C}"/>
          </ac:picMkLst>
        </pc:picChg>
        <pc:picChg chg="add mod">
          <ac:chgData name="Sai Pedditi" userId="42f84f8f-6437-4283-abc5-7c8e70261738" providerId="ADAL" clId="{BA63633A-CBF5-4BC8-9909-C2AB00808AD4}" dt="2022-11-01T02:06:10.438" v="4" actId="14100"/>
          <ac:picMkLst>
            <pc:docMk/>
            <pc:sldMk cId="424464875" sldId="2107481551"/>
            <ac:picMk id="334" creationId="{050F3B42-49FB-57BD-BE98-FCFCB71B32E2}"/>
          </ac:picMkLst>
        </pc:picChg>
        <pc:picChg chg="add mod">
          <ac:chgData name="Sai Pedditi" userId="42f84f8f-6437-4283-abc5-7c8e70261738" providerId="ADAL" clId="{BA63633A-CBF5-4BC8-9909-C2AB00808AD4}" dt="2022-11-01T02:06:10.438" v="4" actId="14100"/>
          <ac:picMkLst>
            <pc:docMk/>
            <pc:sldMk cId="424464875" sldId="2107481551"/>
            <ac:picMk id="340" creationId="{3E8C66E7-EBB7-284D-B8AC-A0CC46632C85}"/>
          </ac:picMkLst>
        </pc:picChg>
        <pc:picChg chg="add mod">
          <ac:chgData name="Sai Pedditi" userId="42f84f8f-6437-4283-abc5-7c8e70261738" providerId="ADAL" clId="{BA63633A-CBF5-4BC8-9909-C2AB00808AD4}" dt="2022-11-01T02:06:10.438" v="4" actId="14100"/>
          <ac:picMkLst>
            <pc:docMk/>
            <pc:sldMk cId="424464875" sldId="2107481551"/>
            <ac:picMk id="342" creationId="{21A934E3-5F22-9B54-78E0-B6FC0E0D2FB4}"/>
          </ac:picMkLst>
        </pc:picChg>
        <pc:picChg chg="add mod">
          <ac:chgData name="Sai Pedditi" userId="42f84f8f-6437-4283-abc5-7c8e70261738" providerId="ADAL" clId="{BA63633A-CBF5-4BC8-9909-C2AB00808AD4}" dt="2022-11-01T02:06:10.438" v="4" actId="14100"/>
          <ac:picMkLst>
            <pc:docMk/>
            <pc:sldMk cId="424464875" sldId="2107481551"/>
            <ac:picMk id="351" creationId="{6EB06978-EB97-3C62-68A6-DB99FA0A07A6}"/>
          </ac:picMkLst>
        </pc:picChg>
        <pc:picChg chg="add mod">
          <ac:chgData name="Sai Pedditi" userId="42f84f8f-6437-4283-abc5-7c8e70261738" providerId="ADAL" clId="{BA63633A-CBF5-4BC8-9909-C2AB00808AD4}" dt="2022-11-01T02:06:10.438" v="4" actId="14100"/>
          <ac:picMkLst>
            <pc:docMk/>
            <pc:sldMk cId="424464875" sldId="2107481551"/>
            <ac:picMk id="352" creationId="{E07DC3BF-01F2-31D1-5218-423688B4C272}"/>
          </ac:picMkLst>
        </pc:picChg>
        <pc:picChg chg="add mod">
          <ac:chgData name="Sai Pedditi" userId="42f84f8f-6437-4283-abc5-7c8e70261738" providerId="ADAL" clId="{BA63633A-CBF5-4BC8-9909-C2AB00808AD4}" dt="2022-11-01T02:06:10.438" v="4" actId="14100"/>
          <ac:picMkLst>
            <pc:docMk/>
            <pc:sldMk cId="424464875" sldId="2107481551"/>
            <ac:picMk id="353" creationId="{BA5B3498-4652-A742-6C85-C9E2365E4DEC}"/>
          </ac:picMkLst>
        </pc:picChg>
        <pc:picChg chg="add mod">
          <ac:chgData name="Sai Pedditi" userId="42f84f8f-6437-4283-abc5-7c8e70261738" providerId="ADAL" clId="{BA63633A-CBF5-4BC8-9909-C2AB00808AD4}" dt="2022-11-01T02:06:10.438" v="4" actId="14100"/>
          <ac:picMkLst>
            <pc:docMk/>
            <pc:sldMk cId="424464875" sldId="2107481551"/>
            <ac:picMk id="354" creationId="{7CE4EB41-961D-8B65-CA52-3FCCDBAA106E}"/>
          </ac:picMkLst>
        </pc:picChg>
        <pc:picChg chg="add mod">
          <ac:chgData name="Sai Pedditi" userId="42f84f8f-6437-4283-abc5-7c8e70261738" providerId="ADAL" clId="{BA63633A-CBF5-4BC8-9909-C2AB00808AD4}" dt="2022-11-01T02:06:10.438" v="4" actId="14100"/>
          <ac:picMkLst>
            <pc:docMk/>
            <pc:sldMk cId="424464875" sldId="2107481551"/>
            <ac:picMk id="355" creationId="{64590185-480E-9306-7151-5114D8336CAD}"/>
          </ac:picMkLst>
        </pc:picChg>
        <pc:cxnChg chg="add del mod">
          <ac:chgData name="Sai Pedditi" userId="42f84f8f-6437-4283-abc5-7c8e70261738" providerId="ADAL" clId="{BA63633A-CBF5-4BC8-9909-C2AB00808AD4}" dt="2022-11-01T02:06:00.875" v="2"/>
          <ac:cxnSpMkLst>
            <pc:docMk/>
            <pc:sldMk cId="424464875" sldId="2107481551"/>
            <ac:cxnSpMk id="7" creationId="{B69278E9-9188-ADBF-D792-46CECF2B5408}"/>
          </ac:cxnSpMkLst>
        </pc:cxnChg>
        <pc:cxnChg chg="mod">
          <ac:chgData name="Sai Pedditi" userId="42f84f8f-6437-4283-abc5-7c8e70261738" providerId="ADAL" clId="{BA63633A-CBF5-4BC8-9909-C2AB00808AD4}" dt="2022-11-01T02:05:47.626" v="1"/>
          <ac:cxnSpMkLst>
            <pc:docMk/>
            <pc:sldMk cId="424464875" sldId="2107481551"/>
            <ac:cxnSpMk id="77" creationId="{63369CFE-5270-F924-11A5-9DC1DE94E048}"/>
          </ac:cxnSpMkLst>
        </pc:cxnChg>
        <pc:cxnChg chg="mod">
          <ac:chgData name="Sai Pedditi" userId="42f84f8f-6437-4283-abc5-7c8e70261738" providerId="ADAL" clId="{BA63633A-CBF5-4BC8-9909-C2AB00808AD4}" dt="2022-11-01T02:05:47.626" v="1"/>
          <ac:cxnSpMkLst>
            <pc:docMk/>
            <pc:sldMk cId="424464875" sldId="2107481551"/>
            <ac:cxnSpMk id="78" creationId="{4357829E-8805-1991-846D-66E119FBE222}"/>
          </ac:cxnSpMkLst>
        </pc:cxnChg>
        <pc:cxnChg chg="mod">
          <ac:chgData name="Sai Pedditi" userId="42f84f8f-6437-4283-abc5-7c8e70261738" providerId="ADAL" clId="{BA63633A-CBF5-4BC8-9909-C2AB00808AD4}" dt="2022-11-01T02:05:47.626" v="1"/>
          <ac:cxnSpMkLst>
            <pc:docMk/>
            <pc:sldMk cId="424464875" sldId="2107481551"/>
            <ac:cxnSpMk id="79" creationId="{EDE5F417-1513-6DCF-423D-F2331F58B57F}"/>
          </ac:cxnSpMkLst>
        </pc:cxnChg>
        <pc:cxnChg chg="add del mod">
          <ac:chgData name="Sai Pedditi" userId="42f84f8f-6437-4283-abc5-7c8e70261738" providerId="ADAL" clId="{BA63633A-CBF5-4BC8-9909-C2AB00808AD4}" dt="2022-11-01T02:06:00.875" v="2"/>
          <ac:cxnSpMkLst>
            <pc:docMk/>
            <pc:sldMk cId="424464875" sldId="2107481551"/>
            <ac:cxnSpMk id="89" creationId="{515CFE6B-E1F3-7C53-332D-ED6CA0F71DBF}"/>
          </ac:cxnSpMkLst>
        </pc:cxnChg>
        <pc:cxnChg chg="add del mod">
          <ac:chgData name="Sai Pedditi" userId="42f84f8f-6437-4283-abc5-7c8e70261738" providerId="ADAL" clId="{BA63633A-CBF5-4BC8-9909-C2AB00808AD4}" dt="2022-11-01T02:06:00.875" v="2"/>
          <ac:cxnSpMkLst>
            <pc:docMk/>
            <pc:sldMk cId="424464875" sldId="2107481551"/>
            <ac:cxnSpMk id="94" creationId="{0C04B84F-F88C-D096-EDED-D2D2CDA58F18}"/>
          </ac:cxnSpMkLst>
        </pc:cxnChg>
        <pc:cxnChg chg="add del mod">
          <ac:chgData name="Sai Pedditi" userId="42f84f8f-6437-4283-abc5-7c8e70261738" providerId="ADAL" clId="{BA63633A-CBF5-4BC8-9909-C2AB00808AD4}" dt="2022-11-01T02:06:00.875" v="2"/>
          <ac:cxnSpMkLst>
            <pc:docMk/>
            <pc:sldMk cId="424464875" sldId="2107481551"/>
            <ac:cxnSpMk id="103" creationId="{470DCAB2-9400-D60F-4E87-841926D99BFE}"/>
          </ac:cxnSpMkLst>
        </pc:cxnChg>
        <pc:cxnChg chg="mod">
          <ac:chgData name="Sai Pedditi" userId="42f84f8f-6437-4283-abc5-7c8e70261738" providerId="ADAL" clId="{BA63633A-CBF5-4BC8-9909-C2AB00808AD4}" dt="2022-11-01T02:05:47.626" v="1"/>
          <ac:cxnSpMkLst>
            <pc:docMk/>
            <pc:sldMk cId="424464875" sldId="2107481551"/>
            <ac:cxnSpMk id="110" creationId="{81B77942-E919-06D7-8701-F06115FF73CF}"/>
          </ac:cxnSpMkLst>
        </pc:cxnChg>
        <pc:cxnChg chg="mod">
          <ac:chgData name="Sai Pedditi" userId="42f84f8f-6437-4283-abc5-7c8e70261738" providerId="ADAL" clId="{BA63633A-CBF5-4BC8-9909-C2AB00808AD4}" dt="2022-11-01T02:05:47.626" v="1"/>
          <ac:cxnSpMkLst>
            <pc:docMk/>
            <pc:sldMk cId="424464875" sldId="2107481551"/>
            <ac:cxnSpMk id="111" creationId="{DC8D4BCD-4D65-16B0-2B89-DED4B654515F}"/>
          </ac:cxnSpMkLst>
        </pc:cxnChg>
        <pc:cxnChg chg="mod">
          <ac:chgData name="Sai Pedditi" userId="42f84f8f-6437-4283-abc5-7c8e70261738" providerId="ADAL" clId="{BA63633A-CBF5-4BC8-9909-C2AB00808AD4}" dt="2022-11-01T02:05:47.626" v="1"/>
          <ac:cxnSpMkLst>
            <pc:docMk/>
            <pc:sldMk cId="424464875" sldId="2107481551"/>
            <ac:cxnSpMk id="113" creationId="{65B3FCD4-2888-0E7C-EE15-F7E1239BDDC7}"/>
          </ac:cxnSpMkLst>
        </pc:cxnChg>
        <pc:cxnChg chg="mod">
          <ac:chgData name="Sai Pedditi" userId="42f84f8f-6437-4283-abc5-7c8e70261738" providerId="ADAL" clId="{BA63633A-CBF5-4BC8-9909-C2AB00808AD4}" dt="2022-11-01T02:05:47.626" v="1"/>
          <ac:cxnSpMkLst>
            <pc:docMk/>
            <pc:sldMk cId="424464875" sldId="2107481551"/>
            <ac:cxnSpMk id="114" creationId="{0C81E8F8-F8AA-5CBF-E8A9-1DE372339726}"/>
          </ac:cxnSpMkLst>
        </pc:cxnChg>
        <pc:cxnChg chg="mod">
          <ac:chgData name="Sai Pedditi" userId="42f84f8f-6437-4283-abc5-7c8e70261738" providerId="ADAL" clId="{BA63633A-CBF5-4BC8-9909-C2AB00808AD4}" dt="2022-11-01T02:05:47.626" v="1"/>
          <ac:cxnSpMkLst>
            <pc:docMk/>
            <pc:sldMk cId="424464875" sldId="2107481551"/>
            <ac:cxnSpMk id="116" creationId="{E55E33EB-17D9-70BF-91BE-DCD3168EB0BD}"/>
          </ac:cxnSpMkLst>
        </pc:cxnChg>
        <pc:cxnChg chg="mod">
          <ac:chgData name="Sai Pedditi" userId="42f84f8f-6437-4283-abc5-7c8e70261738" providerId="ADAL" clId="{BA63633A-CBF5-4BC8-9909-C2AB00808AD4}" dt="2022-11-01T02:05:47.626" v="1"/>
          <ac:cxnSpMkLst>
            <pc:docMk/>
            <pc:sldMk cId="424464875" sldId="2107481551"/>
            <ac:cxnSpMk id="117" creationId="{0C76FD41-69FE-C677-9927-172EBA015166}"/>
          </ac:cxnSpMkLst>
        </pc:cxnChg>
        <pc:cxnChg chg="add del mod">
          <ac:chgData name="Sai Pedditi" userId="42f84f8f-6437-4283-abc5-7c8e70261738" providerId="ADAL" clId="{BA63633A-CBF5-4BC8-9909-C2AB00808AD4}" dt="2022-11-01T02:06:00.875" v="2"/>
          <ac:cxnSpMkLst>
            <pc:docMk/>
            <pc:sldMk cId="424464875" sldId="2107481551"/>
            <ac:cxnSpMk id="119" creationId="{DE5BB824-F19A-4561-F8A5-D2C321F34DD3}"/>
          </ac:cxnSpMkLst>
        </pc:cxnChg>
        <pc:cxnChg chg="mod">
          <ac:chgData name="Sai Pedditi" userId="42f84f8f-6437-4283-abc5-7c8e70261738" providerId="ADAL" clId="{BA63633A-CBF5-4BC8-9909-C2AB00808AD4}" dt="2022-11-01T02:05:47.626" v="1"/>
          <ac:cxnSpMkLst>
            <pc:docMk/>
            <pc:sldMk cId="424464875" sldId="2107481551"/>
            <ac:cxnSpMk id="129" creationId="{D53D94D3-FDF6-84BC-498A-E4F4374F7AA4}"/>
          </ac:cxnSpMkLst>
        </pc:cxnChg>
        <pc:cxnChg chg="mod">
          <ac:chgData name="Sai Pedditi" userId="42f84f8f-6437-4283-abc5-7c8e70261738" providerId="ADAL" clId="{BA63633A-CBF5-4BC8-9909-C2AB00808AD4}" dt="2022-11-01T02:05:47.626" v="1"/>
          <ac:cxnSpMkLst>
            <pc:docMk/>
            <pc:sldMk cId="424464875" sldId="2107481551"/>
            <ac:cxnSpMk id="130" creationId="{D156C5E7-96DB-72AC-62E5-02A7B22409FD}"/>
          </ac:cxnSpMkLst>
        </pc:cxnChg>
        <pc:cxnChg chg="mod">
          <ac:chgData name="Sai Pedditi" userId="42f84f8f-6437-4283-abc5-7c8e70261738" providerId="ADAL" clId="{BA63633A-CBF5-4BC8-9909-C2AB00808AD4}" dt="2022-11-01T02:05:47.626" v="1"/>
          <ac:cxnSpMkLst>
            <pc:docMk/>
            <pc:sldMk cId="424464875" sldId="2107481551"/>
            <ac:cxnSpMk id="131" creationId="{A67AF84D-20A8-C1FA-9620-F838AE522143}"/>
          </ac:cxnSpMkLst>
        </pc:cxnChg>
        <pc:cxnChg chg="add del mod">
          <ac:chgData name="Sai Pedditi" userId="42f84f8f-6437-4283-abc5-7c8e70261738" providerId="ADAL" clId="{BA63633A-CBF5-4BC8-9909-C2AB00808AD4}" dt="2022-11-01T02:06:00.875" v="2"/>
          <ac:cxnSpMkLst>
            <pc:docMk/>
            <pc:sldMk cId="424464875" sldId="2107481551"/>
            <ac:cxnSpMk id="135" creationId="{B2FA1267-84FA-F5EB-5781-047F81BAEBD3}"/>
          </ac:cxnSpMkLst>
        </pc:cxnChg>
        <pc:cxnChg chg="add del mod">
          <ac:chgData name="Sai Pedditi" userId="42f84f8f-6437-4283-abc5-7c8e70261738" providerId="ADAL" clId="{BA63633A-CBF5-4BC8-9909-C2AB00808AD4}" dt="2022-11-01T02:06:00.875" v="2"/>
          <ac:cxnSpMkLst>
            <pc:docMk/>
            <pc:sldMk cId="424464875" sldId="2107481551"/>
            <ac:cxnSpMk id="136" creationId="{3339C399-7199-B952-F0B6-4DF50839E411}"/>
          </ac:cxnSpMkLst>
        </pc:cxnChg>
        <pc:cxnChg chg="add del mod">
          <ac:chgData name="Sai Pedditi" userId="42f84f8f-6437-4283-abc5-7c8e70261738" providerId="ADAL" clId="{BA63633A-CBF5-4BC8-9909-C2AB00808AD4}" dt="2022-11-01T02:06:00.875" v="2"/>
          <ac:cxnSpMkLst>
            <pc:docMk/>
            <pc:sldMk cId="424464875" sldId="2107481551"/>
            <ac:cxnSpMk id="155" creationId="{C14BDCDF-F4F6-CE18-114B-7396A24D87C9}"/>
          </ac:cxnSpMkLst>
        </pc:cxnChg>
        <pc:cxnChg chg="add del mod">
          <ac:chgData name="Sai Pedditi" userId="42f84f8f-6437-4283-abc5-7c8e70261738" providerId="ADAL" clId="{BA63633A-CBF5-4BC8-9909-C2AB00808AD4}" dt="2022-11-01T02:06:00.875" v="2"/>
          <ac:cxnSpMkLst>
            <pc:docMk/>
            <pc:sldMk cId="424464875" sldId="2107481551"/>
            <ac:cxnSpMk id="156" creationId="{5BAB91A3-EF34-3D8E-0087-14839D1FA22C}"/>
          </ac:cxnSpMkLst>
        </pc:cxnChg>
        <pc:cxnChg chg="add del mod">
          <ac:chgData name="Sai Pedditi" userId="42f84f8f-6437-4283-abc5-7c8e70261738" providerId="ADAL" clId="{BA63633A-CBF5-4BC8-9909-C2AB00808AD4}" dt="2022-11-01T02:06:00.875" v="2"/>
          <ac:cxnSpMkLst>
            <pc:docMk/>
            <pc:sldMk cId="424464875" sldId="2107481551"/>
            <ac:cxnSpMk id="163" creationId="{A9DD5C39-E52B-87E7-3BB8-67E5BD09CA19}"/>
          </ac:cxnSpMkLst>
        </pc:cxnChg>
        <pc:cxnChg chg="mod">
          <ac:chgData name="Sai Pedditi" userId="42f84f8f-6437-4283-abc5-7c8e70261738" providerId="ADAL" clId="{BA63633A-CBF5-4BC8-9909-C2AB00808AD4}" dt="2022-11-01T02:05:47.626" v="1"/>
          <ac:cxnSpMkLst>
            <pc:docMk/>
            <pc:sldMk cId="424464875" sldId="2107481551"/>
            <ac:cxnSpMk id="172" creationId="{01229D52-8ED5-6FB0-0FFD-AF40511ABA28}"/>
          </ac:cxnSpMkLst>
        </pc:cxnChg>
        <pc:cxnChg chg="mod">
          <ac:chgData name="Sai Pedditi" userId="42f84f8f-6437-4283-abc5-7c8e70261738" providerId="ADAL" clId="{BA63633A-CBF5-4BC8-9909-C2AB00808AD4}" dt="2022-11-01T02:05:47.626" v="1"/>
          <ac:cxnSpMkLst>
            <pc:docMk/>
            <pc:sldMk cId="424464875" sldId="2107481551"/>
            <ac:cxnSpMk id="173" creationId="{7AD049C5-E304-D103-B540-DAF2359E5F67}"/>
          </ac:cxnSpMkLst>
        </pc:cxnChg>
        <pc:cxnChg chg="mod">
          <ac:chgData name="Sai Pedditi" userId="42f84f8f-6437-4283-abc5-7c8e70261738" providerId="ADAL" clId="{BA63633A-CBF5-4BC8-9909-C2AB00808AD4}" dt="2022-11-01T02:05:47.626" v="1"/>
          <ac:cxnSpMkLst>
            <pc:docMk/>
            <pc:sldMk cId="424464875" sldId="2107481551"/>
            <ac:cxnSpMk id="174" creationId="{ABCB1E08-088E-E9C3-84F7-AA39B141F695}"/>
          </ac:cxnSpMkLst>
        </pc:cxnChg>
        <pc:cxnChg chg="add del mod">
          <ac:chgData name="Sai Pedditi" userId="42f84f8f-6437-4283-abc5-7c8e70261738" providerId="ADAL" clId="{BA63633A-CBF5-4BC8-9909-C2AB00808AD4}" dt="2022-11-01T02:06:30.049" v="5" actId="478"/>
          <ac:cxnSpMkLst>
            <pc:docMk/>
            <pc:sldMk cId="424464875" sldId="2107481551"/>
            <ac:cxnSpMk id="183" creationId="{4D2F3BB0-0ABF-DE76-66A8-2994F5C24C7E}"/>
          </ac:cxnSpMkLst>
        </pc:cxnChg>
        <pc:cxnChg chg="mod">
          <ac:chgData name="Sai Pedditi" userId="42f84f8f-6437-4283-abc5-7c8e70261738" providerId="ADAL" clId="{BA63633A-CBF5-4BC8-9909-C2AB00808AD4}" dt="2022-11-01T02:06:04.076" v="3"/>
          <ac:cxnSpMkLst>
            <pc:docMk/>
            <pc:sldMk cId="424464875" sldId="2107481551"/>
            <ac:cxnSpMk id="253" creationId="{AF6ED845-0912-1F8E-E424-25242DE38101}"/>
          </ac:cxnSpMkLst>
        </pc:cxnChg>
        <pc:cxnChg chg="mod">
          <ac:chgData name="Sai Pedditi" userId="42f84f8f-6437-4283-abc5-7c8e70261738" providerId="ADAL" clId="{BA63633A-CBF5-4BC8-9909-C2AB00808AD4}" dt="2022-11-01T02:06:04.076" v="3"/>
          <ac:cxnSpMkLst>
            <pc:docMk/>
            <pc:sldMk cId="424464875" sldId="2107481551"/>
            <ac:cxnSpMk id="254" creationId="{08FE43A8-A77A-F13E-DE1F-CF4223BC095C}"/>
          </ac:cxnSpMkLst>
        </pc:cxnChg>
        <pc:cxnChg chg="mod">
          <ac:chgData name="Sai Pedditi" userId="42f84f8f-6437-4283-abc5-7c8e70261738" providerId="ADAL" clId="{BA63633A-CBF5-4BC8-9909-C2AB00808AD4}" dt="2022-11-01T02:06:04.076" v="3"/>
          <ac:cxnSpMkLst>
            <pc:docMk/>
            <pc:sldMk cId="424464875" sldId="2107481551"/>
            <ac:cxnSpMk id="255" creationId="{DC0F9A9A-AEA9-B0F3-66AF-99F2E2A354DA}"/>
          </ac:cxnSpMkLst>
        </pc:cxnChg>
        <pc:cxnChg chg="add mod">
          <ac:chgData name="Sai Pedditi" userId="42f84f8f-6437-4283-abc5-7c8e70261738" providerId="ADAL" clId="{BA63633A-CBF5-4BC8-9909-C2AB00808AD4}" dt="2022-11-01T02:06:10.438" v="4" actId="14100"/>
          <ac:cxnSpMkLst>
            <pc:docMk/>
            <pc:sldMk cId="424464875" sldId="2107481551"/>
            <ac:cxnSpMk id="265" creationId="{BC2EB928-2E1A-5B07-7093-5E8B99421EC6}"/>
          </ac:cxnSpMkLst>
        </pc:cxnChg>
        <pc:cxnChg chg="add mod">
          <ac:chgData name="Sai Pedditi" userId="42f84f8f-6437-4283-abc5-7c8e70261738" providerId="ADAL" clId="{BA63633A-CBF5-4BC8-9909-C2AB00808AD4}" dt="2022-11-01T02:06:10.438" v="4" actId="14100"/>
          <ac:cxnSpMkLst>
            <pc:docMk/>
            <pc:sldMk cId="424464875" sldId="2107481551"/>
            <ac:cxnSpMk id="270" creationId="{3DD464D6-D24E-D7BA-6141-B76E334B970A}"/>
          </ac:cxnSpMkLst>
        </pc:cxnChg>
        <pc:cxnChg chg="add mod">
          <ac:chgData name="Sai Pedditi" userId="42f84f8f-6437-4283-abc5-7c8e70261738" providerId="ADAL" clId="{BA63633A-CBF5-4BC8-9909-C2AB00808AD4}" dt="2022-11-01T02:06:10.438" v="4" actId="14100"/>
          <ac:cxnSpMkLst>
            <pc:docMk/>
            <pc:sldMk cId="424464875" sldId="2107481551"/>
            <ac:cxnSpMk id="279" creationId="{BD7EE601-1190-6E74-9B0A-153A6A740A1D}"/>
          </ac:cxnSpMkLst>
        </pc:cxnChg>
        <pc:cxnChg chg="mod">
          <ac:chgData name="Sai Pedditi" userId="42f84f8f-6437-4283-abc5-7c8e70261738" providerId="ADAL" clId="{BA63633A-CBF5-4BC8-9909-C2AB00808AD4}" dt="2022-11-01T02:06:04.076" v="3"/>
          <ac:cxnSpMkLst>
            <pc:docMk/>
            <pc:sldMk cId="424464875" sldId="2107481551"/>
            <ac:cxnSpMk id="286" creationId="{EC3826D7-304D-E909-037D-AE078575A96D}"/>
          </ac:cxnSpMkLst>
        </pc:cxnChg>
        <pc:cxnChg chg="mod">
          <ac:chgData name="Sai Pedditi" userId="42f84f8f-6437-4283-abc5-7c8e70261738" providerId="ADAL" clId="{BA63633A-CBF5-4BC8-9909-C2AB00808AD4}" dt="2022-11-01T02:06:04.076" v="3"/>
          <ac:cxnSpMkLst>
            <pc:docMk/>
            <pc:sldMk cId="424464875" sldId="2107481551"/>
            <ac:cxnSpMk id="287" creationId="{66B38D18-8455-971C-C52E-C88702AE8680}"/>
          </ac:cxnSpMkLst>
        </pc:cxnChg>
        <pc:cxnChg chg="mod">
          <ac:chgData name="Sai Pedditi" userId="42f84f8f-6437-4283-abc5-7c8e70261738" providerId="ADAL" clId="{BA63633A-CBF5-4BC8-9909-C2AB00808AD4}" dt="2022-11-01T02:06:04.076" v="3"/>
          <ac:cxnSpMkLst>
            <pc:docMk/>
            <pc:sldMk cId="424464875" sldId="2107481551"/>
            <ac:cxnSpMk id="289" creationId="{970D6D2D-9B1D-99E3-1ECF-14B2C44766FF}"/>
          </ac:cxnSpMkLst>
        </pc:cxnChg>
        <pc:cxnChg chg="mod">
          <ac:chgData name="Sai Pedditi" userId="42f84f8f-6437-4283-abc5-7c8e70261738" providerId="ADAL" clId="{BA63633A-CBF5-4BC8-9909-C2AB00808AD4}" dt="2022-11-01T02:06:04.076" v="3"/>
          <ac:cxnSpMkLst>
            <pc:docMk/>
            <pc:sldMk cId="424464875" sldId="2107481551"/>
            <ac:cxnSpMk id="290" creationId="{FB1B1D07-AADA-4D7B-871E-A8DE61B3A28B}"/>
          </ac:cxnSpMkLst>
        </pc:cxnChg>
        <pc:cxnChg chg="mod">
          <ac:chgData name="Sai Pedditi" userId="42f84f8f-6437-4283-abc5-7c8e70261738" providerId="ADAL" clId="{BA63633A-CBF5-4BC8-9909-C2AB00808AD4}" dt="2022-11-01T02:06:04.076" v="3"/>
          <ac:cxnSpMkLst>
            <pc:docMk/>
            <pc:sldMk cId="424464875" sldId="2107481551"/>
            <ac:cxnSpMk id="292" creationId="{53E7F436-F9F2-9EA9-EB30-5DC0D167713B}"/>
          </ac:cxnSpMkLst>
        </pc:cxnChg>
        <pc:cxnChg chg="mod">
          <ac:chgData name="Sai Pedditi" userId="42f84f8f-6437-4283-abc5-7c8e70261738" providerId="ADAL" clId="{BA63633A-CBF5-4BC8-9909-C2AB00808AD4}" dt="2022-11-01T02:06:04.076" v="3"/>
          <ac:cxnSpMkLst>
            <pc:docMk/>
            <pc:sldMk cId="424464875" sldId="2107481551"/>
            <ac:cxnSpMk id="293" creationId="{5AEB944A-995B-F42D-B5FF-BCB59E7BEF3A}"/>
          </ac:cxnSpMkLst>
        </pc:cxnChg>
        <pc:cxnChg chg="add mod">
          <ac:chgData name="Sai Pedditi" userId="42f84f8f-6437-4283-abc5-7c8e70261738" providerId="ADAL" clId="{BA63633A-CBF5-4BC8-9909-C2AB00808AD4}" dt="2022-11-01T02:06:10.438" v="4" actId="14100"/>
          <ac:cxnSpMkLst>
            <pc:docMk/>
            <pc:sldMk cId="424464875" sldId="2107481551"/>
            <ac:cxnSpMk id="295" creationId="{CB877815-104F-BA64-1C37-C2E1B91A91C2}"/>
          </ac:cxnSpMkLst>
        </pc:cxnChg>
        <pc:cxnChg chg="mod">
          <ac:chgData name="Sai Pedditi" userId="42f84f8f-6437-4283-abc5-7c8e70261738" providerId="ADAL" clId="{BA63633A-CBF5-4BC8-9909-C2AB00808AD4}" dt="2022-11-01T02:06:04.076" v="3"/>
          <ac:cxnSpMkLst>
            <pc:docMk/>
            <pc:sldMk cId="424464875" sldId="2107481551"/>
            <ac:cxnSpMk id="305" creationId="{243DA493-F9DF-1F07-B9E9-7DDDC29C991F}"/>
          </ac:cxnSpMkLst>
        </pc:cxnChg>
        <pc:cxnChg chg="mod">
          <ac:chgData name="Sai Pedditi" userId="42f84f8f-6437-4283-abc5-7c8e70261738" providerId="ADAL" clId="{BA63633A-CBF5-4BC8-9909-C2AB00808AD4}" dt="2022-11-01T02:06:04.076" v="3"/>
          <ac:cxnSpMkLst>
            <pc:docMk/>
            <pc:sldMk cId="424464875" sldId="2107481551"/>
            <ac:cxnSpMk id="306" creationId="{5C161141-2E44-72A3-B575-7278770AAE7F}"/>
          </ac:cxnSpMkLst>
        </pc:cxnChg>
        <pc:cxnChg chg="mod">
          <ac:chgData name="Sai Pedditi" userId="42f84f8f-6437-4283-abc5-7c8e70261738" providerId="ADAL" clId="{BA63633A-CBF5-4BC8-9909-C2AB00808AD4}" dt="2022-11-01T02:06:04.076" v="3"/>
          <ac:cxnSpMkLst>
            <pc:docMk/>
            <pc:sldMk cId="424464875" sldId="2107481551"/>
            <ac:cxnSpMk id="307" creationId="{B4985B87-6470-AD3A-FD58-0E0D2E8E1585}"/>
          </ac:cxnSpMkLst>
        </pc:cxnChg>
        <pc:cxnChg chg="add mod">
          <ac:chgData name="Sai Pedditi" userId="42f84f8f-6437-4283-abc5-7c8e70261738" providerId="ADAL" clId="{BA63633A-CBF5-4BC8-9909-C2AB00808AD4}" dt="2022-11-01T02:06:10.438" v="4" actId="14100"/>
          <ac:cxnSpMkLst>
            <pc:docMk/>
            <pc:sldMk cId="424464875" sldId="2107481551"/>
            <ac:cxnSpMk id="311" creationId="{8E705F1E-1D2F-67D7-6BE2-AEC2154DDBE4}"/>
          </ac:cxnSpMkLst>
        </pc:cxnChg>
        <pc:cxnChg chg="add mod">
          <ac:chgData name="Sai Pedditi" userId="42f84f8f-6437-4283-abc5-7c8e70261738" providerId="ADAL" clId="{BA63633A-CBF5-4BC8-9909-C2AB00808AD4}" dt="2022-11-01T02:06:10.438" v="4" actId="14100"/>
          <ac:cxnSpMkLst>
            <pc:docMk/>
            <pc:sldMk cId="424464875" sldId="2107481551"/>
            <ac:cxnSpMk id="312" creationId="{BE49D9EC-4945-E9B7-BA33-9A25FB750888}"/>
          </ac:cxnSpMkLst>
        </pc:cxnChg>
        <pc:cxnChg chg="add mod">
          <ac:chgData name="Sai Pedditi" userId="42f84f8f-6437-4283-abc5-7c8e70261738" providerId="ADAL" clId="{BA63633A-CBF5-4BC8-9909-C2AB00808AD4}" dt="2022-11-01T02:06:10.438" v="4" actId="14100"/>
          <ac:cxnSpMkLst>
            <pc:docMk/>
            <pc:sldMk cId="424464875" sldId="2107481551"/>
            <ac:cxnSpMk id="331" creationId="{16126FD7-738C-3491-21F3-53AA0D4ECC13}"/>
          </ac:cxnSpMkLst>
        </pc:cxnChg>
        <pc:cxnChg chg="add mod">
          <ac:chgData name="Sai Pedditi" userId="42f84f8f-6437-4283-abc5-7c8e70261738" providerId="ADAL" clId="{BA63633A-CBF5-4BC8-9909-C2AB00808AD4}" dt="2022-11-01T02:06:10.438" v="4" actId="14100"/>
          <ac:cxnSpMkLst>
            <pc:docMk/>
            <pc:sldMk cId="424464875" sldId="2107481551"/>
            <ac:cxnSpMk id="332" creationId="{3DAC8293-1E54-7171-893C-9AC258023839}"/>
          </ac:cxnSpMkLst>
        </pc:cxnChg>
        <pc:cxnChg chg="add mod">
          <ac:chgData name="Sai Pedditi" userId="42f84f8f-6437-4283-abc5-7c8e70261738" providerId="ADAL" clId="{BA63633A-CBF5-4BC8-9909-C2AB00808AD4}" dt="2022-11-01T02:06:10.438" v="4" actId="14100"/>
          <ac:cxnSpMkLst>
            <pc:docMk/>
            <pc:sldMk cId="424464875" sldId="2107481551"/>
            <ac:cxnSpMk id="339" creationId="{0E818B65-B1E9-6454-7B3E-3B7CFDF4CEB4}"/>
          </ac:cxnSpMkLst>
        </pc:cxnChg>
        <pc:cxnChg chg="mod">
          <ac:chgData name="Sai Pedditi" userId="42f84f8f-6437-4283-abc5-7c8e70261738" providerId="ADAL" clId="{BA63633A-CBF5-4BC8-9909-C2AB00808AD4}" dt="2022-11-01T02:06:04.076" v="3"/>
          <ac:cxnSpMkLst>
            <pc:docMk/>
            <pc:sldMk cId="424464875" sldId="2107481551"/>
            <ac:cxnSpMk id="348" creationId="{44F042D3-46B4-C9A8-59B1-9919BCB522C1}"/>
          </ac:cxnSpMkLst>
        </pc:cxnChg>
        <pc:cxnChg chg="mod">
          <ac:chgData name="Sai Pedditi" userId="42f84f8f-6437-4283-abc5-7c8e70261738" providerId="ADAL" clId="{BA63633A-CBF5-4BC8-9909-C2AB00808AD4}" dt="2022-11-01T02:06:04.076" v="3"/>
          <ac:cxnSpMkLst>
            <pc:docMk/>
            <pc:sldMk cId="424464875" sldId="2107481551"/>
            <ac:cxnSpMk id="349" creationId="{EBEBD15D-C11E-016E-5C9E-C30B5B37233D}"/>
          </ac:cxnSpMkLst>
        </pc:cxnChg>
        <pc:cxnChg chg="mod">
          <ac:chgData name="Sai Pedditi" userId="42f84f8f-6437-4283-abc5-7c8e70261738" providerId="ADAL" clId="{BA63633A-CBF5-4BC8-9909-C2AB00808AD4}" dt="2022-11-01T02:06:04.076" v="3"/>
          <ac:cxnSpMkLst>
            <pc:docMk/>
            <pc:sldMk cId="424464875" sldId="2107481551"/>
            <ac:cxnSpMk id="350" creationId="{8E24C02B-977A-B8A8-0E79-CC861B5B0930}"/>
          </ac:cxnSpMkLst>
        </pc:cxnChg>
      </pc:sldChg>
      <pc:sldChg chg="modSp mod">
        <pc:chgData name="Sai Pedditi" userId="42f84f8f-6437-4283-abc5-7c8e70261738" providerId="ADAL" clId="{BA63633A-CBF5-4BC8-9909-C2AB00808AD4}" dt="2022-11-07T19:37:14.115" v="1377" actId="20577"/>
        <pc:sldMkLst>
          <pc:docMk/>
          <pc:sldMk cId="1770071094" sldId="2142532575"/>
        </pc:sldMkLst>
        <pc:spChg chg="mod">
          <ac:chgData name="Sai Pedditi" userId="42f84f8f-6437-4283-abc5-7c8e70261738" providerId="ADAL" clId="{BA63633A-CBF5-4BC8-9909-C2AB00808AD4}" dt="2022-11-07T19:37:14.115" v="1377" actId="20577"/>
          <ac:spMkLst>
            <pc:docMk/>
            <pc:sldMk cId="1770071094" sldId="2142532575"/>
            <ac:spMk id="2" creationId="{D90EAF41-24B6-4FC0-D3A0-48883641F213}"/>
          </ac:spMkLst>
        </pc:spChg>
        <pc:spChg chg="mod">
          <ac:chgData name="Sai Pedditi" userId="42f84f8f-6437-4283-abc5-7c8e70261738" providerId="ADAL" clId="{BA63633A-CBF5-4BC8-9909-C2AB00808AD4}" dt="2022-11-07T17:01:17.273" v="1360" actId="6549"/>
          <ac:spMkLst>
            <pc:docMk/>
            <pc:sldMk cId="1770071094" sldId="2142532575"/>
            <ac:spMk id="17" creationId="{E69181A1-E9DC-740A-5ED2-12B271332708}"/>
          </ac:spMkLst>
        </pc:spChg>
      </pc:sldChg>
    </pc:docChg>
  </pc:docChgLst>
  <pc:docChgLst>
    <pc:chgData name="Rick Seiden (Bullcity)" userId="S::rseiden@helenoftroy.com::489a4e87-d82f-4d3a-964d-3ab2f4d1fa86" providerId="AD" clId="Web-{A12B4420-270E-4956-BD1E-83B85777A5B3}"/>
    <pc:docChg chg="modSld">
      <pc:chgData name="Rick Seiden (Bullcity)" userId="S::rseiden@helenoftroy.com::489a4e87-d82f-4d3a-964d-3ab2f4d1fa86" providerId="AD" clId="Web-{A12B4420-270E-4956-BD1E-83B85777A5B3}" dt="2022-11-02T20:11:43.966" v="6" actId="20577"/>
      <pc:docMkLst>
        <pc:docMk/>
      </pc:docMkLst>
      <pc:sldChg chg="modSp">
        <pc:chgData name="Rick Seiden (Bullcity)" userId="S::rseiden@helenoftroy.com::489a4e87-d82f-4d3a-964d-3ab2f4d1fa86" providerId="AD" clId="Web-{A12B4420-270E-4956-BD1E-83B85777A5B3}" dt="2022-11-02T20:11:43.966" v="6" actId="20577"/>
        <pc:sldMkLst>
          <pc:docMk/>
          <pc:sldMk cId="2428813769" sldId="2107481546"/>
        </pc:sldMkLst>
        <pc:spChg chg="mod">
          <ac:chgData name="Rick Seiden (Bullcity)" userId="S::rseiden@helenoftroy.com::489a4e87-d82f-4d3a-964d-3ab2f4d1fa86" providerId="AD" clId="Web-{A12B4420-270E-4956-BD1E-83B85777A5B3}" dt="2022-11-02T20:11:43.966" v="6" actId="20577"/>
          <ac:spMkLst>
            <pc:docMk/>
            <pc:sldMk cId="2428813769" sldId="2107481546"/>
            <ac:spMk id="21" creationId="{8429DDFC-9EE7-B1AA-9C15-778916F7EF90}"/>
          </ac:spMkLst>
        </pc:spChg>
      </pc:sldChg>
    </pc:docChg>
  </pc:docChgLst>
  <pc:docChgLst>
    <pc:chgData clId="Web-{6F998FF9-4ED2-4A53-8169-66D193EA96CA}"/>
    <pc:docChg chg="modSld">
      <pc:chgData name="" userId="" providerId="" clId="Web-{6F998FF9-4ED2-4A53-8169-66D193EA96CA}" dt="2022-11-01T21:37:12.540" v="2" actId="20577"/>
      <pc:docMkLst>
        <pc:docMk/>
      </pc:docMkLst>
      <pc:sldChg chg="modSp modCm">
        <pc:chgData name="" userId="" providerId="" clId="Web-{6F998FF9-4ED2-4A53-8169-66D193EA96CA}" dt="2022-11-01T21:37:12.540" v="2" actId="20577"/>
        <pc:sldMkLst>
          <pc:docMk/>
          <pc:sldMk cId="465704378" sldId="256"/>
        </pc:sldMkLst>
        <pc:spChg chg="mod">
          <ac:chgData name="" userId="" providerId="" clId="Web-{6F998FF9-4ED2-4A53-8169-66D193EA96CA}" dt="2022-11-01T21:37:12.540" v="2" actId="20577"/>
          <ac:spMkLst>
            <pc:docMk/>
            <pc:sldMk cId="465704378" sldId="256"/>
            <ac:spMk id="2" creationId="{0F26FDF8-8825-44C4-A264-E74B8F71415B}"/>
          </ac:spMkLst>
        </pc:spChg>
      </pc:sldChg>
    </pc:docChg>
  </pc:docChgLst>
  <pc:docChgLst>
    <pc:chgData name="Rick Seiden (Bullcity)" userId="S::rseiden@helenoftroy.com::489a4e87-d82f-4d3a-964d-3ab2f4d1fa86" providerId="AD" clId="Web-{A8EB8368-CDC0-440E-9F54-40F8BA3D8362}"/>
    <pc:docChg chg="addSld delSld modSld sldOrd modSection">
      <pc:chgData name="Rick Seiden (Bullcity)" userId="S::rseiden@helenoftroy.com::489a4e87-d82f-4d3a-964d-3ab2f4d1fa86" providerId="AD" clId="Web-{A8EB8368-CDC0-440E-9F54-40F8BA3D8362}" dt="2022-11-02T01:18:12.287" v="402" actId="14100"/>
      <pc:docMkLst>
        <pc:docMk/>
      </pc:docMkLst>
      <pc:sldChg chg="addSp delSp modSp ord">
        <pc:chgData name="Rick Seiden (Bullcity)" userId="S::rseiden@helenoftroy.com::489a4e87-d82f-4d3a-964d-3ab2f4d1fa86" providerId="AD" clId="Web-{A8EB8368-CDC0-440E-9F54-40F8BA3D8362}" dt="2022-11-01T22:19:54.137" v="28"/>
        <pc:sldMkLst>
          <pc:docMk/>
          <pc:sldMk cId="0" sldId="260"/>
        </pc:sldMkLst>
        <pc:spChg chg="add del mod">
          <ac:chgData name="Rick Seiden (Bullcity)" userId="S::rseiden@helenoftroy.com::489a4e87-d82f-4d3a-964d-3ab2f4d1fa86" providerId="AD" clId="Web-{A8EB8368-CDC0-440E-9F54-40F8BA3D8362}" dt="2022-11-01T22:18:07.023" v="26"/>
          <ac:spMkLst>
            <pc:docMk/>
            <pc:sldMk cId="0" sldId="260"/>
            <ac:spMk id="5" creationId="{D56F3771-B738-A3E2-6319-3098713FDF27}"/>
          </ac:spMkLst>
        </pc:spChg>
        <pc:spChg chg="add del mod">
          <ac:chgData name="Rick Seiden (Bullcity)" userId="S::rseiden@helenoftroy.com::489a4e87-d82f-4d3a-964d-3ab2f4d1fa86" providerId="AD" clId="Web-{A8EB8368-CDC0-440E-9F54-40F8BA3D8362}" dt="2022-11-01T22:18:10.336" v="27"/>
          <ac:spMkLst>
            <pc:docMk/>
            <pc:sldMk cId="0" sldId="260"/>
            <ac:spMk id="6" creationId="{ACC73AF3-4A8F-783F-8B74-588555E984AB}"/>
          </ac:spMkLst>
        </pc:spChg>
        <pc:spChg chg="mod">
          <ac:chgData name="Rick Seiden (Bullcity)" userId="S::rseiden@helenoftroy.com::489a4e87-d82f-4d3a-964d-3ab2f4d1fa86" providerId="AD" clId="Web-{A8EB8368-CDC0-440E-9F54-40F8BA3D8362}" dt="2022-11-01T22:16:28.060" v="9" actId="20577"/>
          <ac:spMkLst>
            <pc:docMk/>
            <pc:sldMk cId="0" sldId="260"/>
            <ac:spMk id="195" creationId="{00000000-0000-0000-0000-000000000000}"/>
          </ac:spMkLst>
        </pc:spChg>
      </pc:sldChg>
      <pc:sldChg chg="modSp">
        <pc:chgData name="Rick Seiden (Bullcity)" userId="S::rseiden@helenoftroy.com::489a4e87-d82f-4d3a-964d-3ab2f4d1fa86" providerId="AD" clId="Web-{A8EB8368-CDC0-440E-9F54-40F8BA3D8362}" dt="2022-11-01T22:38:14.716" v="226" actId="20577"/>
        <pc:sldMkLst>
          <pc:docMk/>
          <pc:sldMk cId="0" sldId="267"/>
        </pc:sldMkLst>
        <pc:spChg chg="mod">
          <ac:chgData name="Rick Seiden (Bullcity)" userId="S::rseiden@helenoftroy.com::489a4e87-d82f-4d3a-964d-3ab2f4d1fa86" providerId="AD" clId="Web-{A8EB8368-CDC0-440E-9F54-40F8BA3D8362}" dt="2022-11-01T22:38:14.716" v="226" actId="20577"/>
          <ac:spMkLst>
            <pc:docMk/>
            <pc:sldMk cId="0" sldId="267"/>
            <ac:spMk id="786" creationId="{00000000-0000-0000-0000-000000000000}"/>
          </ac:spMkLst>
        </pc:spChg>
      </pc:sldChg>
      <pc:sldChg chg="modSp">
        <pc:chgData name="Rick Seiden (Bullcity)" userId="S::rseiden@helenoftroy.com::489a4e87-d82f-4d3a-964d-3ab2f4d1fa86" providerId="AD" clId="Web-{A8EB8368-CDC0-440E-9F54-40F8BA3D8362}" dt="2022-11-01T22:32:32.983" v="205" actId="20577"/>
        <pc:sldMkLst>
          <pc:docMk/>
          <pc:sldMk cId="3369815905" sldId="276"/>
        </pc:sldMkLst>
        <pc:spChg chg="mod">
          <ac:chgData name="Rick Seiden (Bullcity)" userId="S::rseiden@helenoftroy.com::489a4e87-d82f-4d3a-964d-3ab2f4d1fa86" providerId="AD" clId="Web-{A8EB8368-CDC0-440E-9F54-40F8BA3D8362}" dt="2022-11-01T22:26:51.499" v="117" actId="14100"/>
          <ac:spMkLst>
            <pc:docMk/>
            <pc:sldMk cId="3369815905" sldId="276"/>
            <ac:spMk id="3" creationId="{54D25D67-2824-3190-1FD7-79FC3FFE0B06}"/>
          </ac:spMkLst>
        </pc:spChg>
        <pc:spChg chg="mod">
          <ac:chgData name="Rick Seiden (Bullcity)" userId="S::rseiden@helenoftroy.com::489a4e87-d82f-4d3a-964d-3ab2f4d1fa86" providerId="AD" clId="Web-{A8EB8368-CDC0-440E-9F54-40F8BA3D8362}" dt="2022-11-01T22:32:32.983" v="205" actId="20577"/>
          <ac:spMkLst>
            <pc:docMk/>
            <pc:sldMk cId="3369815905" sldId="276"/>
            <ac:spMk id="29" creationId="{780DDD00-00B6-1436-CCB5-BF5613192F13}"/>
          </ac:spMkLst>
        </pc:spChg>
        <pc:graphicFrameChg chg="mod modGraphic">
          <ac:chgData name="Rick Seiden (Bullcity)" userId="S::rseiden@helenoftroy.com::489a4e87-d82f-4d3a-964d-3ab2f4d1fa86" providerId="AD" clId="Web-{A8EB8368-CDC0-440E-9F54-40F8BA3D8362}" dt="2022-11-01T22:20:45.467" v="50"/>
          <ac:graphicFrameMkLst>
            <pc:docMk/>
            <pc:sldMk cId="3369815905" sldId="276"/>
            <ac:graphicFrameMk id="11" creationId="{1F17D727-D2F6-B52B-E15A-68EAD4D922EF}"/>
          </ac:graphicFrameMkLst>
        </pc:graphicFrameChg>
        <pc:graphicFrameChg chg="mod modGraphic">
          <ac:chgData name="Rick Seiden (Bullcity)" userId="S::rseiden@helenoftroy.com::489a4e87-d82f-4d3a-964d-3ab2f4d1fa86" providerId="AD" clId="Web-{A8EB8368-CDC0-440E-9F54-40F8BA3D8362}" dt="2022-11-01T22:28:18.331" v="147"/>
          <ac:graphicFrameMkLst>
            <pc:docMk/>
            <pc:sldMk cId="3369815905" sldId="276"/>
            <ac:graphicFrameMk id="14" creationId="{06AD9B4E-298C-2A4A-0A2D-4F41013E1901}"/>
          </ac:graphicFrameMkLst>
        </pc:graphicFrameChg>
        <pc:graphicFrameChg chg="mod modGraphic">
          <ac:chgData name="Rick Seiden (Bullcity)" userId="S::rseiden@helenoftroy.com::489a4e87-d82f-4d3a-964d-3ab2f4d1fa86" providerId="AD" clId="Web-{A8EB8368-CDC0-440E-9F54-40F8BA3D8362}" dt="2022-11-01T22:29:33.756" v="199"/>
          <ac:graphicFrameMkLst>
            <pc:docMk/>
            <pc:sldMk cId="3369815905" sldId="276"/>
            <ac:graphicFrameMk id="15" creationId="{920C0F4D-1DD8-EE2A-D08D-A422B587B188}"/>
          </ac:graphicFrameMkLst>
        </pc:graphicFrameChg>
      </pc:sldChg>
      <pc:sldChg chg="modSp">
        <pc:chgData name="Rick Seiden (Bullcity)" userId="S::rseiden@helenoftroy.com::489a4e87-d82f-4d3a-964d-3ab2f4d1fa86" providerId="AD" clId="Web-{A8EB8368-CDC0-440E-9F54-40F8BA3D8362}" dt="2022-11-01T22:37:24.120" v="224" actId="20577"/>
        <pc:sldMkLst>
          <pc:docMk/>
          <pc:sldMk cId="2115418796" sldId="11768"/>
        </pc:sldMkLst>
        <pc:spChg chg="mod">
          <ac:chgData name="Rick Seiden (Bullcity)" userId="S::rseiden@helenoftroy.com::489a4e87-d82f-4d3a-964d-3ab2f4d1fa86" providerId="AD" clId="Web-{A8EB8368-CDC0-440E-9F54-40F8BA3D8362}" dt="2022-11-01T22:37:24.120" v="224" actId="20577"/>
          <ac:spMkLst>
            <pc:docMk/>
            <pc:sldMk cId="2115418796" sldId="11768"/>
            <ac:spMk id="2" creationId="{4CBE1BD8-7668-462B-B1E6-7EEC3442E8FD}"/>
          </ac:spMkLst>
        </pc:spChg>
      </pc:sldChg>
      <pc:sldChg chg="mod modShow">
        <pc:chgData name="Rick Seiden (Bullcity)" userId="S::rseiden@helenoftroy.com::489a4e87-d82f-4d3a-964d-3ab2f4d1fa86" providerId="AD" clId="Web-{A8EB8368-CDC0-440E-9F54-40F8BA3D8362}" dt="2022-11-01T22:46:44.238" v="335"/>
        <pc:sldMkLst>
          <pc:docMk/>
          <pc:sldMk cId="2075216024" sldId="2107481545"/>
        </pc:sldMkLst>
      </pc:sldChg>
      <pc:sldChg chg="addSp delSp modSp">
        <pc:chgData name="Rick Seiden (Bullcity)" userId="S::rseiden@helenoftroy.com::489a4e87-d82f-4d3a-964d-3ab2f4d1fa86" providerId="AD" clId="Web-{A8EB8368-CDC0-440E-9F54-40F8BA3D8362}" dt="2022-11-02T01:18:12.287" v="402" actId="14100"/>
        <pc:sldMkLst>
          <pc:docMk/>
          <pc:sldMk cId="2428813769" sldId="2107481546"/>
        </pc:sldMkLst>
        <pc:spChg chg="mod">
          <ac:chgData name="Rick Seiden (Bullcity)" userId="S::rseiden@helenoftroy.com::489a4e87-d82f-4d3a-964d-3ab2f4d1fa86" providerId="AD" clId="Web-{A8EB8368-CDC0-440E-9F54-40F8BA3D8362}" dt="2022-11-02T01:12:51.188" v="364" actId="20577"/>
          <ac:spMkLst>
            <pc:docMk/>
            <pc:sldMk cId="2428813769" sldId="2107481546"/>
            <ac:spMk id="4" creationId="{5F354D58-AE66-9329-028D-8234D0D3EEE7}"/>
          </ac:spMkLst>
        </pc:spChg>
        <pc:spChg chg="mod">
          <ac:chgData name="Rick Seiden (Bullcity)" userId="S::rseiden@helenoftroy.com::489a4e87-d82f-4d3a-964d-3ab2f4d1fa86" providerId="AD" clId="Web-{A8EB8368-CDC0-440E-9F54-40F8BA3D8362}" dt="2022-11-02T01:14:51.086" v="374" actId="20577"/>
          <ac:spMkLst>
            <pc:docMk/>
            <pc:sldMk cId="2428813769" sldId="2107481546"/>
            <ac:spMk id="6" creationId="{3C50A1B6-E394-E42C-7BE7-715C4465FD80}"/>
          </ac:spMkLst>
        </pc:spChg>
        <pc:spChg chg="del">
          <ac:chgData name="Rick Seiden (Bullcity)" userId="S::rseiden@helenoftroy.com::489a4e87-d82f-4d3a-964d-3ab2f4d1fa86" providerId="AD" clId="Web-{A8EB8368-CDC0-440E-9F54-40F8BA3D8362}" dt="2022-11-01T22:44:09.622" v="294"/>
          <ac:spMkLst>
            <pc:docMk/>
            <pc:sldMk cId="2428813769" sldId="2107481546"/>
            <ac:spMk id="13" creationId="{6E606984-FDD2-9E52-4BD2-F3B4E2F4650B}"/>
          </ac:spMkLst>
        </pc:spChg>
        <pc:spChg chg="del">
          <ac:chgData name="Rick Seiden (Bullcity)" userId="S::rseiden@helenoftroy.com::489a4e87-d82f-4d3a-964d-3ab2f4d1fa86" providerId="AD" clId="Web-{A8EB8368-CDC0-440E-9F54-40F8BA3D8362}" dt="2022-11-01T22:44:43.077" v="308"/>
          <ac:spMkLst>
            <pc:docMk/>
            <pc:sldMk cId="2428813769" sldId="2107481546"/>
            <ac:spMk id="14" creationId="{7265B97C-306D-CD92-B76B-49DE8ECC8329}"/>
          </ac:spMkLst>
        </pc:spChg>
        <pc:spChg chg="mod">
          <ac:chgData name="Rick Seiden (Bullcity)" userId="S::rseiden@helenoftroy.com::489a4e87-d82f-4d3a-964d-3ab2f4d1fa86" providerId="AD" clId="Web-{A8EB8368-CDC0-440E-9F54-40F8BA3D8362}" dt="2022-11-01T22:45:53.439" v="331" actId="20577"/>
          <ac:spMkLst>
            <pc:docMk/>
            <pc:sldMk cId="2428813769" sldId="2107481546"/>
            <ac:spMk id="22" creationId="{619D5293-1654-555B-773F-257CA4ABFDFF}"/>
          </ac:spMkLst>
        </pc:spChg>
        <pc:spChg chg="mod">
          <ac:chgData name="Rick Seiden (Bullcity)" userId="S::rseiden@helenoftroy.com::489a4e87-d82f-4d3a-964d-3ab2f4d1fa86" providerId="AD" clId="Web-{A8EB8368-CDC0-440E-9F54-40F8BA3D8362}" dt="2022-11-02T01:12:57.517" v="365" actId="20577"/>
          <ac:spMkLst>
            <pc:docMk/>
            <pc:sldMk cId="2428813769" sldId="2107481546"/>
            <ac:spMk id="23" creationId="{C54CA226-C8C7-8D75-3E87-C3042E4B9F48}"/>
          </ac:spMkLst>
        </pc:spChg>
        <pc:spChg chg="mod">
          <ac:chgData name="Rick Seiden (Bullcity)" userId="S::rseiden@helenoftroy.com::489a4e87-d82f-4d3a-964d-3ab2f4d1fa86" providerId="AD" clId="Web-{A8EB8368-CDC0-440E-9F54-40F8BA3D8362}" dt="2022-11-02T01:13:13.596" v="367" actId="20577"/>
          <ac:spMkLst>
            <pc:docMk/>
            <pc:sldMk cId="2428813769" sldId="2107481546"/>
            <ac:spMk id="25" creationId="{1532E224-471B-47E0-B584-54280F702B4A}"/>
          </ac:spMkLst>
        </pc:spChg>
        <pc:spChg chg="mod">
          <ac:chgData name="Rick Seiden (Bullcity)" userId="S::rseiden@helenoftroy.com::489a4e87-d82f-4d3a-964d-3ab2f4d1fa86" providerId="AD" clId="Web-{A8EB8368-CDC0-440E-9F54-40F8BA3D8362}" dt="2022-11-02T01:10:57.509" v="352" actId="1076"/>
          <ac:spMkLst>
            <pc:docMk/>
            <pc:sldMk cId="2428813769" sldId="2107481546"/>
            <ac:spMk id="29" creationId="{FA455A20-015B-E473-EE85-B9ED5A6DC638}"/>
          </ac:spMkLst>
        </pc:spChg>
        <pc:spChg chg="mod">
          <ac:chgData name="Rick Seiden (Bullcity)" userId="S::rseiden@helenoftroy.com::489a4e87-d82f-4d3a-964d-3ab2f4d1fa86" providerId="AD" clId="Web-{A8EB8368-CDC0-440E-9F54-40F8BA3D8362}" dt="2022-11-02T01:12:06.295" v="361" actId="20577"/>
          <ac:spMkLst>
            <pc:docMk/>
            <pc:sldMk cId="2428813769" sldId="2107481546"/>
            <ac:spMk id="31" creationId="{70C272A6-B12B-AA7C-BBE3-A6EAF2DD1A7C}"/>
          </ac:spMkLst>
        </pc:spChg>
        <pc:spChg chg="del">
          <ac:chgData name="Rick Seiden (Bullcity)" userId="S::rseiden@helenoftroy.com::489a4e87-d82f-4d3a-964d-3ab2f4d1fa86" providerId="AD" clId="Web-{A8EB8368-CDC0-440E-9F54-40F8BA3D8362}" dt="2022-11-02T01:12:24.655" v="362"/>
          <ac:spMkLst>
            <pc:docMk/>
            <pc:sldMk cId="2428813769" sldId="2107481546"/>
            <ac:spMk id="33" creationId="{19C96DF9-70E2-C085-954C-AE07655911D8}"/>
          </ac:spMkLst>
        </pc:spChg>
        <pc:spChg chg="add mod">
          <ac:chgData name="Rick Seiden (Bullcity)" userId="S::rseiden@helenoftroy.com::489a4e87-d82f-4d3a-964d-3ab2f4d1fa86" providerId="AD" clId="Web-{A8EB8368-CDC0-440E-9F54-40F8BA3D8362}" dt="2022-11-02T01:17:28.581" v="395" actId="20577"/>
          <ac:spMkLst>
            <pc:docMk/>
            <pc:sldMk cId="2428813769" sldId="2107481546"/>
            <ac:spMk id="40" creationId="{F755DE51-6CBE-265D-138E-FAD1E061817E}"/>
          </ac:spMkLst>
        </pc:spChg>
        <pc:spChg chg="add mod">
          <ac:chgData name="Rick Seiden (Bullcity)" userId="S::rseiden@helenoftroy.com::489a4e87-d82f-4d3a-964d-3ab2f4d1fa86" providerId="AD" clId="Web-{A8EB8368-CDC0-440E-9F54-40F8BA3D8362}" dt="2022-11-02T01:10:05.865" v="346" actId="1076"/>
          <ac:spMkLst>
            <pc:docMk/>
            <pc:sldMk cId="2428813769" sldId="2107481546"/>
            <ac:spMk id="41" creationId="{BEE96D2E-8262-2AE7-60AD-7D98D718D69E}"/>
          </ac:spMkLst>
        </pc:spChg>
        <pc:spChg chg="add mod">
          <ac:chgData name="Rick Seiden (Bullcity)" userId="S::rseiden@helenoftroy.com::489a4e87-d82f-4d3a-964d-3ab2f4d1fa86" providerId="AD" clId="Web-{A8EB8368-CDC0-440E-9F54-40F8BA3D8362}" dt="2022-11-02T01:16:46.859" v="391" actId="20577"/>
          <ac:spMkLst>
            <pc:docMk/>
            <pc:sldMk cId="2428813769" sldId="2107481546"/>
            <ac:spMk id="42" creationId="{E98EA4FB-4404-DE25-CCAB-AD5CFE2ECE9D}"/>
          </ac:spMkLst>
        </pc:spChg>
        <pc:spChg chg="add mod">
          <ac:chgData name="Rick Seiden (Bullcity)" userId="S::rseiden@helenoftroy.com::489a4e87-d82f-4d3a-964d-3ab2f4d1fa86" providerId="AD" clId="Web-{A8EB8368-CDC0-440E-9F54-40F8BA3D8362}" dt="2022-11-02T01:11:55.841" v="360" actId="1076"/>
          <ac:spMkLst>
            <pc:docMk/>
            <pc:sldMk cId="2428813769" sldId="2107481546"/>
            <ac:spMk id="43" creationId="{88C938C0-4138-2D6F-0581-BA67706F658A}"/>
          </ac:spMkLst>
        </pc:spChg>
        <pc:spChg chg="mod">
          <ac:chgData name="Rick Seiden (Bullcity)" userId="S::rseiden@helenoftroy.com::489a4e87-d82f-4d3a-964d-3ab2f4d1fa86" providerId="AD" clId="Web-{A8EB8368-CDC0-440E-9F54-40F8BA3D8362}" dt="2022-11-02T01:18:09.130" v="401" actId="1076"/>
          <ac:spMkLst>
            <pc:docMk/>
            <pc:sldMk cId="2428813769" sldId="2107481546"/>
            <ac:spMk id="49" creationId="{991266E7-FB1E-FC7F-154D-56F66F931CE5}"/>
          </ac:spMkLst>
        </pc:spChg>
        <pc:spChg chg="add del mod">
          <ac:chgData name="Rick Seiden (Bullcity)" userId="S::rseiden@helenoftroy.com::489a4e87-d82f-4d3a-964d-3ab2f4d1fa86" providerId="AD" clId="Web-{A8EB8368-CDC0-440E-9F54-40F8BA3D8362}" dt="2022-11-01T22:44:37.624" v="307" actId="20577"/>
          <ac:spMkLst>
            <pc:docMk/>
            <pc:sldMk cId="2428813769" sldId="2107481546"/>
            <ac:spMk id="54" creationId="{6DE3147E-9B2D-E70F-32F6-354046C966FC}"/>
          </ac:spMkLst>
        </pc:spChg>
        <pc:spChg chg="del">
          <ac:chgData name="Rick Seiden (Bullcity)" userId="S::rseiden@helenoftroy.com::489a4e87-d82f-4d3a-964d-3ab2f4d1fa86" providerId="AD" clId="Web-{A8EB8368-CDC0-440E-9F54-40F8BA3D8362}" dt="2022-11-01T22:44:45.765" v="309"/>
          <ac:spMkLst>
            <pc:docMk/>
            <pc:sldMk cId="2428813769" sldId="2107481546"/>
            <ac:spMk id="56" creationId="{DA733EED-6C47-9318-A1A0-BC6599196C33}"/>
          </ac:spMkLst>
        </pc:spChg>
        <pc:spChg chg="del">
          <ac:chgData name="Rick Seiden (Bullcity)" userId="S::rseiden@helenoftroy.com::489a4e87-d82f-4d3a-964d-3ab2f4d1fa86" providerId="AD" clId="Web-{A8EB8368-CDC0-440E-9F54-40F8BA3D8362}" dt="2022-11-01T22:44:47.718" v="310"/>
          <ac:spMkLst>
            <pc:docMk/>
            <pc:sldMk cId="2428813769" sldId="2107481546"/>
            <ac:spMk id="57" creationId="{D0790E19-6095-71B8-C8F1-816793C09BD8}"/>
          </ac:spMkLst>
        </pc:spChg>
        <pc:spChg chg="del">
          <ac:chgData name="Rick Seiden (Bullcity)" userId="S::rseiden@helenoftroy.com::489a4e87-d82f-4d3a-964d-3ab2f4d1fa86" providerId="AD" clId="Web-{A8EB8368-CDC0-440E-9F54-40F8BA3D8362}" dt="2022-11-01T22:44:50.968" v="311"/>
          <ac:spMkLst>
            <pc:docMk/>
            <pc:sldMk cId="2428813769" sldId="2107481546"/>
            <ac:spMk id="58" creationId="{D7BDA383-AFC5-7CF4-28F8-0B6A7781155D}"/>
          </ac:spMkLst>
        </pc:spChg>
        <pc:spChg chg="del mod">
          <ac:chgData name="Rick Seiden (Bullcity)" userId="S::rseiden@helenoftroy.com::489a4e87-d82f-4d3a-964d-3ab2f4d1fa86" providerId="AD" clId="Web-{A8EB8368-CDC0-440E-9F54-40F8BA3D8362}" dt="2022-11-01T22:45:20.985" v="320"/>
          <ac:spMkLst>
            <pc:docMk/>
            <pc:sldMk cId="2428813769" sldId="2107481546"/>
            <ac:spMk id="59" creationId="{B1FCBF24-F5DD-8C52-B82B-DC44410A6EE8}"/>
          </ac:spMkLst>
        </pc:spChg>
        <pc:spChg chg="del mod">
          <ac:chgData name="Rick Seiden (Bullcity)" userId="S::rseiden@helenoftroy.com::489a4e87-d82f-4d3a-964d-3ab2f4d1fa86" providerId="AD" clId="Web-{A8EB8368-CDC0-440E-9F54-40F8BA3D8362}" dt="2022-11-01T22:45:30.017" v="323"/>
          <ac:spMkLst>
            <pc:docMk/>
            <pc:sldMk cId="2428813769" sldId="2107481546"/>
            <ac:spMk id="60" creationId="{6B011236-0FA8-C4C9-3271-6D0644DD8597}"/>
          </ac:spMkLst>
        </pc:spChg>
        <pc:spChg chg="del mod">
          <ac:chgData name="Rick Seiden (Bullcity)" userId="S::rseiden@helenoftroy.com::489a4e87-d82f-4d3a-964d-3ab2f4d1fa86" providerId="AD" clId="Web-{A8EB8368-CDC0-440E-9F54-40F8BA3D8362}" dt="2022-11-01T22:45:35.923" v="325"/>
          <ac:spMkLst>
            <pc:docMk/>
            <pc:sldMk cId="2428813769" sldId="2107481546"/>
            <ac:spMk id="65" creationId="{055E11A2-DAC6-3F38-9689-23DDD59CC759}"/>
          </ac:spMkLst>
        </pc:spChg>
        <pc:spChg chg="del">
          <ac:chgData name="Rick Seiden (Bullcity)" userId="S::rseiden@helenoftroy.com::489a4e87-d82f-4d3a-964d-3ab2f4d1fa86" providerId="AD" clId="Web-{A8EB8368-CDC0-440E-9F54-40F8BA3D8362}" dt="2022-11-01T22:45:41.126" v="326"/>
          <ac:spMkLst>
            <pc:docMk/>
            <pc:sldMk cId="2428813769" sldId="2107481546"/>
            <ac:spMk id="66" creationId="{C8481AA5-126A-0B5D-9F18-F1FF32C1B8C7}"/>
          </ac:spMkLst>
        </pc:spChg>
        <pc:spChg chg="del mod">
          <ac:chgData name="Rick Seiden (Bullcity)" userId="S::rseiden@helenoftroy.com::489a4e87-d82f-4d3a-964d-3ab2f4d1fa86" providerId="AD" clId="Web-{A8EB8368-CDC0-440E-9F54-40F8BA3D8362}" dt="2022-11-01T22:45:48.049" v="328"/>
          <ac:spMkLst>
            <pc:docMk/>
            <pc:sldMk cId="2428813769" sldId="2107481546"/>
            <ac:spMk id="67" creationId="{72EE5032-F015-0CF3-7478-750E0AC1DCC5}"/>
          </ac:spMkLst>
        </pc:spChg>
        <pc:spChg chg="del">
          <ac:chgData name="Rick Seiden (Bullcity)" userId="S::rseiden@helenoftroy.com::489a4e87-d82f-4d3a-964d-3ab2f4d1fa86" providerId="AD" clId="Web-{A8EB8368-CDC0-440E-9F54-40F8BA3D8362}" dt="2022-11-01T22:41:33.006" v="283"/>
          <ac:spMkLst>
            <pc:docMk/>
            <pc:sldMk cId="2428813769" sldId="2107481546"/>
            <ac:spMk id="80" creationId="{A15072ED-68D1-2489-588E-603355A35DDE}"/>
          </ac:spMkLst>
        </pc:spChg>
        <pc:spChg chg="add mod">
          <ac:chgData name="Rick Seiden (Bullcity)" userId="S::rseiden@helenoftroy.com::489a4e87-d82f-4d3a-964d-3ab2f4d1fa86" providerId="AD" clId="Web-{A8EB8368-CDC0-440E-9F54-40F8BA3D8362}" dt="2022-11-02T01:17:42.191" v="397" actId="1076"/>
          <ac:spMkLst>
            <pc:docMk/>
            <pc:sldMk cId="2428813769" sldId="2107481546"/>
            <ac:spMk id="119" creationId="{175D99D4-B882-4308-7322-6D35390B3D1B}"/>
          </ac:spMkLst>
        </pc:spChg>
        <pc:cxnChg chg="mod">
          <ac:chgData name="Rick Seiden (Bullcity)" userId="S::rseiden@helenoftroy.com::489a4e87-d82f-4d3a-964d-3ab2f4d1fa86" providerId="AD" clId="Web-{A8EB8368-CDC0-440E-9F54-40F8BA3D8362}" dt="2022-11-01T22:43:23.089" v="291" actId="14100"/>
          <ac:cxnSpMkLst>
            <pc:docMk/>
            <pc:sldMk cId="2428813769" sldId="2107481546"/>
            <ac:cxnSpMk id="24" creationId="{8B04D4CA-77B3-CBC3-3D9B-0BAE626C78DB}"/>
          </ac:cxnSpMkLst>
        </pc:cxnChg>
        <pc:cxnChg chg="mod">
          <ac:chgData name="Rick Seiden (Bullcity)" userId="S::rseiden@helenoftroy.com::489a4e87-d82f-4d3a-964d-3ab2f4d1fa86" providerId="AD" clId="Web-{A8EB8368-CDC0-440E-9F54-40F8BA3D8362}" dt="2022-11-02T01:18:12.287" v="402" actId="14100"/>
          <ac:cxnSpMkLst>
            <pc:docMk/>
            <pc:sldMk cId="2428813769" sldId="2107481546"/>
            <ac:cxnSpMk id="30" creationId="{D720B752-A65C-B1EF-8599-17AC2E86E2A6}"/>
          </ac:cxnSpMkLst>
        </pc:cxnChg>
        <pc:cxnChg chg="mod">
          <ac:chgData name="Rick Seiden (Bullcity)" userId="S::rseiden@helenoftroy.com::489a4e87-d82f-4d3a-964d-3ab2f4d1fa86" providerId="AD" clId="Web-{A8EB8368-CDC0-440E-9F54-40F8BA3D8362}" dt="2022-11-01T22:42:53.463" v="286" actId="1076"/>
          <ac:cxnSpMkLst>
            <pc:docMk/>
            <pc:sldMk cId="2428813769" sldId="2107481546"/>
            <ac:cxnSpMk id="32" creationId="{340B13B7-33E3-C924-B571-C988E24B98EA}"/>
          </ac:cxnSpMkLst>
        </pc:cxnChg>
        <pc:cxnChg chg="mod">
          <ac:chgData name="Rick Seiden (Bullcity)" userId="S::rseiden@helenoftroy.com::489a4e87-d82f-4d3a-964d-3ab2f4d1fa86" providerId="AD" clId="Web-{A8EB8368-CDC0-440E-9F54-40F8BA3D8362}" dt="2022-11-01T22:42:11.711" v="284" actId="14100"/>
          <ac:cxnSpMkLst>
            <pc:docMk/>
            <pc:sldMk cId="2428813769" sldId="2107481546"/>
            <ac:cxnSpMk id="36" creationId="{F909AD97-9A31-1E4F-F86B-BE7D30C0DED6}"/>
          </ac:cxnSpMkLst>
        </pc:cxnChg>
        <pc:cxnChg chg="mod">
          <ac:chgData name="Rick Seiden (Bullcity)" userId="S::rseiden@helenoftroy.com::489a4e87-d82f-4d3a-964d-3ab2f4d1fa86" providerId="AD" clId="Web-{A8EB8368-CDC0-440E-9F54-40F8BA3D8362}" dt="2022-11-02T01:14:43.836" v="371" actId="1076"/>
          <ac:cxnSpMkLst>
            <pc:docMk/>
            <pc:sldMk cId="2428813769" sldId="2107481546"/>
            <ac:cxnSpMk id="47" creationId="{1070AB58-5913-2168-1CF2-AD279D1D90E7}"/>
          </ac:cxnSpMkLst>
        </pc:cxnChg>
      </pc:sldChg>
      <pc:sldChg chg="modSp">
        <pc:chgData name="Rick Seiden (Bullcity)" userId="S::rseiden@helenoftroy.com::489a4e87-d82f-4d3a-964d-3ab2f4d1fa86" providerId="AD" clId="Web-{A8EB8368-CDC0-440E-9F54-40F8BA3D8362}" dt="2022-11-01T22:40:26.347" v="282" actId="20577"/>
        <pc:sldMkLst>
          <pc:docMk/>
          <pc:sldMk cId="3682403739" sldId="2107481548"/>
        </pc:sldMkLst>
        <pc:graphicFrameChg chg="modGraphic">
          <ac:chgData name="Rick Seiden (Bullcity)" userId="S::rseiden@helenoftroy.com::489a4e87-d82f-4d3a-964d-3ab2f4d1fa86" providerId="AD" clId="Web-{A8EB8368-CDC0-440E-9F54-40F8BA3D8362}" dt="2022-11-01T22:40:26.347" v="282" actId="20577"/>
          <ac:graphicFrameMkLst>
            <pc:docMk/>
            <pc:sldMk cId="3682403739" sldId="2107481548"/>
            <ac:graphicFrameMk id="4" creationId="{318ED47C-FA6F-C222-F750-AF7AD7931EE8}"/>
          </ac:graphicFrameMkLst>
        </pc:graphicFrameChg>
      </pc:sldChg>
      <pc:sldChg chg="modSp mod modShow">
        <pc:chgData name="Rick Seiden (Bullcity)" userId="S::rseiden@helenoftroy.com::489a4e87-d82f-4d3a-964d-3ab2f4d1fa86" providerId="AD" clId="Web-{A8EB8368-CDC0-440E-9F54-40F8BA3D8362}" dt="2022-11-01T22:46:19.862" v="334" actId="20577"/>
        <pc:sldMkLst>
          <pc:docMk/>
          <pc:sldMk cId="3333505538" sldId="2142532560"/>
        </pc:sldMkLst>
        <pc:spChg chg="mod">
          <ac:chgData name="Rick Seiden (Bullcity)" userId="S::rseiden@helenoftroy.com::489a4e87-d82f-4d3a-964d-3ab2f4d1fa86" providerId="AD" clId="Web-{A8EB8368-CDC0-440E-9F54-40F8BA3D8362}" dt="2022-11-01T22:46:19.862" v="334" actId="20577"/>
          <ac:spMkLst>
            <pc:docMk/>
            <pc:sldMk cId="3333505538" sldId="2142532560"/>
            <ac:spMk id="2" creationId="{D90EAF41-24B6-4FC0-D3A0-48883641F213}"/>
          </ac:spMkLst>
        </pc:spChg>
      </pc:sldChg>
      <pc:sldChg chg="new del">
        <pc:chgData name="Rick Seiden (Bullcity)" userId="S::rseiden@helenoftroy.com::489a4e87-d82f-4d3a-964d-3ab2f4d1fa86" providerId="AD" clId="Web-{A8EB8368-CDC0-440E-9F54-40F8BA3D8362}" dt="2022-11-01T22:36:24.805" v="218"/>
        <pc:sldMkLst>
          <pc:docMk/>
          <pc:sldMk cId="3372396446" sldId="2142532562"/>
        </pc:sldMkLst>
      </pc:sldChg>
      <pc:sldChg chg="new del">
        <pc:chgData name="Rick Seiden (Bullcity)" userId="S::rseiden@helenoftroy.com::489a4e87-d82f-4d3a-964d-3ab2f4d1fa86" providerId="AD" clId="Web-{A8EB8368-CDC0-440E-9F54-40F8BA3D8362}" dt="2022-11-01T22:36:29.571" v="219"/>
        <pc:sldMkLst>
          <pc:docMk/>
          <pc:sldMk cId="2054149726" sldId="2142532563"/>
        </pc:sldMkLst>
      </pc:sldChg>
      <pc:sldChg chg="new del">
        <pc:chgData name="Rick Seiden (Bullcity)" userId="S::rseiden@helenoftroy.com::489a4e87-d82f-4d3a-964d-3ab2f4d1fa86" providerId="AD" clId="Web-{A8EB8368-CDC0-440E-9F54-40F8BA3D8362}" dt="2022-11-01T22:36:46.103" v="223"/>
        <pc:sldMkLst>
          <pc:docMk/>
          <pc:sldMk cId="3720685176" sldId="2142532564"/>
        </pc:sldMkLst>
      </pc:sldChg>
      <pc:sldChg chg="new del">
        <pc:chgData name="Rick Seiden (Bullcity)" userId="S::rseiden@helenoftroy.com::489a4e87-d82f-4d3a-964d-3ab2f4d1fa86" providerId="AD" clId="Web-{A8EB8368-CDC0-440E-9F54-40F8BA3D8362}" dt="2022-11-01T22:36:37.040" v="221"/>
        <pc:sldMkLst>
          <pc:docMk/>
          <pc:sldMk cId="1060540721" sldId="2142532565"/>
        </pc:sldMkLst>
      </pc:sldChg>
      <pc:sldChg chg="new del">
        <pc:chgData name="Rick Seiden (Bullcity)" userId="S::rseiden@helenoftroy.com::489a4e87-d82f-4d3a-964d-3ab2f4d1fa86" providerId="AD" clId="Web-{A8EB8368-CDC0-440E-9F54-40F8BA3D8362}" dt="2022-11-01T22:36:33.931" v="220"/>
        <pc:sldMkLst>
          <pc:docMk/>
          <pc:sldMk cId="764491504" sldId="2142532566"/>
        </pc:sldMkLst>
      </pc:sldChg>
      <pc:sldChg chg="new del">
        <pc:chgData name="Rick Seiden (Bullcity)" userId="S::rseiden@helenoftroy.com::489a4e87-d82f-4d3a-964d-3ab2f4d1fa86" providerId="AD" clId="Web-{A8EB8368-CDC0-440E-9F54-40F8BA3D8362}" dt="2022-11-01T22:36:39.681" v="222"/>
        <pc:sldMkLst>
          <pc:docMk/>
          <pc:sldMk cId="818990362" sldId="2142532567"/>
        </pc:sldMkLst>
      </pc:sldChg>
      <pc:sldChg chg="new del">
        <pc:chgData name="Rick Seiden (Bullcity)" userId="S::rseiden@helenoftroy.com::489a4e87-d82f-4d3a-964d-3ab2f4d1fa86" providerId="AD" clId="Web-{A8EB8368-CDC0-440E-9F54-40F8BA3D8362}" dt="2022-11-01T22:36:00.929" v="217"/>
        <pc:sldMkLst>
          <pc:docMk/>
          <pc:sldMk cId="1175887484" sldId="2142532568"/>
        </pc:sldMkLst>
      </pc:sldChg>
      <pc:sldChg chg="new del">
        <pc:chgData name="Rick Seiden (Bullcity)" userId="S::rseiden@helenoftroy.com::489a4e87-d82f-4d3a-964d-3ab2f4d1fa86" providerId="AD" clId="Web-{A8EB8368-CDC0-440E-9F54-40F8BA3D8362}" dt="2022-11-01T22:35:52.351" v="216"/>
        <pc:sldMkLst>
          <pc:docMk/>
          <pc:sldMk cId="4017567465" sldId="2142532569"/>
        </pc:sldMkLst>
      </pc:sldChg>
      <pc:sldChg chg="new del">
        <pc:chgData name="Rick Seiden (Bullcity)" userId="S::rseiden@helenoftroy.com::489a4e87-d82f-4d3a-964d-3ab2f4d1fa86" providerId="AD" clId="Web-{A8EB8368-CDC0-440E-9F54-40F8BA3D8362}" dt="2022-11-01T22:35:45.866" v="215"/>
        <pc:sldMkLst>
          <pc:docMk/>
          <pc:sldMk cId="1823956755" sldId="2142532570"/>
        </pc:sldMkLst>
      </pc:sldChg>
    </pc:docChg>
  </pc:docChgLst>
  <pc:docChgLst>
    <pc:chgData name="Rick Seiden (Bullcity)" userId="S::rseiden@helenoftroy.com::489a4e87-d82f-4d3a-964d-3ab2f4d1fa86" providerId="AD" clId="Web-{805894A2-69EF-40FC-9CF5-7C9134DFFCA8}"/>
    <pc:docChg chg="addSld modSld modSection">
      <pc:chgData name="Rick Seiden (Bullcity)" userId="S::rseiden@helenoftroy.com::489a4e87-d82f-4d3a-964d-3ab2f4d1fa86" providerId="AD" clId="Web-{805894A2-69EF-40FC-9CF5-7C9134DFFCA8}" dt="2022-11-03T20:24:56.291" v="1"/>
      <pc:docMkLst>
        <pc:docMk/>
      </pc:docMkLst>
      <pc:sldChg chg="delSp add replId">
        <pc:chgData name="Rick Seiden (Bullcity)" userId="S::rseiden@helenoftroy.com::489a4e87-d82f-4d3a-964d-3ab2f4d1fa86" providerId="AD" clId="Web-{805894A2-69EF-40FC-9CF5-7C9134DFFCA8}" dt="2022-11-03T20:24:56.291" v="1"/>
        <pc:sldMkLst>
          <pc:docMk/>
          <pc:sldMk cId="3689392538" sldId="2142532563"/>
        </pc:sldMkLst>
        <pc:graphicFrameChg chg="del">
          <ac:chgData name="Rick Seiden (Bullcity)" userId="S::rseiden@helenoftroy.com::489a4e87-d82f-4d3a-964d-3ab2f4d1fa86" providerId="AD" clId="Web-{805894A2-69EF-40FC-9CF5-7C9134DFFCA8}" dt="2022-11-03T20:24:56.291" v="1"/>
          <ac:graphicFrameMkLst>
            <pc:docMk/>
            <pc:sldMk cId="3689392538" sldId="2142532563"/>
            <ac:graphicFrameMk id="4" creationId="{318ED47C-FA6F-C222-F750-AF7AD7931EE8}"/>
          </ac:graphicFrameMkLst>
        </pc:graphicFrameChg>
      </pc:sldChg>
    </pc:docChg>
  </pc:docChgLst>
  <pc:docChgLst>
    <pc:chgData name="Rick Seiden (Bullcity)" userId="S::rseiden@helenoftroy.com::489a4e87-d82f-4d3a-964d-3ab2f4d1fa86" providerId="AD" clId="Web-{707B7A77-4BE9-440D-AE41-5184C01BC1C7}"/>
    <pc:docChg chg="modSld">
      <pc:chgData name="Rick Seiden (Bullcity)" userId="S::rseiden@helenoftroy.com::489a4e87-d82f-4d3a-964d-3ab2f4d1fa86" providerId="AD" clId="Web-{707B7A77-4BE9-440D-AE41-5184C01BC1C7}" dt="2022-11-04T16:25:27.388" v="0"/>
      <pc:docMkLst>
        <pc:docMk/>
      </pc:docMkLst>
      <pc:sldChg chg="addSp delSp modSp">
        <pc:chgData name="Rick Seiden (Bullcity)" userId="S::rseiden@helenoftroy.com::489a4e87-d82f-4d3a-964d-3ab2f4d1fa86" providerId="AD" clId="Web-{707B7A77-4BE9-440D-AE41-5184C01BC1C7}" dt="2022-11-04T16:25:27.388" v="0"/>
        <pc:sldMkLst>
          <pc:docMk/>
          <pc:sldMk cId="3333505538" sldId="2142532560"/>
        </pc:sldMkLst>
        <pc:spChg chg="del">
          <ac:chgData name="Rick Seiden (Bullcity)" userId="S::rseiden@helenoftroy.com::489a4e87-d82f-4d3a-964d-3ab2f4d1fa86" providerId="AD" clId="Web-{707B7A77-4BE9-440D-AE41-5184C01BC1C7}" dt="2022-11-04T16:25:27.388" v="0"/>
          <ac:spMkLst>
            <pc:docMk/>
            <pc:sldMk cId="3333505538" sldId="2142532560"/>
            <ac:spMk id="3" creationId="{7379FD1A-ECA6-2F0F-39BF-85C6420EEEB7}"/>
          </ac:spMkLst>
        </pc:spChg>
        <pc:spChg chg="add mod">
          <ac:chgData name="Rick Seiden (Bullcity)" userId="S::rseiden@helenoftroy.com::489a4e87-d82f-4d3a-964d-3ab2f4d1fa86" providerId="AD" clId="Web-{707B7A77-4BE9-440D-AE41-5184C01BC1C7}" dt="2022-11-04T16:25:27.388" v="0"/>
          <ac:spMkLst>
            <pc:docMk/>
            <pc:sldMk cId="3333505538" sldId="2142532560"/>
            <ac:spMk id="6" creationId="{CBB32147-3430-6F30-36C8-B9AE7C1C9950}"/>
          </ac:spMkLst>
        </pc:spChg>
      </pc:sldChg>
    </pc:docChg>
  </pc:docChgLst>
  <pc:docChgLst>
    <pc:chgData name="Rick Seiden (Bullcity)" userId="S::rseiden@helenoftroy.com::489a4e87-d82f-4d3a-964d-3ab2f4d1fa86" providerId="AD" clId="Web-{46E17614-45FA-4D96-A4F9-45E7D829C6BD}"/>
    <pc:docChg chg="modSld">
      <pc:chgData name="Rick Seiden (Bullcity)" userId="S::rseiden@helenoftroy.com::489a4e87-d82f-4d3a-964d-3ab2f4d1fa86" providerId="AD" clId="Web-{46E17614-45FA-4D96-A4F9-45E7D829C6BD}" dt="2022-11-01T22:14:36.080" v="68" actId="20577"/>
      <pc:docMkLst>
        <pc:docMk/>
      </pc:docMkLst>
      <pc:sldChg chg="modSp modCm">
        <pc:chgData name="Rick Seiden (Bullcity)" userId="S::rseiden@helenoftroy.com::489a4e87-d82f-4d3a-964d-3ab2f4d1fa86" providerId="AD" clId="Web-{46E17614-45FA-4D96-A4F9-45E7D829C6BD}" dt="2022-11-01T22:03:10.795" v="0" actId="20577"/>
        <pc:sldMkLst>
          <pc:docMk/>
          <pc:sldMk cId="465704378" sldId="256"/>
        </pc:sldMkLst>
        <pc:spChg chg="mod">
          <ac:chgData name="Rick Seiden (Bullcity)" userId="S::rseiden@helenoftroy.com::489a4e87-d82f-4d3a-964d-3ab2f4d1fa86" providerId="AD" clId="Web-{46E17614-45FA-4D96-A4F9-45E7D829C6BD}" dt="2022-11-01T22:03:10.795" v="0" actId="20577"/>
          <ac:spMkLst>
            <pc:docMk/>
            <pc:sldMk cId="465704378" sldId="256"/>
            <ac:spMk id="2" creationId="{0F26FDF8-8825-44C4-A264-E74B8F71415B}"/>
          </ac:spMkLst>
        </pc:spChg>
      </pc:sldChg>
      <pc:sldChg chg="modSp">
        <pc:chgData name="Rick Seiden (Bullcity)" userId="S::rseiden@helenoftroy.com::489a4e87-d82f-4d3a-964d-3ab2f4d1fa86" providerId="AD" clId="Web-{46E17614-45FA-4D96-A4F9-45E7D829C6BD}" dt="2022-11-01T22:13:25.044" v="54"/>
        <pc:sldMkLst>
          <pc:docMk/>
          <pc:sldMk cId="3369815905" sldId="276"/>
        </pc:sldMkLst>
        <pc:graphicFrameChg chg="mod modGraphic">
          <ac:chgData name="Rick Seiden (Bullcity)" userId="S::rseiden@helenoftroy.com::489a4e87-d82f-4d3a-964d-3ab2f4d1fa86" providerId="AD" clId="Web-{46E17614-45FA-4D96-A4F9-45E7D829C6BD}" dt="2022-11-01T22:13:25.044" v="54"/>
          <ac:graphicFrameMkLst>
            <pc:docMk/>
            <pc:sldMk cId="3369815905" sldId="276"/>
            <ac:graphicFrameMk id="11" creationId="{1F17D727-D2F6-B52B-E15A-68EAD4D922EF}"/>
          </ac:graphicFrameMkLst>
        </pc:graphicFrameChg>
      </pc:sldChg>
      <pc:sldChg chg="modSp">
        <pc:chgData name="Rick Seiden (Bullcity)" userId="S::rseiden@helenoftroy.com::489a4e87-d82f-4d3a-964d-3ab2f4d1fa86" providerId="AD" clId="Web-{46E17614-45FA-4D96-A4F9-45E7D829C6BD}" dt="2022-11-01T22:14:36.080" v="68" actId="20577"/>
        <pc:sldMkLst>
          <pc:docMk/>
          <pc:sldMk cId="4107540767" sldId="11764"/>
        </pc:sldMkLst>
        <pc:spChg chg="mod">
          <ac:chgData name="Rick Seiden (Bullcity)" userId="S::rseiden@helenoftroy.com::489a4e87-d82f-4d3a-964d-3ab2f4d1fa86" providerId="AD" clId="Web-{46E17614-45FA-4D96-A4F9-45E7D829C6BD}" dt="2022-11-01T22:14:36.080" v="68" actId="20577"/>
          <ac:spMkLst>
            <pc:docMk/>
            <pc:sldMk cId="4107540767" sldId="11764"/>
            <ac:spMk id="6" creationId="{26416BE6-6124-1674-0DA5-77C5BFA33A9A}"/>
          </ac:spMkLst>
        </pc:spChg>
      </pc:sldChg>
    </pc:docChg>
  </pc:docChgLst>
  <pc:docChgLst>
    <pc:chgData name="Rick Seiden (Bullcity)" userId="S::rseiden@helenoftroy.com::489a4e87-d82f-4d3a-964d-3ab2f4d1fa86" providerId="AD" clId="Web-{94E07535-2B80-4E9B-B15B-31839D645A57}"/>
    <pc:docChg chg="addSld modSld sldOrd modSection">
      <pc:chgData name="Rick Seiden (Bullcity)" userId="S::rseiden@helenoftroy.com::489a4e87-d82f-4d3a-964d-3ab2f4d1fa86" providerId="AD" clId="Web-{94E07535-2B80-4E9B-B15B-31839D645A57}" dt="2022-11-04T19:09:45.845" v="273" actId="1076"/>
      <pc:docMkLst>
        <pc:docMk/>
      </pc:docMkLst>
      <pc:sldChg chg="modSp">
        <pc:chgData name="Rick Seiden (Bullcity)" userId="S::rseiden@helenoftroy.com::489a4e87-d82f-4d3a-964d-3ab2f4d1fa86" providerId="AD" clId="Web-{94E07535-2B80-4E9B-B15B-31839D645A57}" dt="2022-11-04T18:33:06.793" v="23" actId="1076"/>
        <pc:sldMkLst>
          <pc:docMk/>
          <pc:sldMk cId="3689392538" sldId="2142532563"/>
        </pc:sldMkLst>
        <pc:spChg chg="mod">
          <ac:chgData name="Rick Seiden (Bullcity)" userId="S::rseiden@helenoftroy.com::489a4e87-d82f-4d3a-964d-3ab2f4d1fa86" providerId="AD" clId="Web-{94E07535-2B80-4E9B-B15B-31839D645A57}" dt="2022-11-04T18:32:59.668" v="0" actId="1076"/>
          <ac:spMkLst>
            <pc:docMk/>
            <pc:sldMk cId="3689392538" sldId="2142532563"/>
            <ac:spMk id="2" creationId="{358481E0-7156-B33D-6401-5EC0C75C229F}"/>
          </ac:spMkLst>
        </pc:spChg>
        <pc:spChg chg="mod">
          <ac:chgData name="Rick Seiden (Bullcity)" userId="S::rseiden@helenoftroy.com::489a4e87-d82f-4d3a-964d-3ab2f4d1fa86" providerId="AD" clId="Web-{94E07535-2B80-4E9B-B15B-31839D645A57}" dt="2022-11-04T18:33:06.262" v="5" actId="1076"/>
          <ac:spMkLst>
            <pc:docMk/>
            <pc:sldMk cId="3689392538" sldId="2142532563"/>
            <ac:spMk id="8" creationId="{9A17F7F5-5997-8234-3CC7-E4CA6D7299B7}"/>
          </ac:spMkLst>
        </pc:spChg>
        <pc:spChg chg="mod">
          <ac:chgData name="Rick Seiden (Bullcity)" userId="S::rseiden@helenoftroy.com::489a4e87-d82f-4d3a-964d-3ab2f4d1fa86" providerId="AD" clId="Web-{94E07535-2B80-4E9B-B15B-31839D645A57}" dt="2022-11-04T18:33:06.496" v="13" actId="1076"/>
          <ac:spMkLst>
            <pc:docMk/>
            <pc:sldMk cId="3689392538" sldId="2142532563"/>
            <ac:spMk id="9" creationId="{70F2A4B6-B9B6-BEDB-98AD-198E7B889E52}"/>
          </ac:spMkLst>
        </pc:spChg>
        <pc:spChg chg="mod">
          <ac:chgData name="Rick Seiden (Bullcity)" userId="S::rseiden@helenoftroy.com::489a4e87-d82f-4d3a-964d-3ab2f4d1fa86" providerId="AD" clId="Web-{94E07535-2B80-4E9B-B15B-31839D645A57}" dt="2022-11-04T18:33:06.277" v="6" actId="1076"/>
          <ac:spMkLst>
            <pc:docMk/>
            <pc:sldMk cId="3689392538" sldId="2142532563"/>
            <ac:spMk id="10" creationId="{8C763E74-8488-CE31-D6B6-C82805E9997C}"/>
          </ac:spMkLst>
        </pc:spChg>
        <pc:spChg chg="mod">
          <ac:chgData name="Rick Seiden (Bullcity)" userId="S::rseiden@helenoftroy.com::489a4e87-d82f-4d3a-964d-3ab2f4d1fa86" providerId="AD" clId="Web-{94E07535-2B80-4E9B-B15B-31839D645A57}" dt="2022-11-04T18:33:06.308" v="7" actId="1076"/>
          <ac:spMkLst>
            <pc:docMk/>
            <pc:sldMk cId="3689392538" sldId="2142532563"/>
            <ac:spMk id="11" creationId="{52635E58-64FF-8AB2-48C8-A9CD7ED70B24}"/>
          </ac:spMkLst>
        </pc:spChg>
        <pc:spChg chg="mod">
          <ac:chgData name="Rick Seiden (Bullcity)" userId="S::rseiden@helenoftroy.com::489a4e87-d82f-4d3a-964d-3ab2f4d1fa86" providerId="AD" clId="Web-{94E07535-2B80-4E9B-B15B-31839D645A57}" dt="2022-11-04T18:33:06.340" v="8" actId="1076"/>
          <ac:spMkLst>
            <pc:docMk/>
            <pc:sldMk cId="3689392538" sldId="2142532563"/>
            <ac:spMk id="12" creationId="{BD3F483A-FC09-1C65-93B7-87AA1022B799}"/>
          </ac:spMkLst>
        </pc:spChg>
        <pc:spChg chg="mod">
          <ac:chgData name="Rick Seiden (Bullcity)" userId="S::rseiden@helenoftroy.com::489a4e87-d82f-4d3a-964d-3ab2f4d1fa86" providerId="AD" clId="Web-{94E07535-2B80-4E9B-B15B-31839D645A57}" dt="2022-11-04T18:33:06.527" v="14" actId="1076"/>
          <ac:spMkLst>
            <pc:docMk/>
            <pc:sldMk cId="3689392538" sldId="2142532563"/>
            <ac:spMk id="14" creationId="{40288AE6-B198-A481-86A4-C145B4A66926}"/>
          </ac:spMkLst>
        </pc:spChg>
        <pc:spChg chg="mod">
          <ac:chgData name="Rick Seiden (Bullcity)" userId="S::rseiden@helenoftroy.com::489a4e87-d82f-4d3a-964d-3ab2f4d1fa86" providerId="AD" clId="Web-{94E07535-2B80-4E9B-B15B-31839D645A57}" dt="2022-11-04T18:33:06.558" v="15" actId="1076"/>
          <ac:spMkLst>
            <pc:docMk/>
            <pc:sldMk cId="3689392538" sldId="2142532563"/>
            <ac:spMk id="20" creationId="{466B457E-1E3E-B3A3-7118-6E425676EE49}"/>
          </ac:spMkLst>
        </pc:spChg>
        <pc:spChg chg="mod">
          <ac:chgData name="Rick Seiden (Bullcity)" userId="S::rseiden@helenoftroy.com::489a4e87-d82f-4d3a-964d-3ab2f4d1fa86" providerId="AD" clId="Web-{94E07535-2B80-4E9B-B15B-31839D645A57}" dt="2022-11-04T18:33:06.590" v="16" actId="1076"/>
          <ac:spMkLst>
            <pc:docMk/>
            <pc:sldMk cId="3689392538" sldId="2142532563"/>
            <ac:spMk id="22" creationId="{88F7ECE6-762D-29D7-1074-184845DDB0E1}"/>
          </ac:spMkLst>
        </pc:spChg>
        <pc:spChg chg="mod">
          <ac:chgData name="Rick Seiden (Bullcity)" userId="S::rseiden@helenoftroy.com::489a4e87-d82f-4d3a-964d-3ab2f4d1fa86" providerId="AD" clId="Web-{94E07535-2B80-4E9B-B15B-31839D645A57}" dt="2022-11-04T18:33:06.449" v="12" actId="1076"/>
          <ac:spMkLst>
            <pc:docMk/>
            <pc:sldMk cId="3689392538" sldId="2142532563"/>
            <ac:spMk id="23" creationId="{6770A539-3877-A257-5731-0B12F8242AA7}"/>
          </ac:spMkLst>
        </pc:spChg>
        <pc:spChg chg="mod">
          <ac:chgData name="Rick Seiden (Bullcity)" userId="S::rseiden@helenoftroy.com::489a4e87-d82f-4d3a-964d-3ab2f4d1fa86" providerId="AD" clId="Web-{94E07535-2B80-4E9B-B15B-31839D645A57}" dt="2022-11-04T18:33:06.621" v="17" actId="1076"/>
          <ac:spMkLst>
            <pc:docMk/>
            <pc:sldMk cId="3689392538" sldId="2142532563"/>
            <ac:spMk id="28" creationId="{74A65E89-6514-6385-355E-AC713443975E}"/>
          </ac:spMkLst>
        </pc:spChg>
        <pc:spChg chg="mod">
          <ac:chgData name="Rick Seiden (Bullcity)" userId="S::rseiden@helenoftroy.com::489a4e87-d82f-4d3a-964d-3ab2f4d1fa86" providerId="AD" clId="Web-{94E07535-2B80-4E9B-B15B-31839D645A57}" dt="2022-11-04T18:33:06.637" v="18" actId="1076"/>
          <ac:spMkLst>
            <pc:docMk/>
            <pc:sldMk cId="3689392538" sldId="2142532563"/>
            <ac:spMk id="29" creationId="{5DC40B24-B26E-770F-1575-75399B6D71F8}"/>
          </ac:spMkLst>
        </pc:spChg>
        <pc:spChg chg="mod">
          <ac:chgData name="Rick Seiden (Bullcity)" userId="S::rseiden@helenoftroy.com::489a4e87-d82f-4d3a-964d-3ab2f4d1fa86" providerId="AD" clId="Web-{94E07535-2B80-4E9B-B15B-31839D645A57}" dt="2022-11-04T18:33:06.668" v="19" actId="1076"/>
          <ac:spMkLst>
            <pc:docMk/>
            <pc:sldMk cId="3689392538" sldId="2142532563"/>
            <ac:spMk id="30" creationId="{4C646A27-A2E7-6536-4AFC-0EC64100DA0A}"/>
          </ac:spMkLst>
        </pc:spChg>
        <pc:spChg chg="mod">
          <ac:chgData name="Rick Seiden (Bullcity)" userId="S::rseiden@helenoftroy.com::489a4e87-d82f-4d3a-964d-3ab2f4d1fa86" providerId="AD" clId="Web-{94E07535-2B80-4E9B-B15B-31839D645A57}" dt="2022-11-04T18:33:06.730" v="21" actId="1076"/>
          <ac:spMkLst>
            <pc:docMk/>
            <pc:sldMk cId="3689392538" sldId="2142532563"/>
            <ac:spMk id="37" creationId="{692529E0-A12B-0040-E619-80C40F346EDC}"/>
          </ac:spMkLst>
        </pc:spChg>
        <pc:spChg chg="mod">
          <ac:chgData name="Rick Seiden (Bullcity)" userId="S::rseiden@helenoftroy.com::489a4e87-d82f-4d3a-964d-3ab2f4d1fa86" providerId="AD" clId="Web-{94E07535-2B80-4E9B-B15B-31839D645A57}" dt="2022-11-04T18:33:06.762" v="22" actId="1076"/>
          <ac:spMkLst>
            <pc:docMk/>
            <pc:sldMk cId="3689392538" sldId="2142532563"/>
            <ac:spMk id="38" creationId="{8CA49FEF-C073-6870-0211-E3B7C7081D10}"/>
          </ac:spMkLst>
        </pc:spChg>
        <pc:spChg chg="mod">
          <ac:chgData name="Rick Seiden (Bullcity)" userId="S::rseiden@helenoftroy.com::489a4e87-d82f-4d3a-964d-3ab2f4d1fa86" providerId="AD" clId="Web-{94E07535-2B80-4E9B-B15B-31839D645A57}" dt="2022-11-04T18:33:06.793" v="23" actId="1076"/>
          <ac:spMkLst>
            <pc:docMk/>
            <pc:sldMk cId="3689392538" sldId="2142532563"/>
            <ac:spMk id="39" creationId="{E9B61C91-C16E-1429-0A93-09184D0008D4}"/>
          </ac:spMkLst>
        </pc:spChg>
        <pc:picChg chg="mod">
          <ac:chgData name="Rick Seiden (Bullcity)" userId="S::rseiden@helenoftroy.com::489a4e87-d82f-4d3a-964d-3ab2f4d1fa86" providerId="AD" clId="Web-{94E07535-2B80-4E9B-B15B-31839D645A57}" dt="2022-11-04T18:33:06.402" v="10" actId="1076"/>
          <ac:picMkLst>
            <pc:docMk/>
            <pc:sldMk cId="3689392538" sldId="2142532563"/>
            <ac:picMk id="15" creationId="{8D47FB0F-2B9C-3A1F-3CC6-DF47CB876D33}"/>
          </ac:picMkLst>
        </pc:picChg>
        <pc:picChg chg="mod">
          <ac:chgData name="Rick Seiden (Bullcity)" userId="S::rseiden@helenoftroy.com::489a4e87-d82f-4d3a-964d-3ab2f4d1fa86" providerId="AD" clId="Web-{94E07535-2B80-4E9B-B15B-31839D645A57}" dt="2022-11-04T18:33:06.418" v="11" actId="1076"/>
          <ac:picMkLst>
            <pc:docMk/>
            <pc:sldMk cId="3689392538" sldId="2142532563"/>
            <ac:picMk id="21" creationId="{924DD170-61EA-47FF-669B-EF4ACAB76311}"/>
          </ac:picMkLst>
        </pc:picChg>
        <pc:cxnChg chg="mod">
          <ac:chgData name="Rick Seiden (Bullcity)" userId="S::rseiden@helenoftroy.com::489a4e87-d82f-4d3a-964d-3ab2f4d1fa86" providerId="AD" clId="Web-{94E07535-2B80-4E9B-B15B-31839D645A57}" dt="2022-11-04T18:33:06.152" v="1" actId="1076"/>
          <ac:cxnSpMkLst>
            <pc:docMk/>
            <pc:sldMk cId="3689392538" sldId="2142532563"/>
            <ac:cxnSpMk id="4" creationId="{6C348429-9882-9020-20E1-F3348DE8F1AF}"/>
          </ac:cxnSpMkLst>
        </pc:cxnChg>
        <pc:cxnChg chg="mod">
          <ac:chgData name="Rick Seiden (Bullcity)" userId="S::rseiden@helenoftroy.com::489a4e87-d82f-4d3a-964d-3ab2f4d1fa86" providerId="AD" clId="Web-{94E07535-2B80-4E9B-B15B-31839D645A57}" dt="2022-11-04T18:33:06.168" v="2" actId="1076"/>
          <ac:cxnSpMkLst>
            <pc:docMk/>
            <pc:sldMk cId="3689392538" sldId="2142532563"/>
            <ac:cxnSpMk id="5" creationId="{DF6EAB5B-C27F-DD88-677F-19E92EEFB342}"/>
          </ac:cxnSpMkLst>
        </pc:cxnChg>
        <pc:cxnChg chg="mod">
          <ac:chgData name="Rick Seiden (Bullcity)" userId="S::rseiden@helenoftroy.com::489a4e87-d82f-4d3a-964d-3ab2f4d1fa86" providerId="AD" clId="Web-{94E07535-2B80-4E9B-B15B-31839D645A57}" dt="2022-11-04T18:33:06.199" v="3" actId="1076"/>
          <ac:cxnSpMkLst>
            <pc:docMk/>
            <pc:sldMk cId="3689392538" sldId="2142532563"/>
            <ac:cxnSpMk id="6" creationId="{CD03862B-88BA-72B9-9D14-89AF4524679D}"/>
          </ac:cxnSpMkLst>
        </pc:cxnChg>
        <pc:cxnChg chg="mod">
          <ac:chgData name="Rick Seiden (Bullcity)" userId="S::rseiden@helenoftroy.com::489a4e87-d82f-4d3a-964d-3ab2f4d1fa86" providerId="AD" clId="Web-{94E07535-2B80-4E9B-B15B-31839D645A57}" dt="2022-11-04T18:33:06.230" v="4" actId="1076"/>
          <ac:cxnSpMkLst>
            <pc:docMk/>
            <pc:sldMk cId="3689392538" sldId="2142532563"/>
            <ac:cxnSpMk id="7" creationId="{F0F62108-3A65-6EFA-49E7-7E0ED3C34F1A}"/>
          </ac:cxnSpMkLst>
        </pc:cxnChg>
        <pc:cxnChg chg="mod">
          <ac:chgData name="Rick Seiden (Bullcity)" userId="S::rseiden@helenoftroy.com::489a4e87-d82f-4d3a-964d-3ab2f4d1fa86" providerId="AD" clId="Web-{94E07535-2B80-4E9B-B15B-31839D645A57}" dt="2022-11-04T18:33:06.371" v="9" actId="1076"/>
          <ac:cxnSpMkLst>
            <pc:docMk/>
            <pc:sldMk cId="3689392538" sldId="2142532563"/>
            <ac:cxnSpMk id="13" creationId="{CB46E87C-7C35-17D3-0728-8B00809FE201}"/>
          </ac:cxnSpMkLst>
        </pc:cxnChg>
        <pc:cxnChg chg="mod">
          <ac:chgData name="Rick Seiden (Bullcity)" userId="S::rseiden@helenoftroy.com::489a4e87-d82f-4d3a-964d-3ab2f4d1fa86" providerId="AD" clId="Web-{94E07535-2B80-4E9B-B15B-31839D645A57}" dt="2022-11-04T18:33:06.699" v="20" actId="1076"/>
          <ac:cxnSpMkLst>
            <pc:docMk/>
            <pc:sldMk cId="3689392538" sldId="2142532563"/>
            <ac:cxnSpMk id="35" creationId="{21A7FB7A-4F2A-743D-0C65-D6E4A2BBF5CD}"/>
          </ac:cxnSpMkLst>
        </pc:cxnChg>
      </pc:sldChg>
      <pc:sldChg chg="addSp modSp">
        <pc:chgData name="Rick Seiden (Bullcity)" userId="S::rseiden@helenoftroy.com::489a4e87-d82f-4d3a-964d-3ab2f4d1fa86" providerId="AD" clId="Web-{94E07535-2B80-4E9B-B15B-31839D645A57}" dt="2022-11-04T18:45:43.832" v="173" actId="1076"/>
        <pc:sldMkLst>
          <pc:docMk/>
          <pc:sldMk cId="2217299358" sldId="2142532564"/>
        </pc:sldMkLst>
        <pc:spChg chg="add mod">
          <ac:chgData name="Rick Seiden (Bullcity)" userId="S::rseiden@helenoftroy.com::489a4e87-d82f-4d3a-964d-3ab2f4d1fa86" providerId="AD" clId="Web-{94E07535-2B80-4E9B-B15B-31839D645A57}" dt="2022-11-04T18:45:43.832" v="173" actId="1076"/>
          <ac:spMkLst>
            <pc:docMk/>
            <pc:sldMk cId="2217299358" sldId="2142532564"/>
            <ac:spMk id="49" creationId="{D4A0D532-E437-C873-F602-B7F250D69349}"/>
          </ac:spMkLst>
        </pc:spChg>
      </pc:sldChg>
      <pc:sldChg chg="addSp delSp modSp add ord replId">
        <pc:chgData name="Rick Seiden (Bullcity)" userId="S::rseiden@helenoftroy.com::489a4e87-d82f-4d3a-964d-3ab2f4d1fa86" providerId="AD" clId="Web-{94E07535-2B80-4E9B-B15B-31839D645A57}" dt="2022-11-04T18:38:53.772" v="143" actId="20577"/>
        <pc:sldMkLst>
          <pc:docMk/>
          <pc:sldMk cId="2890081268" sldId="2142532568"/>
        </pc:sldMkLst>
        <pc:spChg chg="del">
          <ac:chgData name="Rick Seiden (Bullcity)" userId="S::rseiden@helenoftroy.com::489a4e87-d82f-4d3a-964d-3ab2f4d1fa86" providerId="AD" clId="Web-{94E07535-2B80-4E9B-B15B-31839D645A57}" dt="2022-11-04T18:34:27.420" v="44"/>
          <ac:spMkLst>
            <pc:docMk/>
            <pc:sldMk cId="2890081268" sldId="2142532568"/>
            <ac:spMk id="8" creationId="{9A17F7F5-5997-8234-3CC7-E4CA6D7299B7}"/>
          </ac:spMkLst>
        </pc:spChg>
        <pc:spChg chg="del">
          <ac:chgData name="Rick Seiden (Bullcity)" userId="S::rseiden@helenoftroy.com::489a4e87-d82f-4d3a-964d-3ab2f4d1fa86" providerId="AD" clId="Web-{94E07535-2B80-4E9B-B15B-31839D645A57}" dt="2022-11-04T18:34:27.420" v="37"/>
          <ac:spMkLst>
            <pc:docMk/>
            <pc:sldMk cId="2890081268" sldId="2142532568"/>
            <ac:spMk id="9" creationId="{70F2A4B6-B9B6-BEDB-98AD-198E7B889E52}"/>
          </ac:spMkLst>
        </pc:spChg>
        <pc:spChg chg="del">
          <ac:chgData name="Rick Seiden (Bullcity)" userId="S::rseiden@helenoftroy.com::489a4e87-d82f-4d3a-964d-3ab2f4d1fa86" providerId="AD" clId="Web-{94E07535-2B80-4E9B-B15B-31839D645A57}" dt="2022-11-04T18:34:27.420" v="43"/>
          <ac:spMkLst>
            <pc:docMk/>
            <pc:sldMk cId="2890081268" sldId="2142532568"/>
            <ac:spMk id="10" creationId="{8C763E74-8488-CE31-D6B6-C82805E9997C}"/>
          </ac:spMkLst>
        </pc:spChg>
        <pc:spChg chg="del">
          <ac:chgData name="Rick Seiden (Bullcity)" userId="S::rseiden@helenoftroy.com::489a4e87-d82f-4d3a-964d-3ab2f4d1fa86" providerId="AD" clId="Web-{94E07535-2B80-4E9B-B15B-31839D645A57}" dt="2022-11-04T18:34:27.420" v="42"/>
          <ac:spMkLst>
            <pc:docMk/>
            <pc:sldMk cId="2890081268" sldId="2142532568"/>
            <ac:spMk id="11" creationId="{52635E58-64FF-8AB2-48C8-A9CD7ED70B24}"/>
          </ac:spMkLst>
        </pc:spChg>
        <pc:spChg chg="del">
          <ac:chgData name="Rick Seiden (Bullcity)" userId="S::rseiden@helenoftroy.com::489a4e87-d82f-4d3a-964d-3ab2f4d1fa86" providerId="AD" clId="Web-{94E07535-2B80-4E9B-B15B-31839D645A57}" dt="2022-11-04T18:34:27.420" v="41"/>
          <ac:spMkLst>
            <pc:docMk/>
            <pc:sldMk cId="2890081268" sldId="2142532568"/>
            <ac:spMk id="12" creationId="{BD3F483A-FC09-1C65-93B7-87AA1022B799}"/>
          </ac:spMkLst>
        </pc:spChg>
        <pc:spChg chg="del">
          <ac:chgData name="Rick Seiden (Bullcity)" userId="S::rseiden@helenoftroy.com::489a4e87-d82f-4d3a-964d-3ab2f4d1fa86" providerId="AD" clId="Web-{94E07535-2B80-4E9B-B15B-31839D645A57}" dt="2022-11-04T18:34:27.420" v="36"/>
          <ac:spMkLst>
            <pc:docMk/>
            <pc:sldMk cId="2890081268" sldId="2142532568"/>
            <ac:spMk id="14" creationId="{40288AE6-B198-A481-86A4-C145B4A66926}"/>
          </ac:spMkLst>
        </pc:spChg>
        <pc:spChg chg="add del mod">
          <ac:chgData name="Rick Seiden (Bullcity)" userId="S::rseiden@helenoftroy.com::489a4e87-d82f-4d3a-964d-3ab2f4d1fa86" providerId="AD" clId="Web-{94E07535-2B80-4E9B-B15B-31839D645A57}" dt="2022-11-04T18:35:32.657" v="74"/>
          <ac:spMkLst>
            <pc:docMk/>
            <pc:sldMk cId="2890081268" sldId="2142532568"/>
            <ac:spMk id="18" creationId="{77976172-73C2-A7EE-7830-531CC1690DCD}"/>
          </ac:spMkLst>
        </pc:spChg>
        <pc:spChg chg="del">
          <ac:chgData name="Rick Seiden (Bullcity)" userId="S::rseiden@helenoftroy.com::489a4e87-d82f-4d3a-964d-3ab2f4d1fa86" providerId="AD" clId="Web-{94E07535-2B80-4E9B-B15B-31839D645A57}" dt="2022-11-04T18:34:27.420" v="35"/>
          <ac:spMkLst>
            <pc:docMk/>
            <pc:sldMk cId="2890081268" sldId="2142532568"/>
            <ac:spMk id="20" creationId="{466B457E-1E3E-B3A3-7118-6E425676EE49}"/>
          </ac:spMkLst>
        </pc:spChg>
        <pc:spChg chg="del">
          <ac:chgData name="Rick Seiden (Bullcity)" userId="S::rseiden@helenoftroy.com::489a4e87-d82f-4d3a-964d-3ab2f4d1fa86" providerId="AD" clId="Web-{94E07535-2B80-4E9B-B15B-31839D645A57}" dt="2022-11-04T18:34:27.420" v="34"/>
          <ac:spMkLst>
            <pc:docMk/>
            <pc:sldMk cId="2890081268" sldId="2142532568"/>
            <ac:spMk id="22" creationId="{88F7ECE6-762D-29D7-1074-184845DDB0E1}"/>
          </ac:spMkLst>
        </pc:spChg>
        <pc:spChg chg="mod">
          <ac:chgData name="Rick Seiden (Bullcity)" userId="S::rseiden@helenoftroy.com::489a4e87-d82f-4d3a-964d-3ab2f4d1fa86" providerId="AD" clId="Web-{94E07535-2B80-4E9B-B15B-31839D645A57}" dt="2022-11-04T18:36:58.050" v="109" actId="1076"/>
          <ac:spMkLst>
            <pc:docMk/>
            <pc:sldMk cId="2890081268" sldId="2142532568"/>
            <ac:spMk id="23" creationId="{6770A539-3877-A257-5731-0B12F8242AA7}"/>
          </ac:spMkLst>
        </pc:spChg>
        <pc:spChg chg="add mod">
          <ac:chgData name="Rick Seiden (Bullcity)" userId="S::rseiden@helenoftroy.com::489a4e87-d82f-4d3a-964d-3ab2f4d1fa86" providerId="AD" clId="Web-{94E07535-2B80-4E9B-B15B-31839D645A57}" dt="2022-11-04T18:35:50.064" v="89" actId="20577"/>
          <ac:spMkLst>
            <pc:docMk/>
            <pc:sldMk cId="2890081268" sldId="2142532568"/>
            <ac:spMk id="24" creationId="{098316AF-5A81-AA5E-6378-CBDACDF5684D}"/>
          </ac:spMkLst>
        </pc:spChg>
        <pc:spChg chg="add mod">
          <ac:chgData name="Rick Seiden (Bullcity)" userId="S::rseiden@helenoftroy.com::489a4e87-d82f-4d3a-964d-3ab2f4d1fa86" providerId="AD" clId="Web-{94E07535-2B80-4E9B-B15B-31839D645A57}" dt="2022-11-04T18:36:08.267" v="102" actId="20577"/>
          <ac:spMkLst>
            <pc:docMk/>
            <pc:sldMk cId="2890081268" sldId="2142532568"/>
            <ac:spMk id="25" creationId="{20F5A1EA-79F0-0164-E332-98998BB17D4A}"/>
          </ac:spMkLst>
        </pc:spChg>
        <pc:spChg chg="add mod">
          <ac:chgData name="Rick Seiden (Bullcity)" userId="S::rseiden@helenoftroy.com::489a4e87-d82f-4d3a-964d-3ab2f4d1fa86" providerId="AD" clId="Web-{94E07535-2B80-4E9B-B15B-31839D645A57}" dt="2022-11-04T18:36:22.815" v="107" actId="20577"/>
          <ac:spMkLst>
            <pc:docMk/>
            <pc:sldMk cId="2890081268" sldId="2142532568"/>
            <ac:spMk id="26" creationId="{61991A71-8FD0-4D5F-6F1D-C66AF2F76153}"/>
          </ac:spMkLst>
        </pc:spChg>
        <pc:spChg chg="add mod">
          <ac:chgData name="Rick Seiden (Bullcity)" userId="S::rseiden@helenoftroy.com::489a4e87-d82f-4d3a-964d-3ab2f4d1fa86" providerId="AD" clId="Web-{94E07535-2B80-4E9B-B15B-31839D645A57}" dt="2022-11-04T18:38:53.772" v="143" actId="20577"/>
          <ac:spMkLst>
            <pc:docMk/>
            <pc:sldMk cId="2890081268" sldId="2142532568"/>
            <ac:spMk id="27" creationId="{63C282D4-C60C-BA36-3D81-2C4A902AC765}"/>
          </ac:spMkLst>
        </pc:spChg>
        <pc:spChg chg="del">
          <ac:chgData name="Rick Seiden (Bullcity)" userId="S::rseiden@helenoftroy.com::489a4e87-d82f-4d3a-964d-3ab2f4d1fa86" providerId="AD" clId="Web-{94E07535-2B80-4E9B-B15B-31839D645A57}" dt="2022-11-04T18:34:27.420" v="33"/>
          <ac:spMkLst>
            <pc:docMk/>
            <pc:sldMk cId="2890081268" sldId="2142532568"/>
            <ac:spMk id="28" creationId="{74A65E89-6514-6385-355E-AC713443975E}"/>
          </ac:spMkLst>
        </pc:spChg>
        <pc:spChg chg="del">
          <ac:chgData name="Rick Seiden (Bullcity)" userId="S::rseiden@helenoftroy.com::489a4e87-d82f-4d3a-964d-3ab2f4d1fa86" providerId="AD" clId="Web-{94E07535-2B80-4E9B-B15B-31839D645A57}" dt="2022-11-04T18:34:27.420" v="32"/>
          <ac:spMkLst>
            <pc:docMk/>
            <pc:sldMk cId="2890081268" sldId="2142532568"/>
            <ac:spMk id="29" creationId="{5DC40B24-B26E-770F-1575-75399B6D71F8}"/>
          </ac:spMkLst>
        </pc:spChg>
        <pc:spChg chg="del">
          <ac:chgData name="Rick Seiden (Bullcity)" userId="S::rseiden@helenoftroy.com::489a4e87-d82f-4d3a-964d-3ab2f4d1fa86" providerId="AD" clId="Web-{94E07535-2B80-4E9B-B15B-31839D645A57}" dt="2022-11-04T18:34:27.420" v="31"/>
          <ac:spMkLst>
            <pc:docMk/>
            <pc:sldMk cId="2890081268" sldId="2142532568"/>
            <ac:spMk id="30" creationId="{4C646A27-A2E7-6536-4AFC-0EC64100DA0A}"/>
          </ac:spMkLst>
        </pc:spChg>
        <pc:spChg chg="mod">
          <ac:chgData name="Rick Seiden (Bullcity)" userId="S::rseiden@helenoftroy.com::489a4e87-d82f-4d3a-964d-3ab2f4d1fa86" providerId="AD" clId="Web-{94E07535-2B80-4E9B-B15B-31839D645A57}" dt="2022-11-04T18:36:55.206" v="108" actId="1076"/>
          <ac:spMkLst>
            <pc:docMk/>
            <pc:sldMk cId="2890081268" sldId="2142532568"/>
            <ac:spMk id="34" creationId="{C8247F21-B7B9-2412-8494-58AF2F3B1946}"/>
          </ac:spMkLst>
        </pc:spChg>
        <pc:spChg chg="del">
          <ac:chgData name="Rick Seiden (Bullcity)" userId="S::rseiden@helenoftroy.com::489a4e87-d82f-4d3a-964d-3ab2f4d1fa86" providerId="AD" clId="Web-{94E07535-2B80-4E9B-B15B-31839D645A57}" dt="2022-11-04T18:34:27.420" v="29"/>
          <ac:spMkLst>
            <pc:docMk/>
            <pc:sldMk cId="2890081268" sldId="2142532568"/>
            <ac:spMk id="37" creationId="{692529E0-A12B-0040-E619-80C40F346EDC}"/>
          </ac:spMkLst>
        </pc:spChg>
        <pc:spChg chg="del">
          <ac:chgData name="Rick Seiden (Bullcity)" userId="S::rseiden@helenoftroy.com::489a4e87-d82f-4d3a-964d-3ab2f4d1fa86" providerId="AD" clId="Web-{94E07535-2B80-4E9B-B15B-31839D645A57}" dt="2022-11-04T18:34:27.420" v="28"/>
          <ac:spMkLst>
            <pc:docMk/>
            <pc:sldMk cId="2890081268" sldId="2142532568"/>
            <ac:spMk id="38" creationId="{8CA49FEF-C073-6870-0211-E3B7C7081D10}"/>
          </ac:spMkLst>
        </pc:spChg>
        <pc:spChg chg="del">
          <ac:chgData name="Rick Seiden (Bullcity)" userId="S::rseiden@helenoftroy.com::489a4e87-d82f-4d3a-964d-3ab2f4d1fa86" providerId="AD" clId="Web-{94E07535-2B80-4E9B-B15B-31839D645A57}" dt="2022-11-04T18:34:27.420" v="27"/>
          <ac:spMkLst>
            <pc:docMk/>
            <pc:sldMk cId="2890081268" sldId="2142532568"/>
            <ac:spMk id="39" creationId="{E9B61C91-C16E-1429-0A93-09184D0008D4}"/>
          </ac:spMkLst>
        </pc:spChg>
        <pc:picChg chg="del">
          <ac:chgData name="Rick Seiden (Bullcity)" userId="S::rseiden@helenoftroy.com::489a4e87-d82f-4d3a-964d-3ab2f4d1fa86" providerId="AD" clId="Web-{94E07535-2B80-4E9B-B15B-31839D645A57}" dt="2022-11-04T18:34:27.420" v="39"/>
          <ac:picMkLst>
            <pc:docMk/>
            <pc:sldMk cId="2890081268" sldId="2142532568"/>
            <ac:picMk id="15" creationId="{8D47FB0F-2B9C-3A1F-3CC6-DF47CB876D33}"/>
          </ac:picMkLst>
        </pc:picChg>
        <pc:picChg chg="del">
          <ac:chgData name="Rick Seiden (Bullcity)" userId="S::rseiden@helenoftroy.com::489a4e87-d82f-4d3a-964d-3ab2f4d1fa86" providerId="AD" clId="Web-{94E07535-2B80-4E9B-B15B-31839D645A57}" dt="2022-11-04T18:34:27.420" v="38"/>
          <ac:picMkLst>
            <pc:docMk/>
            <pc:sldMk cId="2890081268" sldId="2142532568"/>
            <ac:picMk id="21" creationId="{924DD170-61EA-47FF-669B-EF4ACAB76311}"/>
          </ac:picMkLst>
        </pc:picChg>
        <pc:cxnChg chg="add mod">
          <ac:chgData name="Rick Seiden (Bullcity)" userId="S::rseiden@helenoftroy.com::489a4e87-d82f-4d3a-964d-3ab2f4d1fa86" providerId="AD" clId="Web-{94E07535-2B80-4E9B-B15B-31839D645A57}" dt="2022-11-04T18:37:48.723" v="110" actId="1076"/>
          <ac:cxnSpMkLst>
            <pc:docMk/>
            <pc:sldMk cId="2890081268" sldId="2142532568"/>
            <ac:cxnSpMk id="3" creationId="{F42645F5-3C37-E752-3E37-AA45BD2443F2}"/>
          </ac:cxnSpMkLst>
        </pc:cxnChg>
        <pc:cxnChg chg="del">
          <ac:chgData name="Rick Seiden (Bullcity)" userId="S::rseiden@helenoftroy.com::489a4e87-d82f-4d3a-964d-3ab2f4d1fa86" providerId="AD" clId="Web-{94E07535-2B80-4E9B-B15B-31839D645A57}" dt="2022-11-04T18:34:27.420" v="48"/>
          <ac:cxnSpMkLst>
            <pc:docMk/>
            <pc:sldMk cId="2890081268" sldId="2142532568"/>
            <ac:cxnSpMk id="4" creationId="{6C348429-9882-9020-20E1-F3348DE8F1AF}"/>
          </ac:cxnSpMkLst>
        </pc:cxnChg>
        <pc:cxnChg chg="del">
          <ac:chgData name="Rick Seiden (Bullcity)" userId="S::rseiden@helenoftroy.com::489a4e87-d82f-4d3a-964d-3ab2f4d1fa86" providerId="AD" clId="Web-{94E07535-2B80-4E9B-B15B-31839D645A57}" dt="2022-11-04T18:34:27.420" v="47"/>
          <ac:cxnSpMkLst>
            <pc:docMk/>
            <pc:sldMk cId="2890081268" sldId="2142532568"/>
            <ac:cxnSpMk id="5" creationId="{DF6EAB5B-C27F-DD88-677F-19E92EEFB342}"/>
          </ac:cxnSpMkLst>
        </pc:cxnChg>
        <pc:cxnChg chg="del">
          <ac:chgData name="Rick Seiden (Bullcity)" userId="S::rseiden@helenoftroy.com::489a4e87-d82f-4d3a-964d-3ab2f4d1fa86" providerId="AD" clId="Web-{94E07535-2B80-4E9B-B15B-31839D645A57}" dt="2022-11-04T18:34:27.420" v="46"/>
          <ac:cxnSpMkLst>
            <pc:docMk/>
            <pc:sldMk cId="2890081268" sldId="2142532568"/>
            <ac:cxnSpMk id="6" creationId="{CD03862B-88BA-72B9-9D14-89AF4524679D}"/>
          </ac:cxnSpMkLst>
        </pc:cxnChg>
        <pc:cxnChg chg="del">
          <ac:chgData name="Rick Seiden (Bullcity)" userId="S::rseiden@helenoftroy.com::489a4e87-d82f-4d3a-964d-3ab2f4d1fa86" providerId="AD" clId="Web-{94E07535-2B80-4E9B-B15B-31839D645A57}" dt="2022-11-04T18:34:27.420" v="45"/>
          <ac:cxnSpMkLst>
            <pc:docMk/>
            <pc:sldMk cId="2890081268" sldId="2142532568"/>
            <ac:cxnSpMk id="7" creationId="{F0F62108-3A65-6EFA-49E7-7E0ED3C34F1A}"/>
          </ac:cxnSpMkLst>
        </pc:cxnChg>
        <pc:cxnChg chg="del">
          <ac:chgData name="Rick Seiden (Bullcity)" userId="S::rseiden@helenoftroy.com::489a4e87-d82f-4d3a-964d-3ab2f4d1fa86" providerId="AD" clId="Web-{94E07535-2B80-4E9B-B15B-31839D645A57}" dt="2022-11-04T18:34:27.420" v="40"/>
          <ac:cxnSpMkLst>
            <pc:docMk/>
            <pc:sldMk cId="2890081268" sldId="2142532568"/>
            <ac:cxnSpMk id="13" creationId="{CB46E87C-7C35-17D3-0728-8B00809FE201}"/>
          </ac:cxnSpMkLst>
        </pc:cxnChg>
        <pc:cxnChg chg="add mod">
          <ac:chgData name="Rick Seiden (Bullcity)" userId="S::rseiden@helenoftroy.com::489a4e87-d82f-4d3a-964d-3ab2f4d1fa86" providerId="AD" clId="Web-{94E07535-2B80-4E9B-B15B-31839D645A57}" dt="2022-11-04T18:35:11.265" v="67" actId="1076"/>
          <ac:cxnSpMkLst>
            <pc:docMk/>
            <pc:sldMk cId="2890081268" sldId="2142532568"/>
            <ac:cxnSpMk id="16" creationId="{7F332103-27DC-4D39-C090-6640D9817407}"/>
          </ac:cxnSpMkLst>
        </pc:cxnChg>
        <pc:cxnChg chg="add mod">
          <ac:chgData name="Rick Seiden (Bullcity)" userId="S::rseiden@helenoftroy.com::489a4e87-d82f-4d3a-964d-3ab2f4d1fa86" providerId="AD" clId="Web-{94E07535-2B80-4E9B-B15B-31839D645A57}" dt="2022-11-04T18:35:07.281" v="66" actId="1076"/>
          <ac:cxnSpMkLst>
            <pc:docMk/>
            <pc:sldMk cId="2890081268" sldId="2142532568"/>
            <ac:cxnSpMk id="17" creationId="{6A55178D-39D6-849A-398D-BFE5F78B0989}"/>
          </ac:cxnSpMkLst>
        </pc:cxnChg>
        <pc:cxnChg chg="add mod">
          <ac:chgData name="Rick Seiden (Bullcity)" userId="S::rseiden@helenoftroy.com::489a4e87-d82f-4d3a-964d-3ab2f4d1fa86" providerId="AD" clId="Web-{94E07535-2B80-4E9B-B15B-31839D645A57}" dt="2022-11-04T18:35:37.688" v="76" actId="1076"/>
          <ac:cxnSpMkLst>
            <pc:docMk/>
            <pc:sldMk cId="2890081268" sldId="2142532568"/>
            <ac:cxnSpMk id="19" creationId="{5AAACFC9-D08F-08AA-9AC7-24F36468F212}"/>
          </ac:cxnSpMkLst>
        </pc:cxnChg>
        <pc:cxnChg chg="del">
          <ac:chgData name="Rick Seiden (Bullcity)" userId="S::rseiden@helenoftroy.com::489a4e87-d82f-4d3a-964d-3ab2f4d1fa86" providerId="AD" clId="Web-{94E07535-2B80-4E9B-B15B-31839D645A57}" dt="2022-11-04T18:34:27.420" v="30"/>
          <ac:cxnSpMkLst>
            <pc:docMk/>
            <pc:sldMk cId="2890081268" sldId="2142532568"/>
            <ac:cxnSpMk id="35" creationId="{21A7FB7A-4F2A-743D-0C65-D6E4A2BBF5CD}"/>
          </ac:cxnSpMkLst>
        </pc:cxnChg>
      </pc:sldChg>
      <pc:sldChg chg="addSp modSp new">
        <pc:chgData name="Rick Seiden (Bullcity)" userId="S::rseiden@helenoftroy.com::489a4e87-d82f-4d3a-964d-3ab2f4d1fa86" providerId="AD" clId="Web-{94E07535-2B80-4E9B-B15B-31839D645A57}" dt="2022-11-04T18:43:03.858" v="151" actId="1076"/>
        <pc:sldMkLst>
          <pc:docMk/>
          <pc:sldMk cId="2716836867" sldId="2142532569"/>
        </pc:sldMkLst>
        <pc:picChg chg="add mod">
          <ac:chgData name="Rick Seiden (Bullcity)" userId="S::rseiden@helenoftroy.com::489a4e87-d82f-4d3a-964d-3ab2f4d1fa86" providerId="AD" clId="Web-{94E07535-2B80-4E9B-B15B-31839D645A57}" dt="2022-11-04T18:43:03.858" v="151" actId="1076"/>
          <ac:picMkLst>
            <pc:docMk/>
            <pc:sldMk cId="2716836867" sldId="2142532569"/>
            <ac:picMk id="2" creationId="{6CE993F8-53C9-A14B-B799-C8537824EB7E}"/>
          </ac:picMkLst>
        </pc:picChg>
      </pc:sldChg>
      <pc:sldChg chg="delSp modSp add replId">
        <pc:chgData name="Rick Seiden (Bullcity)" userId="S::rseiden@helenoftroy.com::489a4e87-d82f-4d3a-964d-3ab2f4d1fa86" providerId="AD" clId="Web-{94E07535-2B80-4E9B-B15B-31839D645A57}" dt="2022-11-04T18:48:30.337" v="182"/>
        <pc:sldMkLst>
          <pc:docMk/>
          <pc:sldMk cId="1511930240" sldId="2142532570"/>
        </pc:sldMkLst>
        <pc:spChg chg="del mod">
          <ac:chgData name="Rick Seiden (Bullcity)" userId="S::rseiden@helenoftroy.com::489a4e87-d82f-4d3a-964d-3ab2f4d1fa86" providerId="AD" clId="Web-{94E07535-2B80-4E9B-B15B-31839D645A57}" dt="2022-11-04T18:48:30.337" v="182"/>
          <ac:spMkLst>
            <pc:docMk/>
            <pc:sldMk cId="1511930240" sldId="2142532570"/>
            <ac:spMk id="49" creationId="{D4A0D532-E437-C873-F602-B7F250D69349}"/>
          </ac:spMkLst>
        </pc:spChg>
        <pc:spChg chg="del">
          <ac:chgData name="Rick Seiden (Bullcity)" userId="S::rseiden@helenoftroy.com::489a4e87-d82f-4d3a-964d-3ab2f4d1fa86" providerId="AD" clId="Web-{94E07535-2B80-4E9B-B15B-31839D645A57}" dt="2022-11-04T18:46:01.239" v="175"/>
          <ac:spMkLst>
            <pc:docMk/>
            <pc:sldMk cId="1511930240" sldId="2142532570"/>
            <ac:spMk id="53" creationId="{03D92547-A580-F77C-999B-985D9F0B5BE8}"/>
          </ac:spMkLst>
        </pc:spChg>
        <pc:spChg chg="del">
          <ac:chgData name="Rick Seiden (Bullcity)" userId="S::rseiden@helenoftroy.com::489a4e87-d82f-4d3a-964d-3ab2f4d1fa86" providerId="AD" clId="Web-{94E07535-2B80-4E9B-B15B-31839D645A57}" dt="2022-11-04T18:46:05.723" v="176"/>
          <ac:spMkLst>
            <pc:docMk/>
            <pc:sldMk cId="1511930240" sldId="2142532570"/>
            <ac:spMk id="57" creationId="{89E4D86E-3760-DE82-AADB-59B5F884F364}"/>
          </ac:spMkLst>
        </pc:spChg>
        <pc:spChg chg="del">
          <ac:chgData name="Rick Seiden (Bullcity)" userId="S::rseiden@helenoftroy.com::489a4e87-d82f-4d3a-964d-3ab2f4d1fa86" providerId="AD" clId="Web-{94E07535-2B80-4E9B-B15B-31839D645A57}" dt="2022-11-04T18:46:11.739" v="178"/>
          <ac:spMkLst>
            <pc:docMk/>
            <pc:sldMk cId="1511930240" sldId="2142532570"/>
            <ac:spMk id="58" creationId="{83930630-7EDF-AEC8-006B-90E6C9D77178}"/>
          </ac:spMkLst>
        </pc:spChg>
        <pc:spChg chg="del">
          <ac:chgData name="Rick Seiden (Bullcity)" userId="S::rseiden@helenoftroy.com::489a4e87-d82f-4d3a-964d-3ab2f4d1fa86" providerId="AD" clId="Web-{94E07535-2B80-4E9B-B15B-31839D645A57}" dt="2022-11-04T18:46:08.833" v="177"/>
          <ac:spMkLst>
            <pc:docMk/>
            <pc:sldMk cId="1511930240" sldId="2142532570"/>
            <ac:spMk id="59" creationId="{97DDF07F-7498-00D5-B4CB-C25236A4843D}"/>
          </ac:spMkLst>
        </pc:spChg>
        <pc:spChg chg="del">
          <ac:chgData name="Rick Seiden (Bullcity)" userId="S::rseiden@helenoftroy.com::489a4e87-d82f-4d3a-964d-3ab2f4d1fa86" providerId="AD" clId="Web-{94E07535-2B80-4E9B-B15B-31839D645A57}" dt="2022-11-04T18:46:20.208" v="179"/>
          <ac:spMkLst>
            <pc:docMk/>
            <pc:sldMk cId="1511930240" sldId="2142532570"/>
            <ac:spMk id="60" creationId="{3C4D6E96-3F1C-44F7-A427-C8027CD0BC27}"/>
          </ac:spMkLst>
        </pc:spChg>
        <pc:spChg chg="del">
          <ac:chgData name="Rick Seiden (Bullcity)" userId="S::rseiden@helenoftroy.com::489a4e87-d82f-4d3a-964d-3ab2f4d1fa86" providerId="AD" clId="Web-{94E07535-2B80-4E9B-B15B-31839D645A57}" dt="2022-11-04T18:46:23.114" v="180"/>
          <ac:spMkLst>
            <pc:docMk/>
            <pc:sldMk cId="1511930240" sldId="2142532570"/>
            <ac:spMk id="61" creationId="{08909E4C-1972-C015-911A-15EA794A960B}"/>
          </ac:spMkLst>
        </pc:spChg>
      </pc:sldChg>
      <pc:sldChg chg="addSp delSp modSp">
        <pc:chgData name="Rick Seiden (Bullcity)" userId="S::rseiden@helenoftroy.com::489a4e87-d82f-4d3a-964d-3ab2f4d1fa86" providerId="AD" clId="Web-{94E07535-2B80-4E9B-B15B-31839D645A57}" dt="2022-11-04T19:09:45.845" v="273" actId="1076"/>
        <pc:sldMkLst>
          <pc:docMk/>
          <pc:sldMk cId="1940923647" sldId="2142532571"/>
        </pc:sldMkLst>
        <pc:spChg chg="del">
          <ac:chgData name="Rick Seiden (Bullcity)" userId="S::rseiden@helenoftroy.com::489a4e87-d82f-4d3a-964d-3ab2f4d1fa86" providerId="AD" clId="Web-{94E07535-2B80-4E9B-B15B-31839D645A57}" dt="2022-11-04T18:56:32.180" v="197"/>
          <ac:spMkLst>
            <pc:docMk/>
            <pc:sldMk cId="1940923647" sldId="2142532571"/>
            <ac:spMk id="37" creationId="{D1826669-4E66-EB33-7B9E-057E4B311054}"/>
          </ac:spMkLst>
        </pc:spChg>
        <pc:spChg chg="del">
          <ac:chgData name="Rick Seiden (Bullcity)" userId="S::rseiden@helenoftroy.com::489a4e87-d82f-4d3a-964d-3ab2f4d1fa86" providerId="AD" clId="Web-{94E07535-2B80-4E9B-B15B-31839D645A57}" dt="2022-11-04T19:01:28.111" v="226"/>
          <ac:spMkLst>
            <pc:docMk/>
            <pc:sldMk cId="1940923647" sldId="2142532571"/>
            <ac:spMk id="38" creationId="{FC6B84AA-9315-BE3C-4795-8A06C24EBF39}"/>
          </ac:spMkLst>
        </pc:spChg>
        <pc:spChg chg="del">
          <ac:chgData name="Rick Seiden (Bullcity)" userId="S::rseiden@helenoftroy.com::489a4e87-d82f-4d3a-964d-3ab2f4d1fa86" providerId="AD" clId="Web-{94E07535-2B80-4E9B-B15B-31839D645A57}" dt="2022-11-04T19:01:32.314" v="227"/>
          <ac:spMkLst>
            <pc:docMk/>
            <pc:sldMk cId="1940923647" sldId="2142532571"/>
            <ac:spMk id="39" creationId="{B29D1599-1BC3-E703-1CCB-E7398E007C3C}"/>
          </ac:spMkLst>
        </pc:spChg>
        <pc:spChg chg="del">
          <ac:chgData name="Rick Seiden (Bullcity)" userId="S::rseiden@helenoftroy.com::489a4e87-d82f-4d3a-964d-3ab2f4d1fa86" providerId="AD" clId="Web-{94E07535-2B80-4E9B-B15B-31839D645A57}" dt="2022-11-04T19:01:34.611" v="228"/>
          <ac:spMkLst>
            <pc:docMk/>
            <pc:sldMk cId="1940923647" sldId="2142532571"/>
            <ac:spMk id="44" creationId="{CCEC0EBE-FAD1-977D-C9D3-FB48E2305900}"/>
          </ac:spMkLst>
        </pc:spChg>
        <pc:spChg chg="del mod">
          <ac:chgData name="Rick Seiden (Bullcity)" userId="S::rseiden@helenoftroy.com::489a4e87-d82f-4d3a-964d-3ab2f4d1fa86" providerId="AD" clId="Web-{94E07535-2B80-4E9B-B15B-31839D645A57}" dt="2022-11-04T19:01:39.096" v="230"/>
          <ac:spMkLst>
            <pc:docMk/>
            <pc:sldMk cId="1940923647" sldId="2142532571"/>
            <ac:spMk id="45" creationId="{B0B5E7C2-07F4-A80E-6D44-0AA780441EF0}"/>
          </ac:spMkLst>
        </pc:spChg>
        <pc:spChg chg="del">
          <ac:chgData name="Rick Seiden (Bullcity)" userId="S::rseiden@helenoftroy.com::489a4e87-d82f-4d3a-964d-3ab2f4d1fa86" providerId="AD" clId="Web-{94E07535-2B80-4E9B-B15B-31839D645A57}" dt="2022-11-04T19:01:42.533" v="231"/>
          <ac:spMkLst>
            <pc:docMk/>
            <pc:sldMk cId="1940923647" sldId="2142532571"/>
            <ac:spMk id="46" creationId="{0795A905-120F-3959-807A-F5052A115C01}"/>
          </ac:spMkLst>
        </pc:spChg>
        <pc:spChg chg="del">
          <ac:chgData name="Rick Seiden (Bullcity)" userId="S::rseiden@helenoftroy.com::489a4e87-d82f-4d3a-964d-3ab2f4d1fa86" providerId="AD" clId="Web-{94E07535-2B80-4E9B-B15B-31839D645A57}" dt="2022-11-04T19:01:48.580" v="232"/>
          <ac:spMkLst>
            <pc:docMk/>
            <pc:sldMk cId="1940923647" sldId="2142532571"/>
            <ac:spMk id="48" creationId="{3272F6E2-EFAE-BC15-8D60-142AFC0FE5A9}"/>
          </ac:spMkLst>
        </pc:spChg>
        <pc:spChg chg="add del mod">
          <ac:chgData name="Rick Seiden (Bullcity)" userId="S::rseiden@helenoftroy.com::489a4e87-d82f-4d3a-964d-3ab2f4d1fa86" providerId="AD" clId="Web-{94E07535-2B80-4E9B-B15B-31839D645A57}" dt="2022-11-04T18:51:42.749" v="194"/>
          <ac:spMkLst>
            <pc:docMk/>
            <pc:sldMk cId="1940923647" sldId="2142532571"/>
            <ac:spMk id="49" creationId="{D4A0D532-E437-C873-F602-B7F250D69349}"/>
          </ac:spMkLst>
        </pc:spChg>
        <pc:spChg chg="del mod">
          <ac:chgData name="Rick Seiden (Bullcity)" userId="S::rseiden@helenoftroy.com::489a4e87-d82f-4d3a-964d-3ab2f4d1fa86" providerId="AD" clId="Web-{94E07535-2B80-4E9B-B15B-31839D645A57}" dt="2022-11-04T19:02:08.018" v="237"/>
          <ac:spMkLst>
            <pc:docMk/>
            <pc:sldMk cId="1940923647" sldId="2142532571"/>
            <ac:spMk id="50" creationId="{EEB41D2C-47AA-D436-7360-22001BC60C58}"/>
          </ac:spMkLst>
        </pc:spChg>
        <pc:spChg chg="del mod">
          <ac:chgData name="Rick Seiden (Bullcity)" userId="S::rseiden@helenoftroy.com::489a4e87-d82f-4d3a-964d-3ab2f4d1fa86" providerId="AD" clId="Web-{94E07535-2B80-4E9B-B15B-31839D645A57}" dt="2022-11-04T19:02:05.050" v="236"/>
          <ac:spMkLst>
            <pc:docMk/>
            <pc:sldMk cId="1940923647" sldId="2142532571"/>
            <ac:spMk id="51" creationId="{D135F312-18C2-C035-BFB5-7E3DED078F5C}"/>
          </ac:spMkLst>
        </pc:spChg>
        <pc:spChg chg="del">
          <ac:chgData name="Rick Seiden (Bullcity)" userId="S::rseiden@helenoftroy.com::489a4e87-d82f-4d3a-964d-3ab2f4d1fa86" providerId="AD" clId="Web-{94E07535-2B80-4E9B-B15B-31839D645A57}" dt="2022-11-04T18:56:34.086" v="198"/>
          <ac:spMkLst>
            <pc:docMk/>
            <pc:sldMk cId="1940923647" sldId="2142532571"/>
            <ac:spMk id="52" creationId="{BE212EC9-E419-F01D-EBFF-9E6A7FCF4AE8}"/>
          </ac:spMkLst>
        </pc:spChg>
        <pc:spChg chg="del">
          <ac:chgData name="Rick Seiden (Bullcity)" userId="S::rseiden@helenoftroy.com::489a4e87-d82f-4d3a-964d-3ab2f4d1fa86" providerId="AD" clId="Web-{94E07535-2B80-4E9B-B15B-31839D645A57}" dt="2022-11-04T18:48:51.306" v="186"/>
          <ac:spMkLst>
            <pc:docMk/>
            <pc:sldMk cId="1940923647" sldId="2142532571"/>
            <ac:spMk id="55" creationId="{EBFAA26A-4A16-D2E2-FBC7-FEECD790DE1C}"/>
          </ac:spMkLst>
        </pc:spChg>
        <pc:spChg chg="del">
          <ac:chgData name="Rick Seiden (Bullcity)" userId="S::rseiden@helenoftroy.com::489a4e87-d82f-4d3a-964d-3ab2f4d1fa86" providerId="AD" clId="Web-{94E07535-2B80-4E9B-B15B-31839D645A57}" dt="2022-11-04T18:48:48.447" v="185"/>
          <ac:spMkLst>
            <pc:docMk/>
            <pc:sldMk cId="1940923647" sldId="2142532571"/>
            <ac:spMk id="62" creationId="{61E13123-C77E-E00E-B3EF-2602D4825AFD}"/>
          </ac:spMkLst>
        </pc:spChg>
        <pc:spChg chg="del">
          <ac:chgData name="Rick Seiden (Bullcity)" userId="S::rseiden@helenoftroy.com::489a4e87-d82f-4d3a-964d-3ab2f4d1fa86" providerId="AD" clId="Web-{94E07535-2B80-4E9B-B15B-31839D645A57}" dt="2022-11-04T18:48:40.415" v="183"/>
          <ac:spMkLst>
            <pc:docMk/>
            <pc:sldMk cId="1940923647" sldId="2142532571"/>
            <ac:spMk id="63" creationId="{205607C8-3E4F-1925-0D2C-955959E46122}"/>
          </ac:spMkLst>
        </pc:spChg>
        <pc:spChg chg="del">
          <ac:chgData name="Rick Seiden (Bullcity)" userId="S::rseiden@helenoftroy.com::489a4e87-d82f-4d3a-964d-3ab2f4d1fa86" providerId="AD" clId="Web-{94E07535-2B80-4E9B-B15B-31839D645A57}" dt="2022-11-04T18:48:42.431" v="184"/>
          <ac:spMkLst>
            <pc:docMk/>
            <pc:sldMk cId="1940923647" sldId="2142532571"/>
            <ac:spMk id="65" creationId="{40FE2C27-9830-1F0B-00A3-3344BD1360CC}"/>
          </ac:spMkLst>
        </pc:spChg>
        <pc:spChg chg="add del mod">
          <ac:chgData name="Rick Seiden (Bullcity)" userId="S::rseiden@helenoftroy.com::489a4e87-d82f-4d3a-964d-3ab2f4d1fa86" providerId="AD" clId="Web-{94E07535-2B80-4E9B-B15B-31839D645A57}" dt="2022-11-04T19:09:45.845" v="273" actId="1076"/>
          <ac:spMkLst>
            <pc:docMk/>
            <pc:sldMk cId="1940923647" sldId="2142532571"/>
            <ac:spMk id="107861" creationId="{4E00EEA7-7B1B-FB1C-046B-6D0C684555A9}"/>
          </ac:spMkLst>
        </pc:spChg>
        <pc:grpChg chg="add del mod">
          <ac:chgData name="Rick Seiden (Bullcity)" userId="S::rseiden@helenoftroy.com::489a4e87-d82f-4d3a-964d-3ab2f4d1fa86" providerId="AD" clId="Web-{94E07535-2B80-4E9B-B15B-31839D645A57}" dt="2022-11-04T19:05:36.212" v="263"/>
          <ac:grpSpMkLst>
            <pc:docMk/>
            <pc:sldMk cId="1940923647" sldId="2142532571"/>
            <ac:grpSpMk id="107885" creationId="{2FD8BDE1-1154-549F-1AA0-D848D508C90A}"/>
          </ac:grpSpMkLst>
        </pc:grpChg>
        <pc:picChg chg="mod">
          <ac:chgData name="Rick Seiden (Bullcity)" userId="S::rseiden@helenoftroy.com::489a4e87-d82f-4d3a-964d-3ab2f4d1fa86" providerId="AD" clId="Web-{94E07535-2B80-4E9B-B15B-31839D645A57}" dt="2022-11-04T19:06:36.011" v="268" actId="1076"/>
          <ac:picMkLst>
            <pc:docMk/>
            <pc:sldMk cId="1940923647" sldId="2142532571"/>
            <ac:picMk id="5" creationId="{249BA1AE-476D-D340-13D7-41DD48FAE781}"/>
          </ac:picMkLst>
        </pc:picChg>
        <pc:picChg chg="del">
          <ac:chgData name="Rick Seiden (Bullcity)" userId="S::rseiden@helenoftroy.com::489a4e87-d82f-4d3a-964d-3ab2f4d1fa86" providerId="AD" clId="Web-{94E07535-2B80-4E9B-B15B-31839D645A57}" dt="2022-11-04T18:48:57.838" v="188"/>
          <ac:picMkLst>
            <pc:docMk/>
            <pc:sldMk cId="1940923647" sldId="2142532571"/>
            <ac:picMk id="67" creationId="{D71D31CC-60C9-7A46-0D01-DE100260475D}"/>
          </ac:picMkLst>
        </pc:picChg>
        <pc:picChg chg="del">
          <ac:chgData name="Rick Seiden (Bullcity)" userId="S::rseiden@helenoftroy.com::489a4e87-d82f-4d3a-964d-3ab2f4d1fa86" providerId="AD" clId="Web-{94E07535-2B80-4E9B-B15B-31839D645A57}" dt="2022-11-04T18:49:00.088" v="189"/>
          <ac:picMkLst>
            <pc:docMk/>
            <pc:sldMk cId="1940923647" sldId="2142532571"/>
            <ac:picMk id="83" creationId="{8BEC804A-AF1C-694A-7F6A-02C38C231446}"/>
          </ac:picMkLst>
        </pc:picChg>
        <pc:picChg chg="del">
          <ac:chgData name="Rick Seiden (Bullcity)" userId="S::rseiden@helenoftroy.com::489a4e87-d82f-4d3a-964d-3ab2f4d1fa86" providerId="AD" clId="Web-{94E07535-2B80-4E9B-B15B-31839D645A57}" dt="2022-11-04T18:48:56.182" v="187"/>
          <ac:picMkLst>
            <pc:docMk/>
            <pc:sldMk cId="1940923647" sldId="2142532571"/>
            <ac:picMk id="107524" creationId="{E66EFA58-E8CF-2AA9-F9DC-391A8EF916CC}"/>
          </ac:picMkLst>
        </pc:picChg>
        <pc:picChg chg="add del mod">
          <ac:chgData name="Rick Seiden (Bullcity)" userId="S::rseiden@helenoftroy.com::489a4e87-d82f-4d3a-964d-3ab2f4d1fa86" providerId="AD" clId="Web-{94E07535-2B80-4E9B-B15B-31839D645A57}" dt="2022-11-04T19:05:04.977" v="258"/>
          <ac:picMkLst>
            <pc:docMk/>
            <pc:sldMk cId="1940923647" sldId="2142532571"/>
            <ac:picMk id="107873" creationId="{83F5974A-7E13-DD2D-267B-9F3280535B9C}"/>
          </ac:picMkLst>
        </pc:picChg>
        <pc:picChg chg="add del mod">
          <ac:chgData name="Rick Seiden (Bullcity)" userId="S::rseiden@helenoftroy.com::489a4e87-d82f-4d3a-964d-3ab2f4d1fa86" providerId="AD" clId="Web-{94E07535-2B80-4E9B-B15B-31839D645A57}" dt="2022-11-04T19:05:06.727" v="259"/>
          <ac:picMkLst>
            <pc:docMk/>
            <pc:sldMk cId="1940923647" sldId="2142532571"/>
            <ac:picMk id="107874" creationId="{25A2E790-B99F-AF3A-AEAE-6961CBF7C3C2}"/>
          </ac:picMkLst>
        </pc:picChg>
        <pc:picChg chg="add del mod">
          <ac:chgData name="Rick Seiden (Bullcity)" userId="S::rseiden@helenoftroy.com::489a4e87-d82f-4d3a-964d-3ab2f4d1fa86" providerId="AD" clId="Web-{94E07535-2B80-4E9B-B15B-31839D645A57}" dt="2022-11-04T19:05:08.649" v="260"/>
          <ac:picMkLst>
            <pc:docMk/>
            <pc:sldMk cId="1940923647" sldId="2142532571"/>
            <ac:picMk id="107875" creationId="{5781A516-DD8A-544C-419A-B2FFD7B6E03B}"/>
          </ac:picMkLst>
        </pc:picChg>
        <pc:picChg chg="add del mod">
          <ac:chgData name="Rick Seiden (Bullcity)" userId="S::rseiden@helenoftroy.com::489a4e87-d82f-4d3a-964d-3ab2f4d1fa86" providerId="AD" clId="Web-{94E07535-2B80-4E9B-B15B-31839D645A57}" dt="2022-11-04T19:05:11.071" v="261"/>
          <ac:picMkLst>
            <pc:docMk/>
            <pc:sldMk cId="1940923647" sldId="2142532571"/>
            <ac:picMk id="107876" creationId="{9E23872E-8A78-BA0F-398C-F4F55570B0BA}"/>
          </ac:picMkLst>
        </pc:picChg>
        <pc:picChg chg="add del mod">
          <ac:chgData name="Rick Seiden (Bullcity)" userId="S::rseiden@helenoftroy.com::489a4e87-d82f-4d3a-964d-3ab2f4d1fa86" providerId="AD" clId="Web-{94E07535-2B80-4E9B-B15B-31839D645A57}" dt="2022-11-04T19:05:13.040" v="262"/>
          <ac:picMkLst>
            <pc:docMk/>
            <pc:sldMk cId="1940923647" sldId="2142532571"/>
            <ac:picMk id="107877" creationId="{971F20B4-4C64-5344-E351-FB32B0D4ADE0}"/>
          </ac:picMkLst>
        </pc:picChg>
        <pc:picChg chg="add mod">
          <ac:chgData name="Rick Seiden (Bullcity)" userId="S::rseiden@helenoftroy.com::489a4e87-d82f-4d3a-964d-3ab2f4d1fa86" providerId="AD" clId="Web-{94E07535-2B80-4E9B-B15B-31839D645A57}" dt="2022-11-04T19:07:52.451" v="270" actId="1076"/>
          <ac:picMkLst>
            <pc:docMk/>
            <pc:sldMk cId="1940923647" sldId="2142532571"/>
            <ac:picMk id="107906" creationId="{C1804CB2-73BB-0A18-5976-64BD66F6E0CA}"/>
          </ac:picMkLst>
        </pc:picChg>
        <pc:cxnChg chg="mod">
          <ac:chgData name="Rick Seiden (Bullcity)" userId="S::rseiden@helenoftroy.com::489a4e87-d82f-4d3a-964d-3ab2f4d1fa86" providerId="AD" clId="Web-{94E07535-2B80-4E9B-B15B-31839D645A57}" dt="2022-11-04T18:53:50.050" v="195" actId="1076"/>
          <ac:cxnSpMkLst>
            <pc:docMk/>
            <pc:sldMk cId="1940923647" sldId="2142532571"/>
            <ac:cxnSpMk id="77" creationId="{91281C9D-A01B-700F-882B-413482AAA15C}"/>
          </ac:cxnSpMkLst>
        </pc:cxnChg>
      </pc:sldChg>
    </pc:docChg>
  </pc:docChgLst>
  <pc:docChgLst>
    <pc:chgData name="Rick Seiden (Bullcity)" userId="S::rseiden@helenoftroy.com::489a4e87-d82f-4d3a-964d-3ab2f4d1fa86" providerId="AD" clId="Web-{93478C1B-D0C8-4716-B30B-5C7B2AD5855C}"/>
    <pc:docChg chg="modSld sldOrd modSection">
      <pc:chgData name="Rick Seiden (Bullcity)" userId="S::rseiden@helenoftroy.com::489a4e87-d82f-4d3a-964d-3ab2f4d1fa86" providerId="AD" clId="Web-{93478C1B-D0C8-4716-B30B-5C7B2AD5855C}" dt="2022-11-04T19:48:23.503" v="233" actId="14100"/>
      <pc:docMkLst>
        <pc:docMk/>
      </pc:docMkLst>
      <pc:sldChg chg="addSp delSp modSp">
        <pc:chgData name="Rick Seiden (Bullcity)" userId="S::rseiden@helenoftroy.com::489a4e87-d82f-4d3a-964d-3ab2f4d1fa86" providerId="AD" clId="Web-{93478C1B-D0C8-4716-B30B-5C7B2AD5855C}" dt="2022-11-04T19:44:07.714" v="177" actId="20577"/>
        <pc:sldMkLst>
          <pc:docMk/>
          <pc:sldMk cId="3333505538" sldId="2142532560"/>
        </pc:sldMkLst>
        <pc:spChg chg="mod">
          <ac:chgData name="Rick Seiden (Bullcity)" userId="S::rseiden@helenoftroy.com::489a4e87-d82f-4d3a-964d-3ab2f4d1fa86" providerId="AD" clId="Web-{93478C1B-D0C8-4716-B30B-5C7B2AD5855C}" dt="2022-11-04T19:33:53.088" v="103" actId="20577"/>
          <ac:spMkLst>
            <pc:docMk/>
            <pc:sldMk cId="3333505538" sldId="2142532560"/>
            <ac:spMk id="2" creationId="{D90EAF41-24B6-4FC0-D3A0-48883641F213}"/>
          </ac:spMkLst>
        </pc:spChg>
        <pc:spChg chg="del">
          <ac:chgData name="Rick Seiden (Bullcity)" userId="S::rseiden@helenoftroy.com::489a4e87-d82f-4d3a-964d-3ab2f4d1fa86" providerId="AD" clId="Web-{93478C1B-D0C8-4716-B30B-5C7B2AD5855C}" dt="2022-11-04T19:30:43.457" v="3"/>
          <ac:spMkLst>
            <pc:docMk/>
            <pc:sldMk cId="3333505538" sldId="2142532560"/>
            <ac:spMk id="6" creationId="{CBB32147-3430-6F30-36C8-B9AE7C1C9950}"/>
          </ac:spMkLst>
        </pc:spChg>
        <pc:spChg chg="add mod">
          <ac:chgData name="Rick Seiden (Bullcity)" userId="S::rseiden@helenoftroy.com::489a4e87-d82f-4d3a-964d-3ab2f4d1fa86" providerId="AD" clId="Web-{93478C1B-D0C8-4716-B30B-5C7B2AD5855C}" dt="2022-11-04T19:32:25.820" v="32" actId="20577"/>
          <ac:spMkLst>
            <pc:docMk/>
            <pc:sldMk cId="3333505538" sldId="2142532560"/>
            <ac:spMk id="7" creationId="{F49A563C-8CD3-9D60-BB2B-36AC9C95D110}"/>
          </ac:spMkLst>
        </pc:spChg>
        <pc:spChg chg="mod">
          <ac:chgData name="Rick Seiden (Bullcity)" userId="S::rseiden@helenoftroy.com::489a4e87-d82f-4d3a-964d-3ab2f4d1fa86" providerId="AD" clId="Web-{93478C1B-D0C8-4716-B30B-5C7B2AD5855C}" dt="2022-11-04T19:31:57.303" v="6" actId="1076"/>
          <ac:spMkLst>
            <pc:docMk/>
            <pc:sldMk cId="3333505538" sldId="2142532560"/>
            <ac:spMk id="16" creationId="{F15DB5A8-0085-3465-1E40-829109291465}"/>
          </ac:spMkLst>
        </pc:spChg>
        <pc:spChg chg="mod">
          <ac:chgData name="Rick Seiden (Bullcity)" userId="S::rseiden@helenoftroy.com::489a4e87-d82f-4d3a-964d-3ab2f4d1fa86" providerId="AD" clId="Web-{93478C1B-D0C8-4716-B30B-5C7B2AD5855C}" dt="2022-11-04T19:36:33.905" v="154" actId="20577"/>
          <ac:spMkLst>
            <pc:docMk/>
            <pc:sldMk cId="3333505538" sldId="2142532560"/>
            <ac:spMk id="17" creationId="{E69181A1-E9DC-740A-5ED2-12B271332708}"/>
          </ac:spMkLst>
        </pc:spChg>
        <pc:spChg chg="add mod">
          <ac:chgData name="Rick Seiden (Bullcity)" userId="S::rseiden@helenoftroy.com::489a4e87-d82f-4d3a-964d-3ab2f4d1fa86" providerId="AD" clId="Web-{93478C1B-D0C8-4716-B30B-5C7B2AD5855C}" dt="2022-11-04T19:33:30.821" v="95" actId="20577"/>
          <ac:spMkLst>
            <pc:docMk/>
            <pc:sldMk cId="3333505538" sldId="2142532560"/>
            <ac:spMk id="18" creationId="{BE3F3FF4-A4F3-BA60-B38A-4F2385476215}"/>
          </ac:spMkLst>
        </pc:spChg>
        <pc:spChg chg="add mod">
          <ac:chgData name="Rick Seiden (Bullcity)" userId="S::rseiden@helenoftroy.com::489a4e87-d82f-4d3a-964d-3ab2f4d1fa86" providerId="AD" clId="Web-{93478C1B-D0C8-4716-B30B-5C7B2AD5855C}" dt="2022-11-04T19:44:07.714" v="177" actId="20577"/>
          <ac:spMkLst>
            <pc:docMk/>
            <pc:sldMk cId="3333505538" sldId="2142532560"/>
            <ac:spMk id="20" creationId="{CBD7454E-0CE2-9198-7BCA-F4DD675289EA}"/>
          </ac:spMkLst>
        </pc:spChg>
        <pc:picChg chg="add del">
          <ac:chgData name="Rick Seiden (Bullcity)" userId="S::rseiden@helenoftroy.com::489a4e87-d82f-4d3a-964d-3ab2f4d1fa86" providerId="AD" clId="Web-{93478C1B-D0C8-4716-B30B-5C7B2AD5855C}" dt="2022-11-04T19:32:04.303" v="8"/>
          <ac:picMkLst>
            <pc:docMk/>
            <pc:sldMk cId="3333505538" sldId="2142532560"/>
            <ac:picMk id="4" creationId="{0FFE28CE-12F7-1B66-32DE-79313E67D5A8}"/>
          </ac:picMkLst>
        </pc:picChg>
      </pc:sldChg>
      <pc:sldChg chg="ord">
        <pc:chgData name="Rick Seiden (Bullcity)" userId="S::rseiden@helenoftroy.com::489a4e87-d82f-4d3a-964d-3ab2f4d1fa86" providerId="AD" clId="Web-{93478C1B-D0C8-4716-B30B-5C7B2AD5855C}" dt="2022-11-04T19:42:52.431" v="156"/>
        <pc:sldMkLst>
          <pc:docMk/>
          <pc:sldMk cId="2217299358" sldId="2142532564"/>
        </pc:sldMkLst>
      </pc:sldChg>
      <pc:sldChg chg="addSp modSp">
        <pc:chgData name="Rick Seiden (Bullcity)" userId="S::rseiden@helenoftroy.com::489a4e87-d82f-4d3a-964d-3ab2f4d1fa86" providerId="AD" clId="Web-{93478C1B-D0C8-4716-B30B-5C7B2AD5855C}" dt="2022-11-04T19:48:23.503" v="233" actId="14100"/>
        <pc:sldMkLst>
          <pc:docMk/>
          <pc:sldMk cId="2890081268" sldId="2142532568"/>
        </pc:sldMkLst>
        <pc:spChg chg="add mod">
          <ac:chgData name="Rick Seiden (Bullcity)" userId="S::rseiden@helenoftroy.com::489a4e87-d82f-4d3a-964d-3ab2f4d1fa86" providerId="AD" clId="Web-{93478C1B-D0C8-4716-B30B-5C7B2AD5855C}" dt="2022-11-04T19:48:23.503" v="233" actId="14100"/>
          <ac:spMkLst>
            <pc:docMk/>
            <pc:sldMk cId="2890081268" sldId="2142532568"/>
            <ac:spMk id="5" creationId="{42F91739-2A5B-FCC0-7B7D-6A5758649702}"/>
          </ac:spMkLst>
        </pc:spChg>
        <pc:spChg chg="mod">
          <ac:chgData name="Rick Seiden (Bullcity)" userId="S::rseiden@helenoftroy.com::489a4e87-d82f-4d3a-964d-3ab2f4d1fa86" providerId="AD" clId="Web-{93478C1B-D0C8-4716-B30B-5C7B2AD5855C}" dt="2022-11-04T19:48:04.799" v="226" actId="1076"/>
          <ac:spMkLst>
            <pc:docMk/>
            <pc:sldMk cId="2890081268" sldId="2142532568"/>
            <ac:spMk id="23" creationId="{6770A539-3877-A257-5731-0B12F8242AA7}"/>
          </ac:spMkLst>
        </pc:spChg>
      </pc:sldChg>
      <pc:sldChg chg="addSp modSp">
        <pc:chgData name="Rick Seiden (Bullcity)" userId="S::rseiden@helenoftroy.com::489a4e87-d82f-4d3a-964d-3ab2f4d1fa86" providerId="AD" clId="Web-{93478C1B-D0C8-4716-B30B-5C7B2AD5855C}" dt="2022-11-04T19:44:57.669" v="223" actId="14100"/>
        <pc:sldMkLst>
          <pc:docMk/>
          <pc:sldMk cId="2716836867" sldId="2142532569"/>
        </pc:sldMkLst>
        <pc:spChg chg="add mod">
          <ac:chgData name="Rick Seiden (Bullcity)" userId="S::rseiden@helenoftroy.com::489a4e87-d82f-4d3a-964d-3ab2f4d1fa86" providerId="AD" clId="Web-{93478C1B-D0C8-4716-B30B-5C7B2AD5855C}" dt="2022-11-04T19:44:57.669" v="223" actId="14100"/>
          <ac:spMkLst>
            <pc:docMk/>
            <pc:sldMk cId="2716836867" sldId="2142532569"/>
            <ac:spMk id="4" creationId="{9D8AA5CF-9B47-87F2-7579-1D21DA3F3160}"/>
          </ac:spMkLst>
        </pc:spChg>
      </pc:sldChg>
      <pc:sldChg chg="ord">
        <pc:chgData name="Rick Seiden (Bullcity)" userId="S::rseiden@helenoftroy.com::489a4e87-d82f-4d3a-964d-3ab2f4d1fa86" providerId="AD" clId="Web-{93478C1B-D0C8-4716-B30B-5C7B2AD5855C}" dt="2022-11-04T19:42:52.415" v="155"/>
        <pc:sldMkLst>
          <pc:docMk/>
          <pc:sldMk cId="1511930240" sldId="2142532570"/>
        </pc:sldMkLst>
      </pc:sldChg>
      <pc:sldChg chg="addSp delSp modSp">
        <pc:chgData name="Rick Seiden (Bullcity)" userId="S::rseiden@helenoftroy.com::489a4e87-d82f-4d3a-964d-3ab2f4d1fa86" providerId="AD" clId="Web-{93478C1B-D0C8-4716-B30B-5C7B2AD5855C}" dt="2022-11-04T19:43:47.510" v="173"/>
        <pc:sldMkLst>
          <pc:docMk/>
          <pc:sldMk cId="1940923647" sldId="2142532571"/>
        </pc:sldMkLst>
        <pc:spChg chg="add mod">
          <ac:chgData name="Rick Seiden (Bullcity)" userId="S::rseiden@helenoftroy.com::489a4e87-d82f-4d3a-964d-3ab2f4d1fa86" providerId="AD" clId="Web-{93478C1B-D0C8-4716-B30B-5C7B2AD5855C}" dt="2022-11-04T19:43:47.510" v="173"/>
          <ac:spMkLst>
            <pc:docMk/>
            <pc:sldMk cId="1940923647" sldId="2142532571"/>
            <ac:spMk id="108154" creationId="{8443E212-6A6E-8F93-B843-89139B985F01}"/>
          </ac:spMkLst>
        </pc:spChg>
        <pc:picChg chg="add del mod">
          <ac:chgData name="Rick Seiden (Bullcity)" userId="S::rseiden@helenoftroy.com::489a4e87-d82f-4d3a-964d-3ab2f4d1fa86" providerId="AD" clId="Web-{93478C1B-D0C8-4716-B30B-5C7B2AD5855C}" dt="2022-11-04T19:16:10.261" v="2"/>
          <ac:picMkLst>
            <pc:docMk/>
            <pc:sldMk cId="1940923647" sldId="2142532571"/>
            <ac:picMk id="107963" creationId="{FAB46543-A3B4-E74E-B586-B4762B19623E}"/>
          </ac:picMkLst>
        </pc:picChg>
      </pc:sldChg>
    </pc:docChg>
  </pc:docChgLst>
  <pc:docChgLst>
    <pc:chgData name="Rick Seiden (Bullcity)" userId="S::rseiden@helenoftroy.com::489a4e87-d82f-4d3a-964d-3ab2f4d1fa86" providerId="AD" clId="Web-{4DACD931-815B-4BE1-B865-3F460C769E23}"/>
    <pc:docChg chg="addSld delSld modSld">
      <pc:chgData name="Rick Seiden (Bullcity)" userId="S::rseiden@helenoftroy.com::489a4e87-d82f-4d3a-964d-3ab2f4d1fa86" providerId="AD" clId="Web-{4DACD931-815B-4BE1-B865-3F460C769E23}" dt="2022-11-01T18:56:31.446" v="621" actId="20577"/>
      <pc:docMkLst>
        <pc:docMk/>
      </pc:docMkLst>
      <pc:sldChg chg="addSp delSp modSp">
        <pc:chgData name="Rick Seiden (Bullcity)" userId="S::rseiden@helenoftroy.com::489a4e87-d82f-4d3a-964d-3ab2f4d1fa86" providerId="AD" clId="Web-{4DACD931-815B-4BE1-B865-3F460C769E23}" dt="2022-11-01T18:51:27.703" v="376" actId="14100"/>
        <pc:sldMkLst>
          <pc:docMk/>
          <pc:sldMk cId="2428813769" sldId="2107481546"/>
        </pc:sldMkLst>
        <pc:spChg chg="mod">
          <ac:chgData name="Rick Seiden (Bullcity)" userId="S::rseiden@helenoftroy.com::489a4e87-d82f-4d3a-964d-3ab2f4d1fa86" providerId="AD" clId="Web-{4DACD931-815B-4BE1-B865-3F460C769E23}" dt="2022-11-01T18:50:17.514" v="368" actId="20577"/>
          <ac:spMkLst>
            <pc:docMk/>
            <pc:sldMk cId="2428813769" sldId="2107481546"/>
            <ac:spMk id="4" creationId="{5F354D58-AE66-9329-028D-8234D0D3EEE7}"/>
          </ac:spMkLst>
        </pc:spChg>
        <pc:spChg chg="add del mod">
          <ac:chgData name="Rick Seiden (Bullcity)" userId="S::rseiden@helenoftroy.com::489a4e87-d82f-4d3a-964d-3ab2f4d1fa86" providerId="AD" clId="Web-{4DACD931-815B-4BE1-B865-3F460C769E23}" dt="2022-11-01T14:26:10.052" v="2"/>
          <ac:spMkLst>
            <pc:docMk/>
            <pc:sldMk cId="2428813769" sldId="2107481546"/>
            <ac:spMk id="5" creationId="{043897B7-6D10-9E1B-AB4A-32FDCF71EBB5}"/>
          </ac:spMkLst>
        </pc:spChg>
        <pc:spChg chg="del">
          <ac:chgData name="Rick Seiden (Bullcity)" userId="S::rseiden@helenoftroy.com::489a4e87-d82f-4d3a-964d-3ab2f4d1fa86" providerId="AD" clId="Web-{4DACD931-815B-4BE1-B865-3F460C769E23}" dt="2022-11-01T14:27:02.851" v="6"/>
          <ac:spMkLst>
            <pc:docMk/>
            <pc:sldMk cId="2428813769" sldId="2107481546"/>
            <ac:spMk id="23" creationId="{EDF7AEE6-DFB2-686F-3D3D-AB877928D798}"/>
          </ac:spMkLst>
        </pc:spChg>
        <pc:spChg chg="del mod">
          <ac:chgData name="Rick Seiden (Bullcity)" userId="S::rseiden@helenoftroy.com::489a4e87-d82f-4d3a-964d-3ab2f4d1fa86" providerId="AD" clId="Web-{4DACD931-815B-4BE1-B865-3F460C769E23}" dt="2022-11-01T14:27:05.038" v="7"/>
          <ac:spMkLst>
            <pc:docMk/>
            <pc:sldMk cId="2428813769" sldId="2107481546"/>
            <ac:spMk id="24" creationId="{37253CFB-C809-5FA2-B7D3-E2B55FEF0990}"/>
          </ac:spMkLst>
        </pc:spChg>
        <pc:spChg chg="del">
          <ac:chgData name="Rick Seiden (Bullcity)" userId="S::rseiden@helenoftroy.com::489a4e87-d82f-4d3a-964d-3ab2f4d1fa86" providerId="AD" clId="Web-{4DACD931-815B-4BE1-B865-3F460C769E23}" dt="2022-11-01T14:27:00.507" v="5"/>
          <ac:spMkLst>
            <pc:docMk/>
            <pc:sldMk cId="2428813769" sldId="2107481546"/>
            <ac:spMk id="25" creationId="{A7CF5B85-E8B5-2D6D-4E81-C2860B952717}"/>
          </ac:spMkLst>
        </pc:spChg>
        <pc:spChg chg="mod">
          <ac:chgData name="Rick Seiden (Bullcity)" userId="S::rseiden@helenoftroy.com::489a4e87-d82f-4d3a-964d-3ab2f4d1fa86" providerId="AD" clId="Web-{4DACD931-815B-4BE1-B865-3F460C769E23}" dt="2022-11-01T18:50:25.951" v="370" actId="20577"/>
          <ac:spMkLst>
            <pc:docMk/>
            <pc:sldMk cId="2428813769" sldId="2107481546"/>
            <ac:spMk id="27" creationId="{FA981AE2-668D-024E-FA4D-098DDC1C6EA9}"/>
          </ac:spMkLst>
        </pc:spChg>
        <pc:spChg chg="mod">
          <ac:chgData name="Rick Seiden (Bullcity)" userId="S::rseiden@helenoftroy.com::489a4e87-d82f-4d3a-964d-3ab2f4d1fa86" providerId="AD" clId="Web-{4DACD931-815B-4BE1-B865-3F460C769E23}" dt="2022-11-01T18:51:03.952" v="373" actId="1076"/>
          <ac:spMkLst>
            <pc:docMk/>
            <pc:sldMk cId="2428813769" sldId="2107481546"/>
            <ac:spMk id="28" creationId="{07F33070-C677-AC10-BC4C-4F34B07A3241}"/>
          </ac:spMkLst>
        </pc:spChg>
        <pc:spChg chg="mod">
          <ac:chgData name="Rick Seiden (Bullcity)" userId="S::rseiden@helenoftroy.com::489a4e87-d82f-4d3a-964d-3ab2f4d1fa86" providerId="AD" clId="Web-{4DACD931-815B-4BE1-B865-3F460C769E23}" dt="2022-11-01T18:46:04.694" v="288" actId="1076"/>
          <ac:spMkLst>
            <pc:docMk/>
            <pc:sldMk cId="2428813769" sldId="2107481546"/>
            <ac:spMk id="29" creationId="{FA455A20-015B-E473-EE85-B9ED5A6DC638}"/>
          </ac:spMkLst>
        </pc:spChg>
        <pc:spChg chg="del mod">
          <ac:chgData name="Rick Seiden (Bullcity)" userId="S::rseiden@helenoftroy.com::489a4e87-d82f-4d3a-964d-3ab2f4d1fa86" providerId="AD" clId="Web-{4DACD931-815B-4BE1-B865-3F460C769E23}" dt="2022-11-01T18:50:08.498" v="366"/>
          <ac:spMkLst>
            <pc:docMk/>
            <pc:sldMk cId="2428813769" sldId="2107481546"/>
            <ac:spMk id="30" creationId="{62C66A75-6838-1316-E936-CBDCC6175FF1}"/>
          </ac:spMkLst>
        </pc:spChg>
        <pc:spChg chg="mod">
          <ac:chgData name="Rick Seiden (Bullcity)" userId="S::rseiden@helenoftroy.com::489a4e87-d82f-4d3a-964d-3ab2f4d1fa86" providerId="AD" clId="Web-{4DACD931-815B-4BE1-B865-3F460C769E23}" dt="2022-11-01T18:40:46.794" v="155" actId="1076"/>
          <ac:spMkLst>
            <pc:docMk/>
            <pc:sldMk cId="2428813769" sldId="2107481546"/>
            <ac:spMk id="53" creationId="{A8CA4628-64BB-B8EA-9A3C-DCDB05DB236A}"/>
          </ac:spMkLst>
        </pc:spChg>
        <pc:spChg chg="mod">
          <ac:chgData name="Rick Seiden (Bullcity)" userId="S::rseiden@helenoftroy.com::489a4e87-d82f-4d3a-964d-3ab2f4d1fa86" providerId="AD" clId="Web-{4DACD931-815B-4BE1-B865-3F460C769E23}" dt="2022-11-01T18:40:43.435" v="154" actId="1076"/>
          <ac:spMkLst>
            <pc:docMk/>
            <pc:sldMk cId="2428813769" sldId="2107481546"/>
            <ac:spMk id="62" creationId="{8149EE25-92AE-D175-3D33-C4CA68490A63}"/>
          </ac:spMkLst>
        </pc:spChg>
        <pc:spChg chg="del mod">
          <ac:chgData name="Rick Seiden (Bullcity)" userId="S::rseiden@helenoftroy.com::489a4e87-d82f-4d3a-964d-3ab2f4d1fa86" providerId="AD" clId="Web-{4DACD931-815B-4BE1-B865-3F460C769E23}" dt="2022-11-01T18:51:14.375" v="374"/>
          <ac:spMkLst>
            <pc:docMk/>
            <pc:sldMk cId="2428813769" sldId="2107481546"/>
            <ac:spMk id="73" creationId="{1AF78CF7-901D-DF06-4E3C-EF40D1843C4B}"/>
          </ac:spMkLst>
        </pc:spChg>
        <pc:spChg chg="del mod">
          <ac:chgData name="Rick Seiden (Bullcity)" userId="S::rseiden@helenoftroy.com::489a4e87-d82f-4d3a-964d-3ab2f4d1fa86" providerId="AD" clId="Web-{4DACD931-815B-4BE1-B865-3F460C769E23}" dt="2022-11-01T18:50:04.201" v="365"/>
          <ac:spMkLst>
            <pc:docMk/>
            <pc:sldMk cId="2428813769" sldId="2107481546"/>
            <ac:spMk id="75" creationId="{ADE91356-7729-9885-9A38-A38A57A39DD8}"/>
          </ac:spMkLst>
        </pc:spChg>
        <pc:spChg chg="mod">
          <ac:chgData name="Rick Seiden (Bullcity)" userId="S::rseiden@helenoftroy.com::489a4e87-d82f-4d3a-964d-3ab2f4d1fa86" providerId="AD" clId="Web-{4DACD931-815B-4BE1-B865-3F460C769E23}" dt="2022-11-01T18:40:53.763" v="157" actId="1076"/>
          <ac:spMkLst>
            <pc:docMk/>
            <pc:sldMk cId="2428813769" sldId="2107481546"/>
            <ac:spMk id="78" creationId="{B1B4091A-65E5-CD5F-58B5-758E690DAF87}"/>
          </ac:spMkLst>
        </pc:spChg>
        <pc:spChg chg="mod">
          <ac:chgData name="Rick Seiden (Bullcity)" userId="S::rseiden@helenoftroy.com::489a4e87-d82f-4d3a-964d-3ab2f4d1fa86" providerId="AD" clId="Web-{4DACD931-815B-4BE1-B865-3F460C769E23}" dt="2022-11-01T18:40:50.669" v="156" actId="1076"/>
          <ac:spMkLst>
            <pc:docMk/>
            <pc:sldMk cId="2428813769" sldId="2107481546"/>
            <ac:spMk id="80" creationId="{A15072ED-68D1-2489-588E-603355A35DDE}"/>
          </ac:spMkLst>
        </pc:spChg>
        <pc:spChg chg="add del mod">
          <ac:chgData name="Rick Seiden (Bullcity)" userId="S::rseiden@helenoftroy.com::489a4e87-d82f-4d3a-964d-3ab2f4d1fa86" providerId="AD" clId="Web-{4DACD931-815B-4BE1-B865-3F460C769E23}" dt="2022-11-01T18:39:41.292" v="130"/>
          <ac:spMkLst>
            <pc:docMk/>
            <pc:sldMk cId="2428813769" sldId="2107481546"/>
            <ac:spMk id="402" creationId="{82E559B0-693C-0943-0F26-8C37A6959509}"/>
          </ac:spMkLst>
        </pc:spChg>
        <pc:spChg chg="add del mod">
          <ac:chgData name="Rick Seiden (Bullcity)" userId="S::rseiden@helenoftroy.com::489a4e87-d82f-4d3a-964d-3ab2f4d1fa86" providerId="AD" clId="Web-{4DACD931-815B-4BE1-B865-3F460C769E23}" dt="2022-11-01T18:50:01.372" v="364"/>
          <ac:spMkLst>
            <pc:docMk/>
            <pc:sldMk cId="2428813769" sldId="2107481546"/>
            <ac:spMk id="763" creationId="{46205443-D732-9F19-1679-2347FEF8D779}"/>
          </ac:spMkLst>
        </pc:spChg>
        <pc:spChg chg="add mod">
          <ac:chgData name="Rick Seiden (Bullcity)" userId="S::rseiden@helenoftroy.com::489a4e87-d82f-4d3a-964d-3ab2f4d1fa86" providerId="AD" clId="Web-{4DACD931-815B-4BE1-B865-3F460C769E23}" dt="2022-11-01T18:46:00.756" v="287" actId="20577"/>
          <ac:spMkLst>
            <pc:docMk/>
            <pc:sldMk cId="2428813769" sldId="2107481546"/>
            <ac:spMk id="774" creationId="{31DF5340-7B7A-A8FC-6A02-4D9BF0CA009D}"/>
          </ac:spMkLst>
        </pc:spChg>
        <pc:graphicFrameChg chg="add del mod ord modGraphic">
          <ac:chgData name="Rick Seiden (Bullcity)" userId="S::rseiden@helenoftroy.com::489a4e87-d82f-4d3a-964d-3ab2f4d1fa86" providerId="AD" clId="Web-{4DACD931-815B-4BE1-B865-3F460C769E23}" dt="2022-11-01T18:33:23.719" v="88"/>
          <ac:graphicFrameMkLst>
            <pc:docMk/>
            <pc:sldMk cId="2428813769" sldId="2107481546"/>
            <ac:graphicFrameMk id="7" creationId="{B9714F31-91C8-DE9C-4108-72B36E5BFDFF}"/>
          </ac:graphicFrameMkLst>
        </pc:graphicFrameChg>
        <pc:cxnChg chg="mod">
          <ac:chgData name="Rick Seiden (Bullcity)" userId="S::rseiden@helenoftroy.com::489a4e87-d82f-4d3a-964d-3ab2f4d1fa86" providerId="AD" clId="Web-{4DACD931-815B-4BE1-B865-3F460C769E23}" dt="2022-11-01T18:50:34.467" v="371" actId="14100"/>
          <ac:cxnSpMkLst>
            <pc:docMk/>
            <pc:sldMk cId="2428813769" sldId="2107481546"/>
            <ac:cxnSpMk id="26" creationId="{8C5E20DE-BDE7-D85E-0BE8-DD0B06EE58AD}"/>
          </ac:cxnSpMkLst>
        </pc:cxnChg>
        <pc:cxnChg chg="del">
          <ac:chgData name="Rick Seiden (Bullcity)" userId="S::rseiden@helenoftroy.com::489a4e87-d82f-4d3a-964d-3ab2f4d1fa86" providerId="AD" clId="Web-{4DACD931-815B-4BE1-B865-3F460C769E23}" dt="2022-11-01T18:39:09.588" v="129"/>
          <ac:cxnSpMkLst>
            <pc:docMk/>
            <pc:sldMk cId="2428813769" sldId="2107481546"/>
            <ac:cxnSpMk id="31" creationId="{FD8E1BEC-C86D-3E92-6748-AAA8F7FF9E6A}"/>
          </ac:cxnSpMkLst>
        </pc:cxnChg>
        <pc:cxnChg chg="mod">
          <ac:chgData name="Rick Seiden (Bullcity)" userId="S::rseiden@helenoftroy.com::489a4e87-d82f-4d3a-964d-3ab2f4d1fa86" providerId="AD" clId="Web-{4DACD931-815B-4BE1-B865-3F460C769E23}" dt="2022-11-01T18:51:27.703" v="376" actId="14100"/>
          <ac:cxnSpMkLst>
            <pc:docMk/>
            <pc:sldMk cId="2428813769" sldId="2107481546"/>
            <ac:cxnSpMk id="32" creationId="{340B13B7-33E3-C924-B571-C988E24B98EA}"/>
          </ac:cxnSpMkLst>
        </pc:cxnChg>
        <pc:cxnChg chg="mod">
          <ac:chgData name="Rick Seiden (Bullcity)" userId="S::rseiden@helenoftroy.com::489a4e87-d82f-4d3a-964d-3ab2f4d1fa86" providerId="AD" clId="Web-{4DACD931-815B-4BE1-B865-3F460C769E23}" dt="2022-11-01T18:34:34.783" v="90" actId="1076"/>
          <ac:cxnSpMkLst>
            <pc:docMk/>
            <pc:sldMk cId="2428813769" sldId="2107481546"/>
            <ac:cxnSpMk id="47" creationId="{1070AB58-5913-2168-1CF2-AD279D1D90E7}"/>
          </ac:cxnSpMkLst>
        </pc:cxnChg>
        <pc:cxnChg chg="del">
          <ac:chgData name="Rick Seiden (Bullcity)" userId="S::rseiden@helenoftroy.com::489a4e87-d82f-4d3a-964d-3ab2f4d1fa86" providerId="AD" clId="Web-{4DACD931-815B-4BE1-B865-3F460C769E23}" dt="2022-11-01T18:40:31.044" v="152"/>
          <ac:cxnSpMkLst>
            <pc:docMk/>
            <pc:sldMk cId="2428813769" sldId="2107481546"/>
            <ac:cxnSpMk id="77" creationId="{C8EE0146-358B-456E-D8B5-5A855A0F3215}"/>
          </ac:cxnSpMkLst>
        </pc:cxnChg>
        <pc:cxnChg chg="add del mod">
          <ac:chgData name="Rick Seiden (Bullcity)" userId="S::rseiden@helenoftroy.com::489a4e87-d82f-4d3a-964d-3ab2f4d1fa86" providerId="AD" clId="Web-{4DACD931-815B-4BE1-B865-3F460C769E23}" dt="2022-11-01T18:49:58.966" v="363"/>
          <ac:cxnSpMkLst>
            <pc:docMk/>
            <pc:sldMk cId="2428813769" sldId="2107481546"/>
            <ac:cxnSpMk id="381" creationId="{E487512F-D321-B196-150A-3D9087480BB2}"/>
          </ac:cxnSpMkLst>
        </pc:cxnChg>
      </pc:sldChg>
      <pc:sldChg chg="modSp">
        <pc:chgData name="Rick Seiden (Bullcity)" userId="S::rseiden@helenoftroy.com::489a4e87-d82f-4d3a-964d-3ab2f4d1fa86" providerId="AD" clId="Web-{4DACD931-815B-4BE1-B865-3F460C769E23}" dt="2022-11-01T18:23:54.515" v="82" actId="20577"/>
        <pc:sldMkLst>
          <pc:docMk/>
          <pc:sldMk cId="256505174" sldId="2107481549"/>
        </pc:sldMkLst>
        <pc:spChg chg="mod">
          <ac:chgData name="Rick Seiden (Bullcity)" userId="S::rseiden@helenoftroy.com::489a4e87-d82f-4d3a-964d-3ab2f4d1fa86" providerId="AD" clId="Web-{4DACD931-815B-4BE1-B865-3F460C769E23}" dt="2022-11-01T18:23:54.515" v="82" actId="20577"/>
          <ac:spMkLst>
            <pc:docMk/>
            <pc:sldMk cId="256505174" sldId="2107481549"/>
            <ac:spMk id="2" creationId="{880440CB-97DC-4203-CBBE-4798ED95275F}"/>
          </ac:spMkLst>
        </pc:spChg>
      </pc:sldChg>
      <pc:sldChg chg="modSp">
        <pc:chgData name="Rick Seiden (Bullcity)" userId="S::rseiden@helenoftroy.com::489a4e87-d82f-4d3a-964d-3ab2f4d1fa86" providerId="AD" clId="Web-{4DACD931-815B-4BE1-B865-3F460C769E23}" dt="2022-11-01T18:56:31.446" v="621" actId="20577"/>
        <pc:sldMkLst>
          <pc:docMk/>
          <pc:sldMk cId="3333505538" sldId="2142532560"/>
        </pc:sldMkLst>
        <pc:spChg chg="mod">
          <ac:chgData name="Rick Seiden (Bullcity)" userId="S::rseiden@helenoftroy.com::489a4e87-d82f-4d3a-964d-3ab2f4d1fa86" providerId="AD" clId="Web-{4DACD931-815B-4BE1-B865-3F460C769E23}" dt="2022-11-01T18:56:31.446" v="621" actId="20577"/>
          <ac:spMkLst>
            <pc:docMk/>
            <pc:sldMk cId="3333505538" sldId="2142532560"/>
            <ac:spMk id="3" creationId="{7379FD1A-ECA6-2F0F-39BF-85C6420EEEB7}"/>
          </ac:spMkLst>
        </pc:spChg>
      </pc:sldChg>
      <pc:sldChg chg="new del">
        <pc:chgData name="Rick Seiden (Bullcity)" userId="S::rseiden@helenoftroy.com::489a4e87-d82f-4d3a-964d-3ab2f4d1fa86" providerId="AD" clId="Web-{4DACD931-815B-4BE1-B865-3F460C769E23}" dt="2022-11-01T18:28:11.225" v="84"/>
        <pc:sldMkLst>
          <pc:docMk/>
          <pc:sldMk cId="1565794133" sldId="2142532561"/>
        </pc:sldMkLst>
      </pc:sldChg>
    </pc:docChg>
  </pc:docChgLst>
  <pc:docChgLst>
    <pc:chgData name="Rick Seiden (Bullcity)" userId="S::rseiden@helenoftroy.com::489a4e87-d82f-4d3a-964d-3ab2f4d1fa86" providerId="AD" clId="Web-{EA46AABA-A60D-4C57-BF83-024486066D4A}"/>
    <pc:docChg chg="mod modSld">
      <pc:chgData name="Rick Seiden (Bullcity)" userId="S::rseiden@helenoftroy.com::489a4e87-d82f-4d3a-964d-3ab2f4d1fa86" providerId="AD" clId="Web-{EA46AABA-A60D-4C57-BF83-024486066D4A}" dt="2022-11-03T19:11:15.676" v="415"/>
      <pc:docMkLst>
        <pc:docMk/>
      </pc:docMkLst>
      <pc:sldChg chg="modCm">
        <pc:chgData name="Rick Seiden (Bullcity)" userId="S::rseiden@helenoftroy.com::489a4e87-d82f-4d3a-964d-3ab2f4d1fa86" providerId="AD" clId="Web-{EA46AABA-A60D-4C57-BF83-024486066D4A}" dt="2022-11-03T19:11:15.676" v="415"/>
        <pc:sldMkLst>
          <pc:docMk/>
          <pc:sldMk cId="2428813769" sldId="2107481546"/>
        </pc:sldMkLst>
      </pc:sldChg>
      <pc:sldChg chg="modSp">
        <pc:chgData name="Rick Seiden (Bullcity)" userId="S::rseiden@helenoftroy.com::489a4e87-d82f-4d3a-964d-3ab2f4d1fa86" providerId="AD" clId="Web-{EA46AABA-A60D-4C57-BF83-024486066D4A}" dt="2022-11-03T19:05:11.506" v="414" actId="20577"/>
        <pc:sldMkLst>
          <pc:docMk/>
          <pc:sldMk cId="3333505538" sldId="2142532560"/>
        </pc:sldMkLst>
        <pc:spChg chg="mod">
          <ac:chgData name="Rick Seiden (Bullcity)" userId="S::rseiden@helenoftroy.com::489a4e87-d82f-4d3a-964d-3ab2f4d1fa86" providerId="AD" clId="Web-{EA46AABA-A60D-4C57-BF83-024486066D4A}" dt="2022-11-03T19:05:11.506" v="414" actId="20577"/>
          <ac:spMkLst>
            <pc:docMk/>
            <pc:sldMk cId="3333505538" sldId="2142532560"/>
            <ac:spMk id="3" creationId="{7379FD1A-ECA6-2F0F-39BF-85C6420EEEB7}"/>
          </ac:spMkLst>
        </pc:spChg>
      </pc:sldChg>
    </pc:docChg>
  </pc:docChgLst>
  <pc:docChgLst>
    <pc:chgData name="Rick Seiden (Bullcity)" userId="S::rseiden@helenoftroy.com::489a4e87-d82f-4d3a-964d-3ab2f4d1fa86" providerId="AD" clId="Web-{2C55891C-2D9B-43F4-9EFD-533FCF5E5C3A}"/>
    <pc:docChg chg="modSld">
      <pc:chgData name="Rick Seiden (Bullcity)" userId="S::rseiden@helenoftroy.com::489a4e87-d82f-4d3a-964d-3ab2f4d1fa86" providerId="AD" clId="Web-{2C55891C-2D9B-43F4-9EFD-533FCF5E5C3A}" dt="2022-11-07T16:24:11.283" v="71"/>
      <pc:docMkLst>
        <pc:docMk/>
      </pc:docMkLst>
      <pc:sldChg chg="addSp delSp modSp">
        <pc:chgData name="Rick Seiden (Bullcity)" userId="S::rseiden@helenoftroy.com::489a4e87-d82f-4d3a-964d-3ab2f4d1fa86" providerId="AD" clId="Web-{2C55891C-2D9B-43F4-9EFD-533FCF5E5C3A}" dt="2022-11-07T16:24:11.283" v="71"/>
        <pc:sldMkLst>
          <pc:docMk/>
          <pc:sldMk cId="2679081307" sldId="2142532574"/>
        </pc:sldMkLst>
        <pc:spChg chg="del">
          <ac:chgData name="Rick Seiden (Bullcity)" userId="S::rseiden@helenoftroy.com::489a4e87-d82f-4d3a-964d-3ab2f4d1fa86" providerId="AD" clId="Web-{2C55891C-2D9B-43F4-9EFD-533FCF5E5C3A}" dt="2022-11-07T16:12:00.435" v="0"/>
          <ac:spMkLst>
            <pc:docMk/>
            <pc:sldMk cId="2679081307" sldId="2142532574"/>
            <ac:spMk id="3" creationId="{ED81CAF4-2BDA-4169-636A-E1CF6873C658}"/>
          </ac:spMkLst>
        </pc:spChg>
        <pc:spChg chg="mod">
          <ac:chgData name="Rick Seiden (Bullcity)" userId="S::rseiden@helenoftroy.com::489a4e87-d82f-4d3a-964d-3ab2f4d1fa86" providerId="AD" clId="Web-{2C55891C-2D9B-43F4-9EFD-533FCF5E5C3A}" dt="2022-11-07T16:12:55.983" v="54" actId="1076"/>
          <ac:spMkLst>
            <pc:docMk/>
            <pc:sldMk cId="2679081307" sldId="2142532574"/>
            <ac:spMk id="11" creationId="{A76E3B3C-E780-CD73-8654-BF6D3D8FE51B}"/>
          </ac:spMkLst>
        </pc:spChg>
        <pc:spChg chg="mod">
          <ac:chgData name="Rick Seiden (Bullcity)" userId="S::rseiden@helenoftroy.com::489a4e87-d82f-4d3a-964d-3ab2f4d1fa86" providerId="AD" clId="Web-{2C55891C-2D9B-43F4-9EFD-533FCF5E5C3A}" dt="2022-11-07T16:16:49.630" v="56" actId="1076"/>
          <ac:spMkLst>
            <pc:docMk/>
            <pc:sldMk cId="2679081307" sldId="2142532574"/>
            <ac:spMk id="24" creationId="{617B3954-DC62-7334-DBB5-22BCC26E71C6}"/>
          </ac:spMkLst>
        </pc:spChg>
        <pc:spChg chg="mod">
          <ac:chgData name="Rick Seiden (Bullcity)" userId="S::rseiden@helenoftroy.com::489a4e87-d82f-4d3a-964d-3ab2f4d1fa86" providerId="AD" clId="Web-{2C55891C-2D9B-43F4-9EFD-533FCF5E5C3A}" dt="2022-11-07T16:12:49.889" v="46" actId="1076"/>
          <ac:spMkLst>
            <pc:docMk/>
            <pc:sldMk cId="2679081307" sldId="2142532574"/>
            <ac:spMk id="37" creationId="{146400E8-49A0-0E0D-34AB-A238BFDA52F0}"/>
          </ac:spMkLst>
        </pc:spChg>
        <pc:spChg chg="mod">
          <ac:chgData name="Rick Seiden (Bullcity)" userId="S::rseiden@helenoftroy.com::489a4e87-d82f-4d3a-964d-3ab2f4d1fa86" providerId="AD" clId="Web-{2C55891C-2D9B-43F4-9EFD-533FCF5E5C3A}" dt="2022-11-07T16:12:49.873" v="45" actId="1076"/>
          <ac:spMkLst>
            <pc:docMk/>
            <pc:sldMk cId="2679081307" sldId="2142532574"/>
            <ac:spMk id="38" creationId="{BA740127-A881-A84D-8635-19B8BA0B028A}"/>
          </ac:spMkLst>
        </pc:spChg>
        <pc:spChg chg="mod">
          <ac:chgData name="Rick Seiden (Bullcity)" userId="S::rseiden@helenoftroy.com::489a4e87-d82f-4d3a-964d-3ab2f4d1fa86" providerId="AD" clId="Web-{2C55891C-2D9B-43F4-9EFD-533FCF5E5C3A}" dt="2022-11-07T16:12:49.858" v="44" actId="1076"/>
          <ac:spMkLst>
            <pc:docMk/>
            <pc:sldMk cId="2679081307" sldId="2142532574"/>
            <ac:spMk id="39" creationId="{BEAA5E97-7107-78FE-96BF-CD465BF2C60F}"/>
          </ac:spMkLst>
        </pc:spChg>
        <pc:spChg chg="mod">
          <ac:chgData name="Rick Seiden (Bullcity)" userId="S::rseiden@helenoftroy.com::489a4e87-d82f-4d3a-964d-3ab2f4d1fa86" providerId="AD" clId="Web-{2C55891C-2D9B-43F4-9EFD-533FCF5E5C3A}" dt="2022-11-07T16:12:49.936" v="51" actId="1076"/>
          <ac:spMkLst>
            <pc:docMk/>
            <pc:sldMk cId="2679081307" sldId="2142532574"/>
            <ac:spMk id="41" creationId="{E695F554-CC40-3368-1B0F-822338B90BF5}"/>
          </ac:spMkLst>
        </pc:spChg>
        <pc:spChg chg="mod">
          <ac:chgData name="Rick Seiden (Bullcity)" userId="S::rseiden@helenoftroy.com::489a4e87-d82f-4d3a-964d-3ab2f4d1fa86" providerId="AD" clId="Web-{2C55891C-2D9B-43F4-9EFD-533FCF5E5C3A}" dt="2022-11-07T16:12:49.952" v="52" actId="1076"/>
          <ac:spMkLst>
            <pc:docMk/>
            <pc:sldMk cId="2679081307" sldId="2142532574"/>
            <ac:spMk id="42" creationId="{21CCB5E6-73D7-1C7E-6D74-064AB6714F2A}"/>
          </ac:spMkLst>
        </pc:spChg>
        <pc:spChg chg="mod">
          <ac:chgData name="Rick Seiden (Bullcity)" userId="S::rseiden@helenoftroy.com::489a4e87-d82f-4d3a-964d-3ab2f4d1fa86" providerId="AD" clId="Web-{2C55891C-2D9B-43F4-9EFD-533FCF5E5C3A}" dt="2022-11-07T16:23:53.001" v="69" actId="1076"/>
          <ac:spMkLst>
            <pc:docMk/>
            <pc:sldMk cId="2679081307" sldId="2142532574"/>
            <ac:spMk id="43" creationId="{D9F540C9-8895-2E00-0DB1-C69F4F6C54B3}"/>
          </ac:spMkLst>
        </pc:spChg>
        <pc:spChg chg="mod">
          <ac:chgData name="Rick Seiden (Bullcity)" userId="S::rseiden@helenoftroy.com::489a4e87-d82f-4d3a-964d-3ab2f4d1fa86" providerId="AD" clId="Web-{2C55891C-2D9B-43F4-9EFD-533FCF5E5C3A}" dt="2022-11-07T16:14:22.939" v="55" actId="1076"/>
          <ac:spMkLst>
            <pc:docMk/>
            <pc:sldMk cId="2679081307" sldId="2142532574"/>
            <ac:spMk id="55" creationId="{CED2865F-3CF9-688F-825A-93E18B0BA7A1}"/>
          </ac:spMkLst>
        </pc:spChg>
        <pc:spChg chg="mod">
          <ac:chgData name="Rick Seiden (Bullcity)" userId="S::rseiden@helenoftroy.com::489a4e87-d82f-4d3a-964d-3ab2f4d1fa86" providerId="AD" clId="Web-{2C55891C-2D9B-43F4-9EFD-533FCF5E5C3A}" dt="2022-11-07T16:17:05.787" v="65" actId="1076"/>
          <ac:spMkLst>
            <pc:docMk/>
            <pc:sldMk cId="2679081307" sldId="2142532574"/>
            <ac:spMk id="56" creationId="{53DE13CC-097B-CD1A-3403-12B0BE6A6EBB}"/>
          </ac:spMkLst>
        </pc:spChg>
        <pc:spChg chg="mod">
          <ac:chgData name="Rick Seiden (Bullcity)" userId="S::rseiden@helenoftroy.com::489a4e87-d82f-4d3a-964d-3ab2f4d1fa86" providerId="AD" clId="Web-{2C55891C-2D9B-43F4-9EFD-533FCF5E5C3A}" dt="2022-11-07T16:12:43.670" v="43" actId="1076"/>
          <ac:spMkLst>
            <pc:docMk/>
            <pc:sldMk cId="2679081307" sldId="2142532574"/>
            <ac:spMk id="58" creationId="{FF61ED54-B8E9-F90C-8FEB-9861BF3ED4B4}"/>
          </ac:spMkLst>
        </pc:spChg>
        <pc:grpChg chg="add mod">
          <ac:chgData name="Rick Seiden (Bullcity)" userId="S::rseiden@helenoftroy.com::489a4e87-d82f-4d3a-964d-3ab2f4d1fa86" providerId="AD" clId="Web-{2C55891C-2D9B-43F4-9EFD-533FCF5E5C3A}" dt="2022-11-07T16:23:38.751" v="67" actId="1076"/>
          <ac:grpSpMkLst>
            <pc:docMk/>
            <pc:sldMk cId="2679081307" sldId="2142532574"/>
            <ac:grpSpMk id="2" creationId="{E6B913FB-F3D6-BDB0-0F60-58AF42331D99}"/>
          </ac:grpSpMkLst>
        </pc:grpChg>
        <pc:grpChg chg="add">
          <ac:chgData name="Rick Seiden (Bullcity)" userId="S::rseiden@helenoftroy.com::489a4e87-d82f-4d3a-964d-3ab2f4d1fa86" providerId="AD" clId="Web-{2C55891C-2D9B-43F4-9EFD-533FCF5E5C3A}" dt="2022-11-07T16:24:01.705" v="70"/>
          <ac:grpSpMkLst>
            <pc:docMk/>
            <pc:sldMk cId="2679081307" sldId="2142532574"/>
            <ac:grpSpMk id="4" creationId="{144761DF-5130-3C9C-70FD-6626831F4504}"/>
          </ac:grpSpMkLst>
        </pc:grpChg>
        <pc:grpChg chg="add">
          <ac:chgData name="Rick Seiden (Bullcity)" userId="S::rseiden@helenoftroy.com::489a4e87-d82f-4d3a-964d-3ab2f4d1fa86" providerId="AD" clId="Web-{2C55891C-2D9B-43F4-9EFD-533FCF5E5C3A}" dt="2022-11-07T16:24:11.283" v="71"/>
          <ac:grpSpMkLst>
            <pc:docMk/>
            <pc:sldMk cId="2679081307" sldId="2142532574"/>
            <ac:grpSpMk id="6" creationId="{777D20EB-FD14-9406-7A02-88006908AFDA}"/>
          </ac:grpSpMkLst>
        </pc:grpChg>
        <pc:picChg chg="mod">
          <ac:chgData name="Rick Seiden (Bullcity)" userId="S::rseiden@helenoftroy.com::489a4e87-d82f-4d3a-964d-3ab2f4d1fa86" providerId="AD" clId="Web-{2C55891C-2D9B-43F4-9EFD-533FCF5E5C3A}" dt="2022-11-07T16:12:49.905" v="48" actId="1076"/>
          <ac:picMkLst>
            <pc:docMk/>
            <pc:sldMk cId="2679081307" sldId="2142532574"/>
            <ac:picMk id="32" creationId="{EA1DD27A-794C-1A53-131B-43D06DF4E108}"/>
          </ac:picMkLst>
        </pc:picChg>
        <pc:picChg chg="mod">
          <ac:chgData name="Rick Seiden (Bullcity)" userId="S::rseiden@helenoftroy.com::489a4e87-d82f-4d3a-964d-3ab2f4d1fa86" providerId="AD" clId="Web-{2C55891C-2D9B-43F4-9EFD-533FCF5E5C3A}" dt="2022-11-07T16:12:49.920" v="49" actId="1076"/>
          <ac:picMkLst>
            <pc:docMk/>
            <pc:sldMk cId="2679081307" sldId="2142532574"/>
            <ac:picMk id="34" creationId="{67B74C43-E34E-B3D1-4D0C-40F616DBBA9A}"/>
          </ac:picMkLst>
        </pc:picChg>
        <pc:picChg chg="mod">
          <ac:chgData name="Rick Seiden (Bullcity)" userId="S::rseiden@helenoftroy.com::489a4e87-d82f-4d3a-964d-3ab2f4d1fa86" providerId="AD" clId="Web-{2C55891C-2D9B-43F4-9EFD-533FCF5E5C3A}" dt="2022-11-07T16:12:49.936" v="50" actId="1076"/>
          <ac:picMkLst>
            <pc:docMk/>
            <pc:sldMk cId="2679081307" sldId="2142532574"/>
            <ac:picMk id="36" creationId="{DA240CB3-5835-6A20-E5F5-715A92EAEAD5}"/>
          </ac:picMkLst>
        </pc:picChg>
        <pc:picChg chg="del">
          <ac:chgData name="Rick Seiden (Bullcity)" userId="S::rseiden@helenoftroy.com::489a4e87-d82f-4d3a-964d-3ab2f4d1fa86" providerId="AD" clId="Web-{2C55891C-2D9B-43F4-9EFD-533FCF5E5C3A}" dt="2022-11-07T16:12:30.998" v="42"/>
          <ac:picMkLst>
            <pc:docMk/>
            <pc:sldMk cId="2679081307" sldId="2142532574"/>
            <ac:picMk id="60" creationId="{C069595D-2583-CD63-D2EA-5AEB341E1D2A}"/>
          </ac:picMkLst>
        </pc:picChg>
      </pc:sldChg>
    </pc:docChg>
  </pc:docChgLst>
  <pc:docChgLst>
    <pc:chgData name="Rick Seiden (Bullcity)" userId="S::rseiden@helenoftroy.com::489a4e87-d82f-4d3a-964d-3ab2f4d1fa86" providerId="AD" clId="Web-{31F581C1-C0D4-4805-A7C7-60105BF9270E}"/>
    <pc:docChg chg="modSld">
      <pc:chgData name="Rick Seiden (Bullcity)" userId="S::rseiden@helenoftroy.com::489a4e87-d82f-4d3a-964d-3ab2f4d1fa86" providerId="AD" clId="Web-{31F581C1-C0D4-4805-A7C7-60105BF9270E}" dt="2022-11-01T21:08:24.906" v="3" actId="20577"/>
      <pc:docMkLst>
        <pc:docMk/>
      </pc:docMkLst>
      <pc:sldChg chg="modSp">
        <pc:chgData name="Rick Seiden (Bullcity)" userId="S::rseiden@helenoftroy.com::489a4e87-d82f-4d3a-964d-3ab2f4d1fa86" providerId="AD" clId="Web-{31F581C1-C0D4-4805-A7C7-60105BF9270E}" dt="2022-11-01T21:08:17.359" v="1" actId="20577"/>
        <pc:sldMkLst>
          <pc:docMk/>
          <pc:sldMk cId="2075216024" sldId="2107481545"/>
        </pc:sldMkLst>
        <pc:spChg chg="mod">
          <ac:chgData name="Rick Seiden (Bullcity)" userId="S::rseiden@helenoftroy.com::489a4e87-d82f-4d3a-964d-3ab2f4d1fa86" providerId="AD" clId="Web-{31F581C1-C0D4-4805-A7C7-60105BF9270E}" dt="2022-11-01T21:08:17.359" v="1" actId="20577"/>
          <ac:spMkLst>
            <pc:docMk/>
            <pc:sldMk cId="2075216024" sldId="2107481545"/>
            <ac:spMk id="2" creationId="{BC3E270F-665C-ADA7-6E36-F3538A9770AC}"/>
          </ac:spMkLst>
        </pc:spChg>
      </pc:sldChg>
      <pc:sldChg chg="modSp">
        <pc:chgData name="Rick Seiden (Bullcity)" userId="S::rseiden@helenoftroy.com::489a4e87-d82f-4d3a-964d-3ab2f4d1fa86" providerId="AD" clId="Web-{31F581C1-C0D4-4805-A7C7-60105BF9270E}" dt="2022-11-01T21:08:24.906" v="3" actId="20577"/>
        <pc:sldMkLst>
          <pc:docMk/>
          <pc:sldMk cId="256505174" sldId="2107481549"/>
        </pc:sldMkLst>
        <pc:spChg chg="mod">
          <ac:chgData name="Rick Seiden (Bullcity)" userId="S::rseiden@helenoftroy.com::489a4e87-d82f-4d3a-964d-3ab2f4d1fa86" providerId="AD" clId="Web-{31F581C1-C0D4-4805-A7C7-60105BF9270E}" dt="2022-11-01T21:08:24.906" v="3" actId="20577"/>
          <ac:spMkLst>
            <pc:docMk/>
            <pc:sldMk cId="256505174" sldId="2107481549"/>
            <ac:spMk id="2" creationId="{880440CB-97DC-4203-CBBE-4798ED95275F}"/>
          </ac:spMkLst>
        </pc:spChg>
      </pc:sldChg>
    </pc:docChg>
  </pc:docChgLst>
  <pc:docChgLst>
    <pc:chgData name="Rick Seiden (Bullcity)" userId="S::rseiden@helenoftroy.com::489a4e87-d82f-4d3a-964d-3ab2f4d1fa86" providerId="AD" clId="Web-{F0266D58-72FF-4D8E-A576-B16680F24591}"/>
    <pc:docChg chg="modSld">
      <pc:chgData name="Rick Seiden (Bullcity)" userId="S::rseiden@helenoftroy.com::489a4e87-d82f-4d3a-964d-3ab2f4d1fa86" providerId="AD" clId="Web-{F0266D58-72FF-4D8E-A576-B16680F24591}" dt="2022-11-07T14:25:09.259" v="0" actId="1076"/>
      <pc:docMkLst>
        <pc:docMk/>
      </pc:docMkLst>
      <pc:sldChg chg="modSp">
        <pc:chgData name="Rick Seiden (Bullcity)" userId="S::rseiden@helenoftroy.com::489a4e87-d82f-4d3a-964d-3ab2f4d1fa86" providerId="AD" clId="Web-{F0266D58-72FF-4D8E-A576-B16680F24591}" dt="2022-11-07T14:25:09.259" v="0" actId="1076"/>
        <pc:sldMkLst>
          <pc:docMk/>
          <pc:sldMk cId="2679081307" sldId="2142532574"/>
        </pc:sldMkLst>
        <pc:spChg chg="mod">
          <ac:chgData name="Rick Seiden (Bullcity)" userId="S::rseiden@helenoftroy.com::489a4e87-d82f-4d3a-964d-3ab2f4d1fa86" providerId="AD" clId="Web-{F0266D58-72FF-4D8E-A576-B16680F24591}" dt="2022-11-07T14:25:09.259" v="0" actId="1076"/>
          <ac:spMkLst>
            <pc:docMk/>
            <pc:sldMk cId="2679081307" sldId="2142532574"/>
            <ac:spMk id="56" creationId="{53DE13CC-097B-CD1A-3403-12B0BE6A6EBB}"/>
          </ac:spMkLst>
        </pc:spChg>
      </pc:sldChg>
    </pc:docChg>
  </pc:docChgLst>
  <pc:docChgLst>
    <pc:chgData name="Rick Seiden (Bullcity)" userId="S::rseiden@helenoftroy.com::489a4e87-d82f-4d3a-964d-3ab2f4d1fa86" providerId="AD" clId="Web-{DFB55A13-46F8-4D97-B405-04F6888F4C24}"/>
    <pc:docChg chg="modSld">
      <pc:chgData name="Rick Seiden (Bullcity)" userId="S::rseiden@helenoftroy.com::489a4e87-d82f-4d3a-964d-3ab2f4d1fa86" providerId="AD" clId="Web-{DFB55A13-46F8-4D97-B405-04F6888F4C24}" dt="2022-11-02T18:43:07.887" v="0" actId="14100"/>
      <pc:docMkLst>
        <pc:docMk/>
      </pc:docMkLst>
      <pc:sldChg chg="modSp">
        <pc:chgData name="Rick Seiden (Bullcity)" userId="S::rseiden@helenoftroy.com::489a4e87-d82f-4d3a-964d-3ab2f4d1fa86" providerId="AD" clId="Web-{DFB55A13-46F8-4D97-B405-04F6888F4C24}" dt="2022-11-02T18:43:07.887" v="0" actId="14100"/>
        <pc:sldMkLst>
          <pc:docMk/>
          <pc:sldMk cId="2428813769" sldId="2107481546"/>
        </pc:sldMkLst>
        <pc:cxnChg chg="mod">
          <ac:chgData name="Rick Seiden (Bullcity)" userId="S::rseiden@helenoftroy.com::489a4e87-d82f-4d3a-964d-3ab2f4d1fa86" providerId="AD" clId="Web-{DFB55A13-46F8-4D97-B405-04F6888F4C24}" dt="2022-11-02T18:43:07.887" v="0" actId="14100"/>
          <ac:cxnSpMkLst>
            <pc:docMk/>
            <pc:sldMk cId="2428813769" sldId="2107481546"/>
            <ac:cxnSpMk id="30" creationId="{D720B752-A65C-B1EF-8599-17AC2E86E2A6}"/>
          </ac:cxnSpMkLst>
        </pc:cxnChg>
      </pc:sldChg>
    </pc:docChg>
  </pc:docChgLst>
  <pc:docChgLst>
    <pc:chgData name="Rick Seiden" userId="489a4e87-d82f-4d3a-964d-3ab2f4d1fa86" providerId="ADAL" clId="{EC7F81C6-353D-4FC6-A314-0E0E4A24D5B4}"/>
    <pc:docChg chg="undo custSel addSld modSld">
      <pc:chgData name="Rick Seiden" userId="489a4e87-d82f-4d3a-964d-3ab2f4d1fa86" providerId="ADAL" clId="{EC7F81C6-353D-4FC6-A314-0E0E4A24D5B4}" dt="2022-11-05T14:41:08.608" v="1300" actId="478"/>
      <pc:docMkLst>
        <pc:docMk/>
      </pc:docMkLst>
      <pc:sldChg chg="addSp delSp modSp mod">
        <pc:chgData name="Rick Seiden" userId="489a4e87-d82f-4d3a-964d-3ab2f4d1fa86" providerId="ADAL" clId="{EC7F81C6-353D-4FC6-A314-0E0E4A24D5B4}" dt="2022-11-03T23:19:21.533" v="1136" actId="20577"/>
        <pc:sldMkLst>
          <pc:docMk/>
          <pc:sldMk cId="3333505538" sldId="2142532560"/>
        </pc:sldMkLst>
        <pc:spChg chg="mod">
          <ac:chgData name="Rick Seiden" userId="489a4e87-d82f-4d3a-964d-3ab2f4d1fa86" providerId="ADAL" clId="{EC7F81C6-353D-4FC6-A314-0E0E4A24D5B4}" dt="2022-11-03T20:46:49.094" v="503" actId="1076"/>
          <ac:spMkLst>
            <pc:docMk/>
            <pc:sldMk cId="3333505538" sldId="2142532560"/>
            <ac:spMk id="3" creationId="{7379FD1A-ECA6-2F0F-39BF-85C6420EEEB7}"/>
          </ac:spMkLst>
        </pc:spChg>
        <pc:spChg chg="add mod">
          <ac:chgData name="Rick Seiden" userId="489a4e87-d82f-4d3a-964d-3ab2f4d1fa86" providerId="ADAL" clId="{EC7F81C6-353D-4FC6-A314-0E0E4A24D5B4}" dt="2022-11-03T20:39:17.601" v="223" actId="13822"/>
          <ac:spMkLst>
            <pc:docMk/>
            <pc:sldMk cId="3333505538" sldId="2142532560"/>
            <ac:spMk id="5" creationId="{8A0FA294-8BB2-20E6-E3C7-4DEB586DE375}"/>
          </ac:spMkLst>
        </pc:spChg>
        <pc:spChg chg="add mod">
          <ac:chgData name="Rick Seiden" userId="489a4e87-d82f-4d3a-964d-3ab2f4d1fa86" providerId="ADAL" clId="{EC7F81C6-353D-4FC6-A314-0E0E4A24D5B4}" dt="2022-11-03T23:19:21.533" v="1136" actId="20577"/>
          <ac:spMkLst>
            <pc:docMk/>
            <pc:sldMk cId="3333505538" sldId="2142532560"/>
            <ac:spMk id="8" creationId="{4E269F97-2915-DEBF-629F-A7334B1B0DC9}"/>
          </ac:spMkLst>
        </pc:spChg>
        <pc:spChg chg="add mod">
          <ac:chgData name="Rick Seiden" userId="489a4e87-d82f-4d3a-964d-3ab2f4d1fa86" providerId="ADAL" clId="{EC7F81C6-353D-4FC6-A314-0E0E4A24D5B4}" dt="2022-11-03T20:43:28.835" v="315" actId="207"/>
          <ac:spMkLst>
            <pc:docMk/>
            <pc:sldMk cId="3333505538" sldId="2142532560"/>
            <ac:spMk id="9" creationId="{408666B1-A0D4-1918-3FDA-EAFD78835E9A}"/>
          </ac:spMkLst>
        </pc:spChg>
        <pc:spChg chg="add mod">
          <ac:chgData name="Rick Seiden" userId="489a4e87-d82f-4d3a-964d-3ab2f4d1fa86" providerId="ADAL" clId="{EC7F81C6-353D-4FC6-A314-0E0E4A24D5B4}" dt="2022-11-03T20:43:36.406" v="316" actId="207"/>
          <ac:spMkLst>
            <pc:docMk/>
            <pc:sldMk cId="3333505538" sldId="2142532560"/>
            <ac:spMk id="10" creationId="{A7C6543A-96C2-5FED-4FA2-E77CF571DF9B}"/>
          </ac:spMkLst>
        </pc:spChg>
        <pc:spChg chg="add mod">
          <ac:chgData name="Rick Seiden" userId="489a4e87-d82f-4d3a-964d-3ab2f4d1fa86" providerId="ADAL" clId="{EC7F81C6-353D-4FC6-A314-0E0E4A24D5B4}" dt="2022-11-03T20:43:50.229" v="318" actId="207"/>
          <ac:spMkLst>
            <pc:docMk/>
            <pc:sldMk cId="3333505538" sldId="2142532560"/>
            <ac:spMk id="11" creationId="{2F64459A-B663-8BC1-FD69-76FACB9A6FFE}"/>
          </ac:spMkLst>
        </pc:spChg>
        <pc:spChg chg="add mod">
          <ac:chgData name="Rick Seiden" userId="489a4e87-d82f-4d3a-964d-3ab2f4d1fa86" providerId="ADAL" clId="{EC7F81C6-353D-4FC6-A314-0E0E4A24D5B4}" dt="2022-11-03T20:42:34.847" v="304" actId="14100"/>
          <ac:spMkLst>
            <pc:docMk/>
            <pc:sldMk cId="3333505538" sldId="2142532560"/>
            <ac:spMk id="12" creationId="{D483AAC7-2232-FBEE-4C67-0BFC3DB61166}"/>
          </ac:spMkLst>
        </pc:spChg>
        <pc:spChg chg="add mod">
          <ac:chgData name="Rick Seiden" userId="489a4e87-d82f-4d3a-964d-3ab2f4d1fa86" providerId="ADAL" clId="{EC7F81C6-353D-4FC6-A314-0E0E4A24D5B4}" dt="2022-11-03T20:42:43.353" v="306" actId="1076"/>
          <ac:spMkLst>
            <pc:docMk/>
            <pc:sldMk cId="3333505538" sldId="2142532560"/>
            <ac:spMk id="13" creationId="{A7F044EF-DE73-AFF7-C6D1-C119C0B4548E}"/>
          </ac:spMkLst>
        </pc:spChg>
        <pc:spChg chg="add mod">
          <ac:chgData name="Rick Seiden" userId="489a4e87-d82f-4d3a-964d-3ab2f4d1fa86" providerId="ADAL" clId="{EC7F81C6-353D-4FC6-A314-0E0E4A24D5B4}" dt="2022-11-03T20:42:54.383" v="309" actId="1076"/>
          <ac:spMkLst>
            <pc:docMk/>
            <pc:sldMk cId="3333505538" sldId="2142532560"/>
            <ac:spMk id="14" creationId="{9ED2F5A2-8206-ECAF-75E3-00616F8CF0EB}"/>
          </ac:spMkLst>
        </pc:spChg>
        <pc:spChg chg="add mod">
          <ac:chgData name="Rick Seiden" userId="489a4e87-d82f-4d3a-964d-3ab2f4d1fa86" providerId="ADAL" clId="{EC7F81C6-353D-4FC6-A314-0E0E4A24D5B4}" dt="2022-11-03T20:43:05.963" v="312" actId="1076"/>
          <ac:spMkLst>
            <pc:docMk/>
            <pc:sldMk cId="3333505538" sldId="2142532560"/>
            <ac:spMk id="15" creationId="{7B4D2D93-8BFE-6A24-3BA6-7ECBE3E31477}"/>
          </ac:spMkLst>
        </pc:spChg>
        <pc:spChg chg="add mod">
          <ac:chgData name="Rick Seiden" userId="489a4e87-d82f-4d3a-964d-3ab2f4d1fa86" providerId="ADAL" clId="{EC7F81C6-353D-4FC6-A314-0E0E4A24D5B4}" dt="2022-11-03T20:47:05.408" v="511" actId="20577"/>
          <ac:spMkLst>
            <pc:docMk/>
            <pc:sldMk cId="3333505538" sldId="2142532560"/>
            <ac:spMk id="16" creationId="{F15DB5A8-0085-3465-1E40-829109291465}"/>
          </ac:spMkLst>
        </pc:spChg>
        <pc:spChg chg="add mod">
          <ac:chgData name="Rick Seiden" userId="489a4e87-d82f-4d3a-964d-3ab2f4d1fa86" providerId="ADAL" clId="{EC7F81C6-353D-4FC6-A314-0E0E4A24D5B4}" dt="2022-11-03T20:46:13.922" v="502" actId="14100"/>
          <ac:spMkLst>
            <pc:docMk/>
            <pc:sldMk cId="3333505538" sldId="2142532560"/>
            <ac:spMk id="17" creationId="{E69181A1-E9DC-740A-5ED2-12B271332708}"/>
          </ac:spMkLst>
        </pc:spChg>
        <pc:graphicFrameChg chg="add del modGraphic">
          <ac:chgData name="Rick Seiden" userId="489a4e87-d82f-4d3a-964d-3ab2f4d1fa86" providerId="ADAL" clId="{EC7F81C6-353D-4FC6-A314-0E0E4A24D5B4}" dt="2022-11-03T20:38:14.343" v="176" actId="478"/>
          <ac:graphicFrameMkLst>
            <pc:docMk/>
            <pc:sldMk cId="3333505538" sldId="2142532560"/>
            <ac:graphicFrameMk id="4" creationId="{A611185F-5FCB-651D-6A80-0E3FB5AA8CF8}"/>
          </ac:graphicFrameMkLst>
        </pc:graphicFrameChg>
        <pc:cxnChg chg="add del mod">
          <ac:chgData name="Rick Seiden" userId="489a4e87-d82f-4d3a-964d-3ab2f4d1fa86" providerId="ADAL" clId="{EC7F81C6-353D-4FC6-A314-0E0E4A24D5B4}" dt="2022-11-03T20:39:33.383" v="225" actId="478"/>
          <ac:cxnSpMkLst>
            <pc:docMk/>
            <pc:sldMk cId="3333505538" sldId="2142532560"/>
            <ac:cxnSpMk id="6" creationId="{525ED049-FF59-EA1B-BDDE-E2F6DDD2232A}"/>
          </ac:cxnSpMkLst>
        </pc:cxnChg>
        <pc:cxnChg chg="add del mod">
          <ac:chgData name="Rick Seiden" userId="489a4e87-d82f-4d3a-964d-3ab2f4d1fa86" providerId="ADAL" clId="{EC7F81C6-353D-4FC6-A314-0E0E4A24D5B4}" dt="2022-11-03T20:39:40.629" v="227" actId="478"/>
          <ac:cxnSpMkLst>
            <pc:docMk/>
            <pc:sldMk cId="3333505538" sldId="2142532560"/>
            <ac:cxnSpMk id="7" creationId="{7D14401B-FD77-2F10-6DEF-C2058AD5BA47}"/>
          </ac:cxnSpMkLst>
        </pc:cxnChg>
      </pc:sldChg>
      <pc:sldChg chg="addSp delSp modSp mod">
        <pc:chgData name="Rick Seiden" userId="489a4e87-d82f-4d3a-964d-3ab2f4d1fa86" providerId="ADAL" clId="{EC7F81C6-353D-4FC6-A314-0E0E4A24D5B4}" dt="2022-11-04T18:19:12.378" v="1277" actId="1076"/>
        <pc:sldMkLst>
          <pc:docMk/>
          <pc:sldMk cId="3689392538" sldId="2142532563"/>
        </pc:sldMkLst>
        <pc:spChg chg="add mod">
          <ac:chgData name="Rick Seiden" userId="489a4e87-d82f-4d3a-964d-3ab2f4d1fa86" providerId="ADAL" clId="{EC7F81C6-353D-4FC6-A314-0E0E4A24D5B4}" dt="2022-11-04T18:16:40.346" v="1237" actId="1076"/>
          <ac:spMkLst>
            <pc:docMk/>
            <pc:sldMk cId="3689392538" sldId="2142532563"/>
            <ac:spMk id="8" creationId="{9A17F7F5-5997-8234-3CC7-E4CA6D7299B7}"/>
          </ac:spMkLst>
        </pc:spChg>
        <pc:spChg chg="mod">
          <ac:chgData name="Rick Seiden" userId="489a4e87-d82f-4d3a-964d-3ab2f4d1fa86" providerId="ADAL" clId="{EC7F81C6-353D-4FC6-A314-0E0E4A24D5B4}" dt="2022-11-04T18:16:40.346" v="1237" actId="1076"/>
          <ac:spMkLst>
            <pc:docMk/>
            <pc:sldMk cId="3689392538" sldId="2142532563"/>
            <ac:spMk id="9" creationId="{70F2A4B6-B9B6-BEDB-98AD-198E7B889E52}"/>
          </ac:spMkLst>
        </pc:spChg>
        <pc:spChg chg="add mod">
          <ac:chgData name="Rick Seiden" userId="489a4e87-d82f-4d3a-964d-3ab2f4d1fa86" providerId="ADAL" clId="{EC7F81C6-353D-4FC6-A314-0E0E4A24D5B4}" dt="2022-11-04T18:17:43.929" v="1261" actId="1076"/>
          <ac:spMkLst>
            <pc:docMk/>
            <pc:sldMk cId="3689392538" sldId="2142532563"/>
            <ac:spMk id="10" creationId="{8C763E74-8488-CE31-D6B6-C82805E9997C}"/>
          </ac:spMkLst>
        </pc:spChg>
        <pc:spChg chg="add mod">
          <ac:chgData name="Rick Seiden" userId="489a4e87-d82f-4d3a-964d-3ab2f4d1fa86" providerId="ADAL" clId="{EC7F81C6-353D-4FC6-A314-0E0E4A24D5B4}" dt="2022-11-04T18:19:07.395" v="1276" actId="1076"/>
          <ac:spMkLst>
            <pc:docMk/>
            <pc:sldMk cId="3689392538" sldId="2142532563"/>
            <ac:spMk id="11" creationId="{52635E58-64FF-8AB2-48C8-A9CD7ED70B24}"/>
          </ac:spMkLst>
        </pc:spChg>
        <pc:spChg chg="add mod">
          <ac:chgData name="Rick Seiden" userId="489a4e87-d82f-4d3a-964d-3ab2f4d1fa86" providerId="ADAL" clId="{EC7F81C6-353D-4FC6-A314-0E0E4A24D5B4}" dt="2022-11-04T18:16:40.346" v="1237" actId="1076"/>
          <ac:spMkLst>
            <pc:docMk/>
            <pc:sldMk cId="3689392538" sldId="2142532563"/>
            <ac:spMk id="12" creationId="{BD3F483A-FC09-1C65-93B7-87AA1022B799}"/>
          </ac:spMkLst>
        </pc:spChg>
        <pc:spChg chg="mod">
          <ac:chgData name="Rick Seiden" userId="489a4e87-d82f-4d3a-964d-3ab2f4d1fa86" providerId="ADAL" clId="{EC7F81C6-353D-4FC6-A314-0E0E4A24D5B4}" dt="2022-11-04T18:17:43.929" v="1261" actId="1076"/>
          <ac:spMkLst>
            <pc:docMk/>
            <pc:sldMk cId="3689392538" sldId="2142532563"/>
            <ac:spMk id="14" creationId="{40288AE6-B198-A481-86A4-C145B4A66926}"/>
          </ac:spMkLst>
        </pc:spChg>
        <pc:spChg chg="add mod">
          <ac:chgData name="Rick Seiden" userId="489a4e87-d82f-4d3a-964d-3ab2f4d1fa86" providerId="ADAL" clId="{EC7F81C6-353D-4FC6-A314-0E0E4A24D5B4}" dt="2022-11-04T18:19:07.395" v="1276" actId="1076"/>
          <ac:spMkLst>
            <pc:docMk/>
            <pc:sldMk cId="3689392538" sldId="2142532563"/>
            <ac:spMk id="20" creationId="{466B457E-1E3E-B3A3-7118-6E425676EE49}"/>
          </ac:spMkLst>
        </pc:spChg>
        <pc:spChg chg="add mod">
          <ac:chgData name="Rick Seiden" userId="489a4e87-d82f-4d3a-964d-3ab2f4d1fa86" providerId="ADAL" clId="{EC7F81C6-353D-4FC6-A314-0E0E4A24D5B4}" dt="2022-11-04T18:16:40.346" v="1237" actId="1076"/>
          <ac:spMkLst>
            <pc:docMk/>
            <pc:sldMk cId="3689392538" sldId="2142532563"/>
            <ac:spMk id="22" creationId="{88F7ECE6-762D-29D7-1074-184845DDB0E1}"/>
          </ac:spMkLst>
        </pc:spChg>
        <pc:spChg chg="add mod">
          <ac:chgData name="Rick Seiden" userId="489a4e87-d82f-4d3a-964d-3ab2f4d1fa86" providerId="ADAL" clId="{EC7F81C6-353D-4FC6-A314-0E0E4A24D5B4}" dt="2022-11-04T18:16:40.346" v="1237" actId="1076"/>
          <ac:spMkLst>
            <pc:docMk/>
            <pc:sldMk cId="3689392538" sldId="2142532563"/>
            <ac:spMk id="23" creationId="{6770A539-3877-A257-5731-0B12F8242AA7}"/>
          </ac:spMkLst>
        </pc:spChg>
        <pc:spChg chg="add del mod">
          <ac:chgData name="Rick Seiden" userId="489a4e87-d82f-4d3a-964d-3ab2f4d1fa86" providerId="ADAL" clId="{EC7F81C6-353D-4FC6-A314-0E0E4A24D5B4}" dt="2022-11-03T23:27:18.293" v="1183" actId="478"/>
          <ac:spMkLst>
            <pc:docMk/>
            <pc:sldMk cId="3689392538" sldId="2142532563"/>
            <ac:spMk id="24" creationId="{5C357941-7228-3B88-DF7B-222E40AE5ACB}"/>
          </ac:spMkLst>
        </pc:spChg>
        <pc:spChg chg="add mod">
          <ac:chgData name="Rick Seiden" userId="489a4e87-d82f-4d3a-964d-3ab2f4d1fa86" providerId="ADAL" clId="{EC7F81C6-353D-4FC6-A314-0E0E4A24D5B4}" dt="2022-11-03T22:39:46.582" v="838" actId="1076"/>
          <ac:spMkLst>
            <pc:docMk/>
            <pc:sldMk cId="3689392538" sldId="2142532563"/>
            <ac:spMk id="24" creationId="{AD64AB54-116C-0E58-6DDC-FD5C27398AB1}"/>
          </ac:spMkLst>
        </pc:spChg>
        <pc:spChg chg="add mod">
          <ac:chgData name="Rick Seiden" userId="489a4e87-d82f-4d3a-964d-3ab2f4d1fa86" providerId="ADAL" clId="{EC7F81C6-353D-4FC6-A314-0E0E4A24D5B4}" dt="2022-11-03T22:39:55.156" v="840" actId="1076"/>
          <ac:spMkLst>
            <pc:docMk/>
            <pc:sldMk cId="3689392538" sldId="2142532563"/>
            <ac:spMk id="25" creationId="{35581349-45BE-D0E0-533A-59DA1B6AAC33}"/>
          </ac:spMkLst>
        </pc:spChg>
        <pc:spChg chg="add del mod">
          <ac:chgData name="Rick Seiden" userId="489a4e87-d82f-4d3a-964d-3ab2f4d1fa86" providerId="ADAL" clId="{EC7F81C6-353D-4FC6-A314-0E0E4A24D5B4}" dt="2022-11-03T23:27:21.180" v="1184" actId="478"/>
          <ac:spMkLst>
            <pc:docMk/>
            <pc:sldMk cId="3689392538" sldId="2142532563"/>
            <ac:spMk id="26" creationId="{7B33D6DC-56DE-F844-EFA3-C90EB53FE7A3}"/>
          </ac:spMkLst>
        </pc:spChg>
        <pc:spChg chg="add del mod">
          <ac:chgData name="Rick Seiden" userId="489a4e87-d82f-4d3a-964d-3ab2f4d1fa86" providerId="ADAL" clId="{EC7F81C6-353D-4FC6-A314-0E0E4A24D5B4}" dt="2022-11-03T23:27:24.081" v="1185" actId="478"/>
          <ac:spMkLst>
            <pc:docMk/>
            <pc:sldMk cId="3689392538" sldId="2142532563"/>
            <ac:spMk id="27" creationId="{2B488655-1F9D-469F-F189-5251827769FB}"/>
          </ac:spMkLst>
        </pc:spChg>
        <pc:spChg chg="add mod">
          <ac:chgData name="Rick Seiden" userId="489a4e87-d82f-4d3a-964d-3ab2f4d1fa86" providerId="ADAL" clId="{EC7F81C6-353D-4FC6-A314-0E0E4A24D5B4}" dt="2022-11-04T18:16:40.346" v="1237" actId="1076"/>
          <ac:spMkLst>
            <pc:docMk/>
            <pc:sldMk cId="3689392538" sldId="2142532563"/>
            <ac:spMk id="28" creationId="{74A65E89-6514-6385-355E-AC713443975E}"/>
          </ac:spMkLst>
        </pc:spChg>
        <pc:spChg chg="add mod">
          <ac:chgData name="Rick Seiden" userId="489a4e87-d82f-4d3a-964d-3ab2f4d1fa86" providerId="ADAL" clId="{EC7F81C6-353D-4FC6-A314-0E0E4A24D5B4}" dt="2022-11-04T18:17:47.254" v="1262" actId="1076"/>
          <ac:spMkLst>
            <pc:docMk/>
            <pc:sldMk cId="3689392538" sldId="2142532563"/>
            <ac:spMk id="29" creationId="{5DC40B24-B26E-770F-1575-75399B6D71F8}"/>
          </ac:spMkLst>
        </pc:spChg>
        <pc:spChg chg="add mod">
          <ac:chgData name="Rick Seiden" userId="489a4e87-d82f-4d3a-964d-3ab2f4d1fa86" providerId="ADAL" clId="{EC7F81C6-353D-4FC6-A314-0E0E4A24D5B4}" dt="2022-11-04T18:19:12.378" v="1277" actId="1076"/>
          <ac:spMkLst>
            <pc:docMk/>
            <pc:sldMk cId="3689392538" sldId="2142532563"/>
            <ac:spMk id="30" creationId="{4C646A27-A2E7-6536-4AFC-0EC64100DA0A}"/>
          </ac:spMkLst>
        </pc:spChg>
        <pc:spChg chg="add del mod">
          <ac:chgData name="Rick Seiden" userId="489a4e87-d82f-4d3a-964d-3ab2f4d1fa86" providerId="ADAL" clId="{EC7F81C6-353D-4FC6-A314-0E0E4A24D5B4}" dt="2022-11-04T18:17:27.581" v="1258" actId="478"/>
          <ac:spMkLst>
            <pc:docMk/>
            <pc:sldMk cId="3689392538" sldId="2142532563"/>
            <ac:spMk id="32" creationId="{D2AA31C4-59FE-80D8-0199-DB04EF81C178}"/>
          </ac:spMkLst>
        </pc:spChg>
        <pc:spChg chg="add mod">
          <ac:chgData name="Rick Seiden" userId="489a4e87-d82f-4d3a-964d-3ab2f4d1fa86" providerId="ADAL" clId="{EC7F81C6-353D-4FC6-A314-0E0E4A24D5B4}" dt="2022-11-04T18:16:24.793" v="1236" actId="207"/>
          <ac:spMkLst>
            <pc:docMk/>
            <pc:sldMk cId="3689392538" sldId="2142532563"/>
            <ac:spMk id="34" creationId="{C8247F21-B7B9-2412-8494-58AF2F3B1946}"/>
          </ac:spMkLst>
        </pc:spChg>
        <pc:spChg chg="add mod">
          <ac:chgData name="Rick Seiden" userId="489a4e87-d82f-4d3a-964d-3ab2f4d1fa86" providerId="ADAL" clId="{EC7F81C6-353D-4FC6-A314-0E0E4A24D5B4}" dt="2022-11-04T18:17:58.096" v="1265" actId="20577"/>
          <ac:spMkLst>
            <pc:docMk/>
            <pc:sldMk cId="3689392538" sldId="2142532563"/>
            <ac:spMk id="37" creationId="{692529E0-A12B-0040-E619-80C40F346EDC}"/>
          </ac:spMkLst>
        </pc:spChg>
        <pc:spChg chg="add mod">
          <ac:chgData name="Rick Seiden" userId="489a4e87-d82f-4d3a-964d-3ab2f4d1fa86" providerId="ADAL" clId="{EC7F81C6-353D-4FC6-A314-0E0E4A24D5B4}" dt="2022-11-04T18:18:32.361" v="1271" actId="1076"/>
          <ac:spMkLst>
            <pc:docMk/>
            <pc:sldMk cId="3689392538" sldId="2142532563"/>
            <ac:spMk id="38" creationId="{8CA49FEF-C073-6870-0211-E3B7C7081D10}"/>
          </ac:spMkLst>
        </pc:spChg>
        <pc:spChg chg="add mod">
          <ac:chgData name="Rick Seiden" userId="489a4e87-d82f-4d3a-964d-3ab2f4d1fa86" providerId="ADAL" clId="{EC7F81C6-353D-4FC6-A314-0E0E4A24D5B4}" dt="2022-11-04T18:18:47.389" v="1273" actId="1076"/>
          <ac:spMkLst>
            <pc:docMk/>
            <pc:sldMk cId="3689392538" sldId="2142532563"/>
            <ac:spMk id="39" creationId="{E9B61C91-C16E-1429-0A93-09184D0008D4}"/>
          </ac:spMkLst>
        </pc:spChg>
        <pc:graphicFrameChg chg="add del mod">
          <ac:chgData name="Rick Seiden" userId="489a4e87-d82f-4d3a-964d-3ab2f4d1fa86" providerId="ADAL" clId="{EC7F81C6-353D-4FC6-A314-0E0E4A24D5B4}" dt="2022-11-03T23:25:19.394" v="1138" actId="478"/>
          <ac:graphicFrameMkLst>
            <pc:docMk/>
            <pc:sldMk cId="3689392538" sldId="2142532563"/>
            <ac:graphicFrameMk id="16" creationId="{A5B536C4-037B-72EB-F235-6BD9F8DA8AD2}"/>
          </ac:graphicFrameMkLst>
        </pc:graphicFrameChg>
        <pc:picChg chg="add mod">
          <ac:chgData name="Rick Seiden" userId="489a4e87-d82f-4d3a-964d-3ab2f4d1fa86" providerId="ADAL" clId="{EC7F81C6-353D-4FC6-A314-0E0E4A24D5B4}" dt="2022-11-04T18:16:40.346" v="1237" actId="1076"/>
          <ac:picMkLst>
            <pc:docMk/>
            <pc:sldMk cId="3689392538" sldId="2142532563"/>
            <ac:picMk id="15" creationId="{8D47FB0F-2B9C-3A1F-3CC6-DF47CB876D33}"/>
          </ac:picMkLst>
        </pc:picChg>
        <pc:picChg chg="add del mod">
          <ac:chgData name="Rick Seiden" userId="489a4e87-d82f-4d3a-964d-3ab2f4d1fa86" providerId="ADAL" clId="{EC7F81C6-353D-4FC6-A314-0E0E4A24D5B4}" dt="2022-11-04T18:15:14.549" v="1229" actId="478"/>
          <ac:picMkLst>
            <pc:docMk/>
            <pc:sldMk cId="3689392538" sldId="2142532563"/>
            <ac:picMk id="17" creationId="{827EAFE8-8B8A-F8BD-FAA3-F621F057CA5C}"/>
          </ac:picMkLst>
        </pc:picChg>
        <pc:picChg chg="add del mod">
          <ac:chgData name="Rick Seiden" userId="489a4e87-d82f-4d3a-964d-3ab2f4d1fa86" providerId="ADAL" clId="{EC7F81C6-353D-4FC6-A314-0E0E4A24D5B4}" dt="2022-11-04T18:15:17.988" v="1230" actId="478"/>
          <ac:picMkLst>
            <pc:docMk/>
            <pc:sldMk cId="3689392538" sldId="2142532563"/>
            <ac:picMk id="19" creationId="{F0F8046C-6344-4EE8-CECB-DD31594B940F}"/>
          </ac:picMkLst>
        </pc:picChg>
        <pc:picChg chg="add mod">
          <ac:chgData name="Rick Seiden" userId="489a4e87-d82f-4d3a-964d-3ab2f4d1fa86" providerId="ADAL" clId="{EC7F81C6-353D-4FC6-A314-0E0E4A24D5B4}" dt="2022-11-04T18:16:40.346" v="1237" actId="1076"/>
          <ac:picMkLst>
            <pc:docMk/>
            <pc:sldMk cId="3689392538" sldId="2142532563"/>
            <ac:picMk id="21" creationId="{924DD170-61EA-47FF-669B-EF4ACAB76311}"/>
          </ac:picMkLst>
        </pc:picChg>
        <pc:cxnChg chg="add mod">
          <ac:chgData name="Rick Seiden" userId="489a4e87-d82f-4d3a-964d-3ab2f4d1fa86" providerId="ADAL" clId="{EC7F81C6-353D-4FC6-A314-0E0E4A24D5B4}" dt="2022-11-04T18:17:33.387" v="1260" actId="1076"/>
          <ac:cxnSpMkLst>
            <pc:docMk/>
            <pc:sldMk cId="3689392538" sldId="2142532563"/>
            <ac:cxnSpMk id="4" creationId="{6C348429-9882-9020-20E1-F3348DE8F1AF}"/>
          </ac:cxnSpMkLst>
        </pc:cxnChg>
        <pc:cxnChg chg="add mod">
          <ac:chgData name="Rick Seiden" userId="489a4e87-d82f-4d3a-964d-3ab2f4d1fa86" providerId="ADAL" clId="{EC7F81C6-353D-4FC6-A314-0E0E4A24D5B4}" dt="2022-11-04T18:17:31.253" v="1259" actId="1076"/>
          <ac:cxnSpMkLst>
            <pc:docMk/>
            <pc:sldMk cId="3689392538" sldId="2142532563"/>
            <ac:cxnSpMk id="5" creationId="{DF6EAB5B-C27F-DD88-677F-19E92EEFB342}"/>
          </ac:cxnSpMkLst>
        </pc:cxnChg>
        <pc:cxnChg chg="add mod">
          <ac:chgData name="Rick Seiden" userId="489a4e87-d82f-4d3a-964d-3ab2f4d1fa86" providerId="ADAL" clId="{EC7F81C6-353D-4FC6-A314-0E0E4A24D5B4}" dt="2022-11-04T18:18:50.871" v="1274" actId="1076"/>
          <ac:cxnSpMkLst>
            <pc:docMk/>
            <pc:sldMk cId="3689392538" sldId="2142532563"/>
            <ac:cxnSpMk id="6" creationId="{CD03862B-88BA-72B9-9D14-89AF4524679D}"/>
          </ac:cxnSpMkLst>
        </pc:cxnChg>
        <pc:cxnChg chg="add mod">
          <ac:chgData name="Rick Seiden" userId="489a4e87-d82f-4d3a-964d-3ab2f4d1fa86" providerId="ADAL" clId="{EC7F81C6-353D-4FC6-A314-0E0E4A24D5B4}" dt="2022-11-04T18:19:07.395" v="1276" actId="1076"/>
          <ac:cxnSpMkLst>
            <pc:docMk/>
            <pc:sldMk cId="3689392538" sldId="2142532563"/>
            <ac:cxnSpMk id="7" creationId="{F0F62108-3A65-6EFA-49E7-7E0ED3C34F1A}"/>
          </ac:cxnSpMkLst>
        </pc:cxnChg>
        <pc:cxnChg chg="add del mod">
          <ac:chgData name="Rick Seiden" userId="489a4e87-d82f-4d3a-964d-3ab2f4d1fa86" providerId="ADAL" clId="{EC7F81C6-353D-4FC6-A314-0E0E4A24D5B4}" dt="2022-11-03T20:29:47.383" v="55"/>
          <ac:cxnSpMkLst>
            <pc:docMk/>
            <pc:sldMk cId="3689392538" sldId="2142532563"/>
            <ac:cxnSpMk id="9" creationId="{38A9C35D-14D8-3371-36F4-A13F44271146}"/>
          </ac:cxnSpMkLst>
        </pc:cxnChg>
        <pc:cxnChg chg="add mod">
          <ac:chgData name="Rick Seiden" userId="489a4e87-d82f-4d3a-964d-3ab2f4d1fa86" providerId="ADAL" clId="{EC7F81C6-353D-4FC6-A314-0E0E4A24D5B4}" dt="2022-11-04T18:16:40.346" v="1237" actId="1076"/>
          <ac:cxnSpMkLst>
            <pc:docMk/>
            <pc:sldMk cId="3689392538" sldId="2142532563"/>
            <ac:cxnSpMk id="13" creationId="{CB46E87C-7C35-17D3-0728-8B00809FE201}"/>
          </ac:cxnSpMkLst>
        </pc:cxnChg>
        <pc:cxnChg chg="add mod">
          <ac:chgData name="Rick Seiden" userId="489a4e87-d82f-4d3a-964d-3ab2f4d1fa86" providerId="ADAL" clId="{EC7F81C6-353D-4FC6-A314-0E0E4A24D5B4}" dt="2022-11-04T18:16:50.593" v="1239" actId="1076"/>
          <ac:cxnSpMkLst>
            <pc:docMk/>
            <pc:sldMk cId="3689392538" sldId="2142532563"/>
            <ac:cxnSpMk id="35" creationId="{21A7FB7A-4F2A-743D-0C65-D6E4A2BBF5CD}"/>
          </ac:cxnSpMkLst>
        </pc:cxnChg>
        <pc:cxnChg chg="add del mod">
          <ac:chgData name="Rick Seiden" userId="489a4e87-d82f-4d3a-964d-3ab2f4d1fa86" providerId="ADAL" clId="{EC7F81C6-353D-4FC6-A314-0E0E4A24D5B4}" dt="2022-11-04T18:17:00.298" v="1241" actId="478"/>
          <ac:cxnSpMkLst>
            <pc:docMk/>
            <pc:sldMk cId="3689392538" sldId="2142532563"/>
            <ac:cxnSpMk id="36" creationId="{3492CA0A-2CD8-BC61-7761-CA391C2E9E6E}"/>
          </ac:cxnSpMkLst>
        </pc:cxnChg>
      </pc:sldChg>
      <pc:sldChg chg="addSp delSp modSp add mod">
        <pc:chgData name="Rick Seiden" userId="489a4e87-d82f-4d3a-964d-3ab2f4d1fa86" providerId="ADAL" clId="{EC7F81C6-353D-4FC6-A314-0E0E4A24D5B4}" dt="2022-11-04T18:21:12.506" v="1298" actId="20577"/>
        <pc:sldMkLst>
          <pc:docMk/>
          <pc:sldMk cId="2217299358" sldId="2142532564"/>
        </pc:sldMkLst>
        <pc:spChg chg="del">
          <ac:chgData name="Rick Seiden" userId="489a4e87-d82f-4d3a-964d-3ab2f4d1fa86" providerId="ADAL" clId="{EC7F81C6-353D-4FC6-A314-0E0E4A24D5B4}" dt="2022-11-03T20:58:26.647" v="543" actId="478"/>
          <ac:spMkLst>
            <pc:docMk/>
            <pc:sldMk cId="2217299358" sldId="2142532564"/>
            <ac:spMk id="2" creationId="{E6734DDB-2FD3-2108-EA41-4CD63AB69099}"/>
          </ac:spMkLst>
        </pc:spChg>
        <pc:spChg chg="del">
          <ac:chgData name="Rick Seiden" userId="489a4e87-d82f-4d3a-964d-3ab2f4d1fa86" providerId="ADAL" clId="{EC7F81C6-353D-4FC6-A314-0E0E4A24D5B4}" dt="2022-11-03T20:52:26.664" v="513" actId="478"/>
          <ac:spMkLst>
            <pc:docMk/>
            <pc:sldMk cId="2217299358" sldId="2142532564"/>
            <ac:spMk id="3" creationId="{96B531C8-D1D6-ECB4-92F7-FA654E3002DE}"/>
          </ac:spMkLst>
        </pc:spChg>
        <pc:spChg chg="del">
          <ac:chgData name="Rick Seiden" userId="489a4e87-d82f-4d3a-964d-3ab2f4d1fa86" providerId="ADAL" clId="{EC7F81C6-353D-4FC6-A314-0E0E4A24D5B4}" dt="2022-11-03T20:52:26.664" v="513" actId="478"/>
          <ac:spMkLst>
            <pc:docMk/>
            <pc:sldMk cId="2217299358" sldId="2142532564"/>
            <ac:spMk id="4" creationId="{5F354D58-AE66-9329-028D-8234D0D3EEE7}"/>
          </ac:spMkLst>
        </pc:spChg>
        <pc:spChg chg="del">
          <ac:chgData name="Rick Seiden" userId="489a4e87-d82f-4d3a-964d-3ab2f4d1fa86" providerId="ADAL" clId="{EC7F81C6-353D-4FC6-A314-0E0E4A24D5B4}" dt="2022-11-03T20:52:26.664" v="513" actId="478"/>
          <ac:spMkLst>
            <pc:docMk/>
            <pc:sldMk cId="2217299358" sldId="2142532564"/>
            <ac:spMk id="6" creationId="{3C50A1B6-E394-E42C-7BE7-715C4465FD80}"/>
          </ac:spMkLst>
        </pc:spChg>
        <pc:spChg chg="add del mod">
          <ac:chgData name="Rick Seiden" userId="489a4e87-d82f-4d3a-964d-3ab2f4d1fa86" providerId="ADAL" clId="{EC7F81C6-353D-4FC6-A314-0E0E4A24D5B4}" dt="2022-11-03T21:03:42.764" v="579" actId="478"/>
          <ac:spMkLst>
            <pc:docMk/>
            <pc:sldMk cId="2217299358" sldId="2142532564"/>
            <ac:spMk id="8" creationId="{CD09F3E7-00C0-0D75-4AB9-0834478B414D}"/>
          </ac:spMkLst>
        </pc:spChg>
        <pc:spChg chg="add mod">
          <ac:chgData name="Rick Seiden" userId="489a4e87-d82f-4d3a-964d-3ab2f4d1fa86" providerId="ADAL" clId="{EC7F81C6-353D-4FC6-A314-0E0E4A24D5B4}" dt="2022-11-03T23:15:13.150" v="1109" actId="208"/>
          <ac:spMkLst>
            <pc:docMk/>
            <pc:sldMk cId="2217299358" sldId="2142532564"/>
            <ac:spMk id="9" creationId="{624C9A87-1711-B4D8-FC5D-8957041743EF}"/>
          </ac:spMkLst>
        </pc:spChg>
        <pc:spChg chg="add del mod">
          <ac:chgData name="Rick Seiden" userId="489a4e87-d82f-4d3a-964d-3ab2f4d1fa86" providerId="ADAL" clId="{EC7F81C6-353D-4FC6-A314-0E0E4A24D5B4}" dt="2022-11-03T21:10:55.364" v="617" actId="478"/>
          <ac:spMkLst>
            <pc:docMk/>
            <pc:sldMk cId="2217299358" sldId="2142532564"/>
            <ac:spMk id="10" creationId="{8402A0DC-FC6B-B2EC-64D9-96D0191DAC8D}"/>
          </ac:spMkLst>
        </pc:spChg>
        <pc:spChg chg="add del mod">
          <ac:chgData name="Rick Seiden" userId="489a4e87-d82f-4d3a-964d-3ab2f4d1fa86" providerId="ADAL" clId="{EC7F81C6-353D-4FC6-A314-0E0E4A24D5B4}" dt="2022-11-03T21:18:49.387" v="633" actId="478"/>
          <ac:spMkLst>
            <pc:docMk/>
            <pc:sldMk cId="2217299358" sldId="2142532564"/>
            <ac:spMk id="11" creationId="{67014520-B96E-A45A-E0ED-B361AB8FB074}"/>
          </ac:spMkLst>
        </pc:spChg>
        <pc:spChg chg="add del mod">
          <ac:chgData name="Rick Seiden" userId="489a4e87-d82f-4d3a-964d-3ab2f4d1fa86" providerId="ADAL" clId="{EC7F81C6-353D-4FC6-A314-0E0E4A24D5B4}" dt="2022-11-03T21:19:00.005" v="635" actId="478"/>
          <ac:spMkLst>
            <pc:docMk/>
            <pc:sldMk cId="2217299358" sldId="2142532564"/>
            <ac:spMk id="15" creationId="{F9959B6B-AE27-EC15-398B-2710A9BE49F5}"/>
          </ac:spMkLst>
        </pc:spChg>
        <pc:spChg chg="add del mod">
          <ac:chgData name="Rick Seiden" userId="489a4e87-d82f-4d3a-964d-3ab2f4d1fa86" providerId="ADAL" clId="{EC7F81C6-353D-4FC6-A314-0E0E4A24D5B4}" dt="2022-11-03T21:19:01.743" v="636" actId="478"/>
          <ac:spMkLst>
            <pc:docMk/>
            <pc:sldMk cId="2217299358" sldId="2142532564"/>
            <ac:spMk id="16" creationId="{14253233-B53A-4C58-E144-100285B8C19A}"/>
          </ac:spMkLst>
        </pc:spChg>
        <pc:spChg chg="add del mod">
          <ac:chgData name="Rick Seiden" userId="489a4e87-d82f-4d3a-964d-3ab2f4d1fa86" providerId="ADAL" clId="{EC7F81C6-353D-4FC6-A314-0E0E4A24D5B4}" dt="2022-11-03T21:19:11.129" v="639" actId="478"/>
          <ac:spMkLst>
            <pc:docMk/>
            <pc:sldMk cId="2217299358" sldId="2142532564"/>
            <ac:spMk id="17" creationId="{0401A801-E258-A7A2-B87D-F4EF7C1A47AC}"/>
          </ac:spMkLst>
        </pc:spChg>
        <pc:spChg chg="add del mod">
          <ac:chgData name="Rick Seiden" userId="489a4e87-d82f-4d3a-964d-3ab2f4d1fa86" providerId="ADAL" clId="{EC7F81C6-353D-4FC6-A314-0E0E4A24D5B4}" dt="2022-11-03T21:19:16.048" v="641" actId="478"/>
          <ac:spMkLst>
            <pc:docMk/>
            <pc:sldMk cId="2217299358" sldId="2142532564"/>
            <ac:spMk id="18" creationId="{A2A9229B-3167-79AD-8EDA-84E62FCB0D20}"/>
          </ac:spMkLst>
        </pc:spChg>
        <pc:spChg chg="add del mod">
          <ac:chgData name="Rick Seiden" userId="489a4e87-d82f-4d3a-964d-3ab2f4d1fa86" providerId="ADAL" clId="{EC7F81C6-353D-4FC6-A314-0E0E4A24D5B4}" dt="2022-11-03T21:19:51.885" v="651" actId="478"/>
          <ac:spMkLst>
            <pc:docMk/>
            <pc:sldMk cId="2217299358" sldId="2142532564"/>
            <ac:spMk id="19" creationId="{065E3258-8DC0-36DF-E9BA-03836CEFD283}"/>
          </ac:spMkLst>
        </pc:spChg>
        <pc:spChg chg="add del mod">
          <ac:chgData name="Rick Seiden" userId="489a4e87-d82f-4d3a-964d-3ab2f4d1fa86" providerId="ADAL" clId="{EC7F81C6-353D-4FC6-A314-0E0E4A24D5B4}" dt="2022-11-03T21:19:56.643" v="652" actId="478"/>
          <ac:spMkLst>
            <pc:docMk/>
            <pc:sldMk cId="2217299358" sldId="2142532564"/>
            <ac:spMk id="20" creationId="{4EB7BC8C-F4AF-606D-DFD1-B386482EDFC9}"/>
          </ac:spMkLst>
        </pc:spChg>
        <pc:spChg chg="del">
          <ac:chgData name="Rick Seiden" userId="489a4e87-d82f-4d3a-964d-3ab2f4d1fa86" providerId="ADAL" clId="{EC7F81C6-353D-4FC6-A314-0E0E4A24D5B4}" dt="2022-11-03T20:52:26.664" v="513" actId="478"/>
          <ac:spMkLst>
            <pc:docMk/>
            <pc:sldMk cId="2217299358" sldId="2142532564"/>
            <ac:spMk id="21" creationId="{8429DDFC-9EE7-B1AA-9C15-778916F7EF90}"/>
          </ac:spMkLst>
        </pc:spChg>
        <pc:spChg chg="del mod">
          <ac:chgData name="Rick Seiden" userId="489a4e87-d82f-4d3a-964d-3ab2f4d1fa86" providerId="ADAL" clId="{EC7F81C6-353D-4FC6-A314-0E0E4A24D5B4}" dt="2022-11-03T20:57:50.509" v="538" actId="478"/>
          <ac:spMkLst>
            <pc:docMk/>
            <pc:sldMk cId="2217299358" sldId="2142532564"/>
            <ac:spMk id="22" creationId="{619D5293-1654-555B-773F-257CA4ABFDFF}"/>
          </ac:spMkLst>
        </pc:spChg>
        <pc:spChg chg="del">
          <ac:chgData name="Rick Seiden" userId="489a4e87-d82f-4d3a-964d-3ab2f4d1fa86" providerId="ADAL" clId="{EC7F81C6-353D-4FC6-A314-0E0E4A24D5B4}" dt="2022-11-03T20:52:26.664" v="513" actId="478"/>
          <ac:spMkLst>
            <pc:docMk/>
            <pc:sldMk cId="2217299358" sldId="2142532564"/>
            <ac:spMk id="23" creationId="{C54CA226-C8C7-8D75-3E87-C3042E4B9F48}"/>
          </ac:spMkLst>
        </pc:spChg>
        <pc:spChg chg="add del mod">
          <ac:chgData name="Rick Seiden" userId="489a4e87-d82f-4d3a-964d-3ab2f4d1fa86" providerId="ADAL" clId="{EC7F81C6-353D-4FC6-A314-0E0E4A24D5B4}" dt="2022-11-03T21:20:04.518" v="654" actId="478"/>
          <ac:spMkLst>
            <pc:docMk/>
            <pc:sldMk cId="2217299358" sldId="2142532564"/>
            <ac:spMk id="25" creationId="{433D5B8C-B8B1-F3D6-BB3C-5E5CF8F9DB5C}"/>
          </ac:spMkLst>
        </pc:spChg>
        <pc:spChg chg="add del mod">
          <ac:chgData name="Rick Seiden" userId="489a4e87-d82f-4d3a-964d-3ab2f4d1fa86" providerId="ADAL" clId="{EC7F81C6-353D-4FC6-A314-0E0E4A24D5B4}" dt="2022-11-03T21:24:08.419" v="660" actId="478"/>
          <ac:spMkLst>
            <pc:docMk/>
            <pc:sldMk cId="2217299358" sldId="2142532564"/>
            <ac:spMk id="26" creationId="{3D5659D5-F4FD-947A-1CD7-2DF3C3EB8FF6}"/>
          </ac:spMkLst>
        </pc:spChg>
        <pc:spChg chg="del">
          <ac:chgData name="Rick Seiden" userId="489a4e87-d82f-4d3a-964d-3ab2f4d1fa86" providerId="ADAL" clId="{EC7F81C6-353D-4FC6-A314-0E0E4A24D5B4}" dt="2022-11-03T20:52:30.218" v="514" actId="478"/>
          <ac:spMkLst>
            <pc:docMk/>
            <pc:sldMk cId="2217299358" sldId="2142532564"/>
            <ac:spMk id="27" creationId="{FA981AE2-668D-024E-FA4D-098DDC1C6EA9}"/>
          </ac:spMkLst>
        </pc:spChg>
        <pc:spChg chg="add del mod">
          <ac:chgData name="Rick Seiden" userId="489a4e87-d82f-4d3a-964d-3ab2f4d1fa86" providerId="ADAL" clId="{EC7F81C6-353D-4FC6-A314-0E0E4A24D5B4}" dt="2022-11-03T21:24:15.333" v="664" actId="478"/>
          <ac:spMkLst>
            <pc:docMk/>
            <pc:sldMk cId="2217299358" sldId="2142532564"/>
            <ac:spMk id="28" creationId="{10836146-D16F-C559-E4CB-47B400A72191}"/>
          </ac:spMkLst>
        </pc:spChg>
        <pc:spChg chg="del">
          <ac:chgData name="Rick Seiden" userId="489a4e87-d82f-4d3a-964d-3ab2f4d1fa86" providerId="ADAL" clId="{EC7F81C6-353D-4FC6-A314-0E0E4A24D5B4}" dt="2022-11-03T20:52:26.664" v="513" actId="478"/>
          <ac:spMkLst>
            <pc:docMk/>
            <pc:sldMk cId="2217299358" sldId="2142532564"/>
            <ac:spMk id="29" creationId="{FA455A20-015B-E473-EE85-B9ED5A6DC638}"/>
          </ac:spMkLst>
        </pc:spChg>
        <pc:spChg chg="del">
          <ac:chgData name="Rick Seiden" userId="489a4e87-d82f-4d3a-964d-3ab2f4d1fa86" providerId="ADAL" clId="{EC7F81C6-353D-4FC6-A314-0E0E4A24D5B4}" dt="2022-11-03T20:52:26.664" v="513" actId="478"/>
          <ac:spMkLst>
            <pc:docMk/>
            <pc:sldMk cId="2217299358" sldId="2142532564"/>
            <ac:spMk id="31" creationId="{70C272A6-B12B-AA7C-BBE3-A6EAF2DD1A7C}"/>
          </ac:spMkLst>
        </pc:spChg>
        <pc:spChg chg="add mod">
          <ac:chgData name="Rick Seiden" userId="489a4e87-d82f-4d3a-964d-3ab2f4d1fa86" providerId="ADAL" clId="{EC7F81C6-353D-4FC6-A314-0E0E4A24D5B4}" dt="2022-11-04T18:21:12.506" v="1298" actId="20577"/>
          <ac:spMkLst>
            <pc:docMk/>
            <pc:sldMk cId="2217299358" sldId="2142532564"/>
            <ac:spMk id="33" creationId="{2022E69D-E839-8416-E8FB-F4DEF6F1D63A}"/>
          </ac:spMkLst>
        </pc:spChg>
        <pc:spChg chg="add mod">
          <ac:chgData name="Rick Seiden" userId="489a4e87-d82f-4d3a-964d-3ab2f4d1fa86" providerId="ADAL" clId="{EC7F81C6-353D-4FC6-A314-0E0E4A24D5B4}" dt="2022-11-03T23:15:29.829" v="1111" actId="208"/>
          <ac:spMkLst>
            <pc:docMk/>
            <pc:sldMk cId="2217299358" sldId="2142532564"/>
            <ac:spMk id="34" creationId="{7212272D-00B6-078C-E3F9-2C8FE918C81C}"/>
          </ac:spMkLst>
        </pc:spChg>
        <pc:spChg chg="add mod">
          <ac:chgData name="Rick Seiden" userId="489a4e87-d82f-4d3a-964d-3ab2f4d1fa86" providerId="ADAL" clId="{EC7F81C6-353D-4FC6-A314-0E0E4A24D5B4}" dt="2022-11-03T23:15:38.184" v="1112" actId="208"/>
          <ac:spMkLst>
            <pc:docMk/>
            <pc:sldMk cId="2217299358" sldId="2142532564"/>
            <ac:spMk id="35" creationId="{04DE0929-B060-1089-6319-2E793BE863C6}"/>
          </ac:spMkLst>
        </pc:spChg>
        <pc:spChg chg="add mod">
          <ac:chgData name="Rick Seiden" userId="489a4e87-d82f-4d3a-964d-3ab2f4d1fa86" providerId="ADAL" clId="{EC7F81C6-353D-4FC6-A314-0E0E4A24D5B4}" dt="2022-11-03T23:02:13.729" v="1003" actId="1076"/>
          <ac:spMkLst>
            <pc:docMk/>
            <pc:sldMk cId="2217299358" sldId="2142532564"/>
            <ac:spMk id="37" creationId="{D1826669-4E66-EB33-7B9E-057E4B311054}"/>
          </ac:spMkLst>
        </pc:spChg>
        <pc:spChg chg="add mod">
          <ac:chgData name="Rick Seiden" userId="489a4e87-d82f-4d3a-964d-3ab2f4d1fa86" providerId="ADAL" clId="{EC7F81C6-353D-4FC6-A314-0E0E4A24D5B4}" dt="2022-11-03T23:17:07.094" v="1113" actId="1076"/>
          <ac:spMkLst>
            <pc:docMk/>
            <pc:sldMk cId="2217299358" sldId="2142532564"/>
            <ac:spMk id="38" creationId="{FC6B84AA-9315-BE3C-4795-8A06C24EBF39}"/>
          </ac:spMkLst>
        </pc:spChg>
        <pc:spChg chg="add mod">
          <ac:chgData name="Rick Seiden" userId="489a4e87-d82f-4d3a-964d-3ab2f4d1fa86" providerId="ADAL" clId="{EC7F81C6-353D-4FC6-A314-0E0E4A24D5B4}" dt="2022-11-03T23:17:07.094" v="1113" actId="1076"/>
          <ac:spMkLst>
            <pc:docMk/>
            <pc:sldMk cId="2217299358" sldId="2142532564"/>
            <ac:spMk id="39" creationId="{B29D1599-1BC3-E703-1CCB-E7398E007C3C}"/>
          </ac:spMkLst>
        </pc:spChg>
        <pc:spChg chg="del">
          <ac:chgData name="Rick Seiden" userId="489a4e87-d82f-4d3a-964d-3ab2f4d1fa86" providerId="ADAL" clId="{EC7F81C6-353D-4FC6-A314-0E0E4A24D5B4}" dt="2022-11-03T20:52:26.664" v="513" actId="478"/>
          <ac:spMkLst>
            <pc:docMk/>
            <pc:sldMk cId="2217299358" sldId="2142532564"/>
            <ac:spMk id="40" creationId="{F755DE51-6CBE-265D-138E-FAD1E061817E}"/>
          </ac:spMkLst>
        </pc:spChg>
        <pc:spChg chg="del">
          <ac:chgData name="Rick Seiden" userId="489a4e87-d82f-4d3a-964d-3ab2f4d1fa86" providerId="ADAL" clId="{EC7F81C6-353D-4FC6-A314-0E0E4A24D5B4}" dt="2022-11-03T20:52:26.664" v="513" actId="478"/>
          <ac:spMkLst>
            <pc:docMk/>
            <pc:sldMk cId="2217299358" sldId="2142532564"/>
            <ac:spMk id="41" creationId="{BEE96D2E-8262-2AE7-60AD-7D98D718D69E}"/>
          </ac:spMkLst>
        </pc:spChg>
        <pc:spChg chg="del">
          <ac:chgData name="Rick Seiden" userId="489a4e87-d82f-4d3a-964d-3ab2f4d1fa86" providerId="ADAL" clId="{EC7F81C6-353D-4FC6-A314-0E0E4A24D5B4}" dt="2022-11-03T20:52:26.664" v="513" actId="478"/>
          <ac:spMkLst>
            <pc:docMk/>
            <pc:sldMk cId="2217299358" sldId="2142532564"/>
            <ac:spMk id="42" creationId="{E98EA4FB-4404-DE25-CCAB-AD5CFE2ECE9D}"/>
          </ac:spMkLst>
        </pc:spChg>
        <pc:spChg chg="del">
          <ac:chgData name="Rick Seiden" userId="489a4e87-d82f-4d3a-964d-3ab2f4d1fa86" providerId="ADAL" clId="{EC7F81C6-353D-4FC6-A314-0E0E4A24D5B4}" dt="2022-11-03T20:52:26.664" v="513" actId="478"/>
          <ac:spMkLst>
            <pc:docMk/>
            <pc:sldMk cId="2217299358" sldId="2142532564"/>
            <ac:spMk id="43" creationId="{88C938C0-4138-2D6F-0581-BA67706F658A}"/>
          </ac:spMkLst>
        </pc:spChg>
        <pc:spChg chg="add mod">
          <ac:chgData name="Rick Seiden" userId="489a4e87-d82f-4d3a-964d-3ab2f4d1fa86" providerId="ADAL" clId="{EC7F81C6-353D-4FC6-A314-0E0E4A24D5B4}" dt="2022-11-03T23:17:07.094" v="1113" actId="1076"/>
          <ac:spMkLst>
            <pc:docMk/>
            <pc:sldMk cId="2217299358" sldId="2142532564"/>
            <ac:spMk id="44" creationId="{CCEC0EBE-FAD1-977D-C9D3-FB48E2305900}"/>
          </ac:spMkLst>
        </pc:spChg>
        <pc:spChg chg="add mod">
          <ac:chgData name="Rick Seiden" userId="489a4e87-d82f-4d3a-964d-3ab2f4d1fa86" providerId="ADAL" clId="{EC7F81C6-353D-4FC6-A314-0E0E4A24D5B4}" dt="2022-11-03T23:17:47.081" v="1119" actId="1076"/>
          <ac:spMkLst>
            <pc:docMk/>
            <pc:sldMk cId="2217299358" sldId="2142532564"/>
            <ac:spMk id="45" creationId="{B0B5E7C2-07F4-A80E-6D44-0AA780441EF0}"/>
          </ac:spMkLst>
        </pc:spChg>
        <pc:spChg chg="add mod">
          <ac:chgData name="Rick Seiden" userId="489a4e87-d82f-4d3a-964d-3ab2f4d1fa86" providerId="ADAL" clId="{EC7F81C6-353D-4FC6-A314-0E0E4A24D5B4}" dt="2022-11-03T23:17:07.094" v="1113" actId="1076"/>
          <ac:spMkLst>
            <pc:docMk/>
            <pc:sldMk cId="2217299358" sldId="2142532564"/>
            <ac:spMk id="46" creationId="{0795A905-120F-3959-807A-F5052A115C01}"/>
          </ac:spMkLst>
        </pc:spChg>
        <pc:spChg chg="add mod">
          <ac:chgData name="Rick Seiden" userId="489a4e87-d82f-4d3a-964d-3ab2f4d1fa86" providerId="ADAL" clId="{EC7F81C6-353D-4FC6-A314-0E0E4A24D5B4}" dt="2022-11-03T23:17:07.094" v="1113" actId="1076"/>
          <ac:spMkLst>
            <pc:docMk/>
            <pc:sldMk cId="2217299358" sldId="2142532564"/>
            <ac:spMk id="48" creationId="{3272F6E2-EFAE-BC15-8D60-142AFC0FE5A9}"/>
          </ac:spMkLst>
        </pc:spChg>
        <pc:spChg chg="del">
          <ac:chgData name="Rick Seiden" userId="489a4e87-d82f-4d3a-964d-3ab2f4d1fa86" providerId="ADAL" clId="{EC7F81C6-353D-4FC6-A314-0E0E4A24D5B4}" dt="2022-11-03T20:52:26.664" v="513" actId="478"/>
          <ac:spMkLst>
            <pc:docMk/>
            <pc:sldMk cId="2217299358" sldId="2142532564"/>
            <ac:spMk id="49" creationId="{991266E7-FB1E-FC7F-154D-56F66F931CE5}"/>
          </ac:spMkLst>
        </pc:spChg>
        <pc:spChg chg="add mod">
          <ac:chgData name="Rick Seiden" userId="489a4e87-d82f-4d3a-964d-3ab2f4d1fa86" providerId="ADAL" clId="{EC7F81C6-353D-4FC6-A314-0E0E4A24D5B4}" dt="2022-11-03T23:17:07.094" v="1113" actId="1076"/>
          <ac:spMkLst>
            <pc:docMk/>
            <pc:sldMk cId="2217299358" sldId="2142532564"/>
            <ac:spMk id="50" creationId="{EEB41D2C-47AA-D436-7360-22001BC60C58}"/>
          </ac:spMkLst>
        </pc:spChg>
        <pc:spChg chg="add mod">
          <ac:chgData name="Rick Seiden" userId="489a4e87-d82f-4d3a-964d-3ab2f4d1fa86" providerId="ADAL" clId="{EC7F81C6-353D-4FC6-A314-0E0E4A24D5B4}" dt="2022-11-03T23:17:07.094" v="1113" actId="1076"/>
          <ac:spMkLst>
            <pc:docMk/>
            <pc:sldMk cId="2217299358" sldId="2142532564"/>
            <ac:spMk id="51" creationId="{D135F312-18C2-C035-BFB5-7E3DED078F5C}"/>
          </ac:spMkLst>
        </pc:spChg>
        <pc:spChg chg="add mod">
          <ac:chgData name="Rick Seiden" userId="489a4e87-d82f-4d3a-964d-3ab2f4d1fa86" providerId="ADAL" clId="{EC7F81C6-353D-4FC6-A314-0E0E4A24D5B4}" dt="2022-11-03T23:02:13.729" v="1003" actId="1076"/>
          <ac:spMkLst>
            <pc:docMk/>
            <pc:sldMk cId="2217299358" sldId="2142532564"/>
            <ac:spMk id="52" creationId="{BE212EC9-E419-F01D-EBFF-9E6A7FCF4AE8}"/>
          </ac:spMkLst>
        </pc:spChg>
        <pc:spChg chg="add mod">
          <ac:chgData name="Rick Seiden" userId="489a4e87-d82f-4d3a-964d-3ab2f4d1fa86" providerId="ADAL" clId="{EC7F81C6-353D-4FC6-A314-0E0E4A24D5B4}" dt="2022-11-03T23:04:21.927" v="1026" actId="20577"/>
          <ac:spMkLst>
            <pc:docMk/>
            <pc:sldMk cId="2217299358" sldId="2142532564"/>
            <ac:spMk id="53" creationId="{03D92547-A580-F77C-999B-985D9F0B5BE8}"/>
          </ac:spMkLst>
        </pc:spChg>
        <pc:spChg chg="del mod">
          <ac:chgData name="Rick Seiden" userId="489a4e87-d82f-4d3a-964d-3ab2f4d1fa86" providerId="ADAL" clId="{EC7F81C6-353D-4FC6-A314-0E0E4A24D5B4}" dt="2022-11-03T20:57:44.534" v="536" actId="478"/>
          <ac:spMkLst>
            <pc:docMk/>
            <pc:sldMk cId="2217299358" sldId="2142532564"/>
            <ac:spMk id="54" creationId="{6DE3147E-9B2D-E70F-32F6-354046C966FC}"/>
          </ac:spMkLst>
        </pc:spChg>
        <pc:spChg chg="add mod">
          <ac:chgData name="Rick Seiden" userId="489a4e87-d82f-4d3a-964d-3ab2f4d1fa86" providerId="ADAL" clId="{EC7F81C6-353D-4FC6-A314-0E0E4A24D5B4}" dt="2022-11-03T23:04:53.555" v="1050" actId="20577"/>
          <ac:spMkLst>
            <pc:docMk/>
            <pc:sldMk cId="2217299358" sldId="2142532564"/>
            <ac:spMk id="55" creationId="{EBFAA26A-4A16-D2E2-FBC7-FEECD790DE1C}"/>
          </ac:spMkLst>
        </pc:spChg>
        <pc:spChg chg="add del mod ord">
          <ac:chgData name="Rick Seiden" userId="489a4e87-d82f-4d3a-964d-3ab2f4d1fa86" providerId="ADAL" clId="{EC7F81C6-353D-4FC6-A314-0E0E4A24D5B4}" dt="2022-11-03T22:44:50.537" v="872" actId="478"/>
          <ac:spMkLst>
            <pc:docMk/>
            <pc:sldMk cId="2217299358" sldId="2142532564"/>
            <ac:spMk id="56" creationId="{1D029DA6-AE99-34CB-3770-07101A8019E1}"/>
          </ac:spMkLst>
        </pc:spChg>
        <pc:spChg chg="add mod ord">
          <ac:chgData name="Rick Seiden" userId="489a4e87-d82f-4d3a-964d-3ab2f4d1fa86" providerId="ADAL" clId="{EC7F81C6-353D-4FC6-A314-0E0E4A24D5B4}" dt="2022-11-03T23:02:13.729" v="1003" actId="1076"/>
          <ac:spMkLst>
            <pc:docMk/>
            <pc:sldMk cId="2217299358" sldId="2142532564"/>
            <ac:spMk id="57" creationId="{89E4D86E-3760-DE82-AADB-59B5F884F364}"/>
          </ac:spMkLst>
        </pc:spChg>
        <pc:spChg chg="add mod ord">
          <ac:chgData name="Rick Seiden" userId="489a4e87-d82f-4d3a-964d-3ab2f4d1fa86" providerId="ADAL" clId="{EC7F81C6-353D-4FC6-A314-0E0E4A24D5B4}" dt="2022-11-03T23:02:13.729" v="1003" actId="1076"/>
          <ac:spMkLst>
            <pc:docMk/>
            <pc:sldMk cId="2217299358" sldId="2142532564"/>
            <ac:spMk id="58" creationId="{83930630-7EDF-AEC8-006B-90E6C9D77178}"/>
          </ac:spMkLst>
        </pc:spChg>
        <pc:spChg chg="add mod">
          <ac:chgData name="Rick Seiden" userId="489a4e87-d82f-4d3a-964d-3ab2f4d1fa86" providerId="ADAL" clId="{EC7F81C6-353D-4FC6-A314-0E0E4A24D5B4}" dt="2022-11-03T23:02:13.729" v="1003" actId="1076"/>
          <ac:spMkLst>
            <pc:docMk/>
            <pc:sldMk cId="2217299358" sldId="2142532564"/>
            <ac:spMk id="59" creationId="{97DDF07F-7498-00D5-B4CB-C25236A4843D}"/>
          </ac:spMkLst>
        </pc:spChg>
        <pc:spChg chg="add mod ord">
          <ac:chgData name="Rick Seiden" userId="489a4e87-d82f-4d3a-964d-3ab2f4d1fa86" providerId="ADAL" clId="{EC7F81C6-353D-4FC6-A314-0E0E4A24D5B4}" dt="2022-11-03T23:02:13.729" v="1003" actId="1076"/>
          <ac:spMkLst>
            <pc:docMk/>
            <pc:sldMk cId="2217299358" sldId="2142532564"/>
            <ac:spMk id="60" creationId="{3C4D6E96-3F1C-44F7-A427-C8027CD0BC27}"/>
          </ac:spMkLst>
        </pc:spChg>
        <pc:spChg chg="add mod">
          <ac:chgData name="Rick Seiden" userId="489a4e87-d82f-4d3a-964d-3ab2f4d1fa86" providerId="ADAL" clId="{EC7F81C6-353D-4FC6-A314-0E0E4A24D5B4}" dt="2022-11-03T23:02:13.729" v="1003" actId="1076"/>
          <ac:spMkLst>
            <pc:docMk/>
            <pc:sldMk cId="2217299358" sldId="2142532564"/>
            <ac:spMk id="61" creationId="{08909E4C-1972-C015-911A-15EA794A960B}"/>
          </ac:spMkLst>
        </pc:spChg>
        <pc:spChg chg="add mod">
          <ac:chgData name="Rick Seiden" userId="489a4e87-d82f-4d3a-964d-3ab2f4d1fa86" providerId="ADAL" clId="{EC7F81C6-353D-4FC6-A314-0E0E4A24D5B4}" dt="2022-11-03T23:02:13.729" v="1003" actId="1076"/>
          <ac:spMkLst>
            <pc:docMk/>
            <pc:sldMk cId="2217299358" sldId="2142532564"/>
            <ac:spMk id="62" creationId="{61E13123-C77E-E00E-B3EF-2602D4825AFD}"/>
          </ac:spMkLst>
        </pc:spChg>
        <pc:spChg chg="add mod">
          <ac:chgData name="Rick Seiden" userId="489a4e87-d82f-4d3a-964d-3ab2f4d1fa86" providerId="ADAL" clId="{EC7F81C6-353D-4FC6-A314-0E0E4A24D5B4}" dt="2022-11-03T23:02:13.729" v="1003" actId="1076"/>
          <ac:spMkLst>
            <pc:docMk/>
            <pc:sldMk cId="2217299358" sldId="2142532564"/>
            <ac:spMk id="63" creationId="{205607C8-3E4F-1925-0D2C-955959E46122}"/>
          </ac:spMkLst>
        </pc:spChg>
        <pc:spChg chg="del">
          <ac:chgData name="Rick Seiden" userId="489a4e87-d82f-4d3a-964d-3ab2f4d1fa86" providerId="ADAL" clId="{EC7F81C6-353D-4FC6-A314-0E0E4A24D5B4}" dt="2022-11-03T20:52:26.664" v="513" actId="478"/>
          <ac:spMkLst>
            <pc:docMk/>
            <pc:sldMk cId="2217299358" sldId="2142532564"/>
            <ac:spMk id="64" creationId="{7129659B-54C2-A9D9-1B13-B87DFA30F1E7}"/>
          </ac:spMkLst>
        </pc:spChg>
        <pc:spChg chg="add mod">
          <ac:chgData name="Rick Seiden" userId="489a4e87-d82f-4d3a-964d-3ab2f4d1fa86" providerId="ADAL" clId="{EC7F81C6-353D-4FC6-A314-0E0E4A24D5B4}" dt="2022-11-03T23:02:13.729" v="1003" actId="1076"/>
          <ac:spMkLst>
            <pc:docMk/>
            <pc:sldMk cId="2217299358" sldId="2142532564"/>
            <ac:spMk id="65" creationId="{40FE2C27-9830-1F0B-00A3-3344BD1360CC}"/>
          </ac:spMkLst>
        </pc:spChg>
        <pc:spChg chg="add mod">
          <ac:chgData name="Rick Seiden" userId="489a4e87-d82f-4d3a-964d-3ab2f4d1fa86" providerId="ADAL" clId="{EC7F81C6-353D-4FC6-A314-0E0E4A24D5B4}" dt="2022-11-03T23:02:13.729" v="1003" actId="1076"/>
          <ac:spMkLst>
            <pc:docMk/>
            <pc:sldMk cId="2217299358" sldId="2142532564"/>
            <ac:spMk id="66" creationId="{AB0A49D4-18EC-C347-0ACC-EEDB3CA22C88}"/>
          </ac:spMkLst>
        </pc:spChg>
        <pc:spChg chg="add mod">
          <ac:chgData name="Rick Seiden" userId="489a4e87-d82f-4d3a-964d-3ab2f4d1fa86" providerId="ADAL" clId="{EC7F81C6-353D-4FC6-A314-0E0E4A24D5B4}" dt="2022-11-03T23:03:11.861" v="1010" actId="1076"/>
          <ac:spMkLst>
            <pc:docMk/>
            <pc:sldMk cId="2217299358" sldId="2142532564"/>
            <ac:spMk id="68" creationId="{8628D8BA-9616-1797-3B64-0E96B311EE31}"/>
          </ac:spMkLst>
        </pc:spChg>
        <pc:spChg chg="add mod">
          <ac:chgData name="Rick Seiden" userId="489a4e87-d82f-4d3a-964d-3ab2f4d1fa86" providerId="ADAL" clId="{EC7F81C6-353D-4FC6-A314-0E0E4A24D5B4}" dt="2022-11-03T23:02:41.042" v="1007" actId="20577"/>
          <ac:spMkLst>
            <pc:docMk/>
            <pc:sldMk cId="2217299358" sldId="2142532564"/>
            <ac:spMk id="84" creationId="{598D3FBC-8CDC-D937-D4F9-D54781731A8B}"/>
          </ac:spMkLst>
        </pc:spChg>
        <pc:spChg chg="add mod">
          <ac:chgData name="Rick Seiden" userId="489a4e87-d82f-4d3a-964d-3ab2f4d1fa86" providerId="ADAL" clId="{EC7F81C6-353D-4FC6-A314-0E0E4A24D5B4}" dt="2022-11-03T23:03:04.903" v="1009" actId="1076"/>
          <ac:spMkLst>
            <pc:docMk/>
            <pc:sldMk cId="2217299358" sldId="2142532564"/>
            <ac:spMk id="85" creationId="{C283D818-A1F1-CEE4-00D4-FFA5D852AAD7}"/>
          </ac:spMkLst>
        </pc:spChg>
        <pc:spChg chg="add mod">
          <ac:chgData name="Rick Seiden" userId="489a4e87-d82f-4d3a-964d-3ab2f4d1fa86" providerId="ADAL" clId="{EC7F81C6-353D-4FC6-A314-0E0E4A24D5B4}" dt="2022-11-03T23:03:46.904" v="1014" actId="14100"/>
          <ac:spMkLst>
            <pc:docMk/>
            <pc:sldMk cId="2217299358" sldId="2142532564"/>
            <ac:spMk id="86" creationId="{BDA45CBF-715D-290F-122C-5FCFD69DD163}"/>
          </ac:spMkLst>
        </pc:spChg>
        <pc:spChg chg="add mod">
          <ac:chgData name="Rick Seiden" userId="489a4e87-d82f-4d3a-964d-3ab2f4d1fa86" providerId="ADAL" clId="{EC7F81C6-353D-4FC6-A314-0E0E4A24D5B4}" dt="2022-11-03T23:18:35.128" v="1128" actId="1076"/>
          <ac:spMkLst>
            <pc:docMk/>
            <pc:sldMk cId="2217299358" sldId="2142532564"/>
            <ac:spMk id="95" creationId="{38274873-F7D6-6E97-40D9-5100142D32F5}"/>
          </ac:spMkLst>
        </pc:spChg>
        <pc:spChg chg="add mod">
          <ac:chgData name="Rick Seiden" userId="489a4e87-d82f-4d3a-964d-3ab2f4d1fa86" providerId="ADAL" clId="{EC7F81C6-353D-4FC6-A314-0E0E4A24D5B4}" dt="2022-11-03T23:18:44.883" v="1132" actId="20577"/>
          <ac:spMkLst>
            <pc:docMk/>
            <pc:sldMk cId="2217299358" sldId="2142532564"/>
            <ac:spMk id="96" creationId="{181D2A78-97FE-62A5-9DCF-7B37157406F6}"/>
          </ac:spMkLst>
        </pc:spChg>
        <pc:spChg chg="add mod">
          <ac:chgData name="Rick Seiden" userId="489a4e87-d82f-4d3a-964d-3ab2f4d1fa86" providerId="ADAL" clId="{EC7F81C6-353D-4FC6-A314-0E0E4A24D5B4}" dt="2022-11-04T18:20:47.556" v="1282" actId="207"/>
          <ac:spMkLst>
            <pc:docMk/>
            <pc:sldMk cId="2217299358" sldId="2142532564"/>
            <ac:spMk id="98" creationId="{C95381E5-E76E-D0CB-FADC-343349D3C41D}"/>
          </ac:spMkLst>
        </pc:spChg>
        <pc:spChg chg="del">
          <ac:chgData name="Rick Seiden" userId="489a4e87-d82f-4d3a-964d-3ab2f4d1fa86" providerId="ADAL" clId="{EC7F81C6-353D-4FC6-A314-0E0E4A24D5B4}" dt="2022-11-03T20:52:26.664" v="513" actId="478"/>
          <ac:spMkLst>
            <pc:docMk/>
            <pc:sldMk cId="2217299358" sldId="2142532564"/>
            <ac:spMk id="119" creationId="{175D99D4-B882-4308-7322-6D35390B3D1B}"/>
          </ac:spMkLst>
        </pc:spChg>
        <pc:spChg chg="del">
          <ac:chgData name="Rick Seiden" userId="489a4e87-d82f-4d3a-964d-3ab2f4d1fa86" providerId="ADAL" clId="{EC7F81C6-353D-4FC6-A314-0E0E4A24D5B4}" dt="2022-11-03T20:52:26.664" v="513" actId="478"/>
          <ac:spMkLst>
            <pc:docMk/>
            <pc:sldMk cId="2217299358" sldId="2142532564"/>
            <ac:spMk id="774" creationId="{31DF5340-7B7A-A8FC-6A02-4D9BF0CA009D}"/>
          </ac:spMkLst>
        </pc:spChg>
        <pc:graphicFrameChg chg="add del mod modGraphic">
          <ac:chgData name="Rick Seiden" userId="489a4e87-d82f-4d3a-964d-3ab2f4d1fa86" providerId="ADAL" clId="{EC7F81C6-353D-4FC6-A314-0E0E4A24D5B4}" dt="2022-11-03T20:54:52.931" v="523" actId="478"/>
          <ac:graphicFrameMkLst>
            <pc:docMk/>
            <pc:sldMk cId="2217299358" sldId="2142532564"/>
            <ac:graphicFrameMk id="5" creationId="{BC7CB382-9E04-2B4B-9408-3E69F664462C}"/>
          </ac:graphicFrameMkLst>
        </pc:graphicFrameChg>
        <pc:graphicFrameChg chg="mod">
          <ac:chgData name="Rick Seiden" userId="489a4e87-d82f-4d3a-964d-3ab2f4d1fa86" providerId="ADAL" clId="{EC7F81C6-353D-4FC6-A314-0E0E4A24D5B4}" dt="2022-11-03T23:17:18.462" v="1117"/>
          <ac:graphicFrameMkLst>
            <pc:docMk/>
            <pc:sldMk cId="2217299358" sldId="2142532564"/>
            <ac:graphicFrameMk id="7" creationId="{B9714F31-91C8-DE9C-4108-72B36E5BFDFF}"/>
          </ac:graphicFrameMkLst>
        </pc:graphicFrameChg>
        <pc:picChg chg="del">
          <ac:chgData name="Rick Seiden" userId="489a4e87-d82f-4d3a-964d-3ab2f4d1fa86" providerId="ADAL" clId="{EC7F81C6-353D-4FC6-A314-0E0E4A24D5B4}" dt="2022-11-03T20:52:26.664" v="513" actId="478"/>
          <ac:picMkLst>
            <pc:docMk/>
            <pc:sldMk cId="2217299358" sldId="2142532564"/>
            <ac:picMk id="12" creationId="{446C3605-8706-3301-9542-17A29FA03DF5}"/>
          </ac:picMkLst>
        </pc:picChg>
        <pc:picChg chg="del">
          <ac:chgData name="Rick Seiden" userId="489a4e87-d82f-4d3a-964d-3ab2f4d1fa86" providerId="ADAL" clId="{EC7F81C6-353D-4FC6-A314-0E0E4A24D5B4}" dt="2022-11-03T20:52:26.664" v="513" actId="478"/>
          <ac:picMkLst>
            <pc:docMk/>
            <pc:sldMk cId="2217299358" sldId="2142532564"/>
            <ac:picMk id="13" creationId="{A071CA14-CD21-3335-7520-21077D859ED7}"/>
          </ac:picMkLst>
        </pc:picChg>
        <pc:picChg chg="del">
          <ac:chgData name="Rick Seiden" userId="489a4e87-d82f-4d3a-964d-3ab2f4d1fa86" providerId="ADAL" clId="{EC7F81C6-353D-4FC6-A314-0E0E4A24D5B4}" dt="2022-11-03T20:52:26.664" v="513" actId="478"/>
          <ac:picMkLst>
            <pc:docMk/>
            <pc:sldMk cId="2217299358" sldId="2142532564"/>
            <ac:picMk id="14" creationId="{B30F7FF6-C224-7805-C50C-954782AA3E07}"/>
          </ac:picMkLst>
        </pc:picChg>
        <pc:picChg chg="add mod">
          <ac:chgData name="Rick Seiden" userId="489a4e87-d82f-4d3a-964d-3ab2f4d1fa86" providerId="ADAL" clId="{EC7F81C6-353D-4FC6-A314-0E0E4A24D5B4}" dt="2022-11-03T23:02:13.729" v="1003" actId="1076"/>
          <ac:picMkLst>
            <pc:docMk/>
            <pc:sldMk cId="2217299358" sldId="2142532564"/>
            <ac:picMk id="67" creationId="{D71D31CC-60C9-7A46-0D01-DE100260475D}"/>
          </ac:picMkLst>
        </pc:picChg>
        <pc:picChg chg="add mod">
          <ac:chgData name="Rick Seiden" userId="489a4e87-d82f-4d3a-964d-3ab2f4d1fa86" providerId="ADAL" clId="{EC7F81C6-353D-4FC6-A314-0E0E4A24D5B4}" dt="2022-11-03T23:02:13.729" v="1003" actId="1076"/>
          <ac:picMkLst>
            <pc:docMk/>
            <pc:sldMk cId="2217299358" sldId="2142532564"/>
            <ac:picMk id="83" creationId="{8BEC804A-AF1C-694A-7F6A-02C38C231446}"/>
          </ac:picMkLst>
        </pc:picChg>
        <pc:picChg chg="add mod">
          <ac:chgData name="Rick Seiden" userId="489a4e87-d82f-4d3a-964d-3ab2f4d1fa86" providerId="ADAL" clId="{EC7F81C6-353D-4FC6-A314-0E0E4A24D5B4}" dt="2022-11-03T23:11:05.481" v="1087" actId="14100"/>
          <ac:picMkLst>
            <pc:docMk/>
            <pc:sldMk cId="2217299358" sldId="2142532564"/>
            <ac:picMk id="88" creationId="{848E0E53-3FB5-C2AC-2F4C-760945220896}"/>
          </ac:picMkLst>
        </pc:picChg>
        <pc:picChg chg="add del mod">
          <ac:chgData name="Rick Seiden" userId="489a4e87-d82f-4d3a-964d-3ab2f4d1fa86" providerId="ADAL" clId="{EC7F81C6-353D-4FC6-A314-0E0E4A24D5B4}" dt="2022-11-03T23:11:34.902" v="1089" actId="478"/>
          <ac:picMkLst>
            <pc:docMk/>
            <pc:sldMk cId="2217299358" sldId="2142532564"/>
            <ac:picMk id="90" creationId="{73F02D1D-6C0F-0D9C-CA74-2D02056D1087}"/>
          </ac:picMkLst>
        </pc:picChg>
        <pc:picChg chg="add mod">
          <ac:chgData name="Rick Seiden" userId="489a4e87-d82f-4d3a-964d-3ab2f4d1fa86" providerId="ADAL" clId="{EC7F81C6-353D-4FC6-A314-0E0E4A24D5B4}" dt="2022-11-03T23:12:01.221" v="1096" actId="207"/>
          <ac:picMkLst>
            <pc:docMk/>
            <pc:sldMk cId="2217299358" sldId="2142532564"/>
            <ac:picMk id="92" creationId="{2CC8A344-0167-AA6D-DD7D-CBF77B980558}"/>
          </ac:picMkLst>
        </pc:picChg>
        <pc:picChg chg="add mod">
          <ac:chgData name="Rick Seiden" userId="489a4e87-d82f-4d3a-964d-3ab2f4d1fa86" providerId="ADAL" clId="{EC7F81C6-353D-4FC6-A314-0E0E4A24D5B4}" dt="2022-11-03T23:12:49.129" v="1105" actId="1076"/>
          <ac:picMkLst>
            <pc:docMk/>
            <pc:sldMk cId="2217299358" sldId="2142532564"/>
            <ac:picMk id="94" creationId="{8E36A804-778D-894F-CA93-585C374C4C33}"/>
          </ac:picMkLst>
        </pc:picChg>
        <pc:picChg chg="add del mod">
          <ac:chgData name="Rick Seiden" userId="489a4e87-d82f-4d3a-964d-3ab2f4d1fa86" providerId="ADAL" clId="{EC7F81C6-353D-4FC6-A314-0E0E4A24D5B4}" dt="2022-11-03T22:52:22.499" v="918" actId="478"/>
          <ac:picMkLst>
            <pc:docMk/>
            <pc:sldMk cId="2217299358" sldId="2142532564"/>
            <ac:picMk id="107522" creationId="{BFD1C455-BCEB-0428-4E99-3E2774CA46F0}"/>
          </ac:picMkLst>
        </pc:picChg>
        <pc:picChg chg="add mod">
          <ac:chgData name="Rick Seiden" userId="489a4e87-d82f-4d3a-964d-3ab2f4d1fa86" providerId="ADAL" clId="{EC7F81C6-353D-4FC6-A314-0E0E4A24D5B4}" dt="2022-11-03T23:02:13.729" v="1003" actId="1076"/>
          <ac:picMkLst>
            <pc:docMk/>
            <pc:sldMk cId="2217299358" sldId="2142532564"/>
            <ac:picMk id="107524" creationId="{E66EFA58-E8CF-2AA9-F9DC-391A8EF916CC}"/>
          </ac:picMkLst>
        </pc:picChg>
        <pc:picChg chg="add del">
          <ac:chgData name="Rick Seiden" userId="489a4e87-d82f-4d3a-964d-3ab2f4d1fa86" providerId="ADAL" clId="{EC7F81C6-353D-4FC6-A314-0E0E4A24D5B4}" dt="2022-11-03T22:53:03.436" v="925" actId="478"/>
          <ac:picMkLst>
            <pc:docMk/>
            <pc:sldMk cId="2217299358" sldId="2142532564"/>
            <ac:picMk id="107526" creationId="{CC722CE0-E25E-6E6D-DA3B-20553C6B8F90}"/>
          </ac:picMkLst>
        </pc:picChg>
        <pc:cxnChg chg="del">
          <ac:chgData name="Rick Seiden" userId="489a4e87-d82f-4d3a-964d-3ab2f4d1fa86" providerId="ADAL" clId="{EC7F81C6-353D-4FC6-A314-0E0E4A24D5B4}" dt="2022-11-03T20:52:26.664" v="513" actId="478"/>
          <ac:cxnSpMkLst>
            <pc:docMk/>
            <pc:sldMk cId="2217299358" sldId="2142532564"/>
            <ac:cxnSpMk id="24" creationId="{8B04D4CA-77B3-CBC3-3D9B-0BAE626C78DB}"/>
          </ac:cxnSpMkLst>
        </pc:cxnChg>
        <pc:cxnChg chg="del">
          <ac:chgData name="Rick Seiden" userId="489a4e87-d82f-4d3a-964d-3ab2f4d1fa86" providerId="ADAL" clId="{EC7F81C6-353D-4FC6-A314-0E0E4A24D5B4}" dt="2022-11-03T20:52:26.664" v="513" actId="478"/>
          <ac:cxnSpMkLst>
            <pc:docMk/>
            <pc:sldMk cId="2217299358" sldId="2142532564"/>
            <ac:cxnSpMk id="30" creationId="{D720B752-A65C-B1EF-8599-17AC2E86E2A6}"/>
          </ac:cxnSpMkLst>
        </pc:cxnChg>
        <pc:cxnChg chg="del">
          <ac:chgData name="Rick Seiden" userId="489a4e87-d82f-4d3a-964d-3ab2f4d1fa86" providerId="ADAL" clId="{EC7F81C6-353D-4FC6-A314-0E0E4A24D5B4}" dt="2022-11-03T20:52:26.664" v="513" actId="478"/>
          <ac:cxnSpMkLst>
            <pc:docMk/>
            <pc:sldMk cId="2217299358" sldId="2142532564"/>
            <ac:cxnSpMk id="32" creationId="{340B13B7-33E3-C924-B571-C988E24B98EA}"/>
          </ac:cxnSpMkLst>
        </pc:cxnChg>
        <pc:cxnChg chg="del">
          <ac:chgData name="Rick Seiden" userId="489a4e87-d82f-4d3a-964d-3ab2f4d1fa86" providerId="ADAL" clId="{EC7F81C6-353D-4FC6-A314-0E0E4A24D5B4}" dt="2022-11-03T20:52:26.664" v="513" actId="478"/>
          <ac:cxnSpMkLst>
            <pc:docMk/>
            <pc:sldMk cId="2217299358" sldId="2142532564"/>
            <ac:cxnSpMk id="36" creationId="{F909AD97-9A31-1E4F-F86B-BE7D30C0DED6}"/>
          </ac:cxnSpMkLst>
        </pc:cxnChg>
        <pc:cxnChg chg="del">
          <ac:chgData name="Rick Seiden" userId="489a4e87-d82f-4d3a-964d-3ab2f4d1fa86" providerId="ADAL" clId="{EC7F81C6-353D-4FC6-A314-0E0E4A24D5B4}" dt="2022-11-03T20:52:26.664" v="513" actId="478"/>
          <ac:cxnSpMkLst>
            <pc:docMk/>
            <pc:sldMk cId="2217299358" sldId="2142532564"/>
            <ac:cxnSpMk id="47" creationId="{1070AB58-5913-2168-1CF2-AD279D1D90E7}"/>
          </ac:cxnSpMkLst>
        </pc:cxnChg>
        <pc:cxnChg chg="add mod ord">
          <ac:chgData name="Rick Seiden" userId="489a4e87-d82f-4d3a-964d-3ab2f4d1fa86" providerId="ADAL" clId="{EC7F81C6-353D-4FC6-A314-0E0E4A24D5B4}" dt="2022-11-03T23:02:13.729" v="1003" actId="1076"/>
          <ac:cxnSpMkLst>
            <pc:docMk/>
            <pc:sldMk cId="2217299358" sldId="2142532564"/>
            <ac:cxnSpMk id="70" creationId="{D7432384-2E82-BF92-1CEA-611EED4BB283}"/>
          </ac:cxnSpMkLst>
        </pc:cxnChg>
        <pc:cxnChg chg="add mod ord">
          <ac:chgData name="Rick Seiden" userId="489a4e87-d82f-4d3a-964d-3ab2f4d1fa86" providerId="ADAL" clId="{EC7F81C6-353D-4FC6-A314-0E0E4A24D5B4}" dt="2022-11-03T23:02:13.729" v="1003" actId="1076"/>
          <ac:cxnSpMkLst>
            <pc:docMk/>
            <pc:sldMk cId="2217299358" sldId="2142532564"/>
            <ac:cxnSpMk id="73" creationId="{72C0B720-229A-4CFC-3DAF-5F5B3083615B}"/>
          </ac:cxnSpMkLst>
        </pc:cxnChg>
        <pc:cxnChg chg="add del mod">
          <ac:chgData name="Rick Seiden" userId="489a4e87-d82f-4d3a-964d-3ab2f4d1fa86" providerId="ADAL" clId="{EC7F81C6-353D-4FC6-A314-0E0E4A24D5B4}" dt="2022-11-03T22:56:45.284" v="962" actId="478"/>
          <ac:cxnSpMkLst>
            <pc:docMk/>
            <pc:sldMk cId="2217299358" sldId="2142532564"/>
            <ac:cxnSpMk id="75" creationId="{17444D74-B352-C5D2-7059-0EAF8819F634}"/>
          </ac:cxnSpMkLst>
        </pc:cxnChg>
        <pc:cxnChg chg="add mod ord">
          <ac:chgData name="Rick Seiden" userId="489a4e87-d82f-4d3a-964d-3ab2f4d1fa86" providerId="ADAL" clId="{EC7F81C6-353D-4FC6-A314-0E0E4A24D5B4}" dt="2022-11-03T23:02:13.729" v="1003" actId="1076"/>
          <ac:cxnSpMkLst>
            <pc:docMk/>
            <pc:sldMk cId="2217299358" sldId="2142532564"/>
            <ac:cxnSpMk id="76" creationId="{04D0F9B0-140F-F67C-B15B-31EBD577B955}"/>
          </ac:cxnSpMkLst>
        </pc:cxnChg>
        <pc:cxnChg chg="add mod ord">
          <ac:chgData name="Rick Seiden" userId="489a4e87-d82f-4d3a-964d-3ab2f4d1fa86" providerId="ADAL" clId="{EC7F81C6-353D-4FC6-A314-0E0E4A24D5B4}" dt="2022-11-03T23:02:13.729" v="1003" actId="1076"/>
          <ac:cxnSpMkLst>
            <pc:docMk/>
            <pc:sldMk cId="2217299358" sldId="2142532564"/>
            <ac:cxnSpMk id="77" creationId="{91281C9D-A01B-700F-882B-413482AAA15C}"/>
          </ac:cxnSpMkLst>
        </pc:cxnChg>
        <pc:cxnChg chg="add mod ord">
          <ac:chgData name="Rick Seiden" userId="489a4e87-d82f-4d3a-964d-3ab2f4d1fa86" providerId="ADAL" clId="{EC7F81C6-353D-4FC6-A314-0E0E4A24D5B4}" dt="2022-11-03T23:17:43.367" v="1118" actId="1076"/>
          <ac:cxnSpMkLst>
            <pc:docMk/>
            <pc:sldMk cId="2217299358" sldId="2142532564"/>
            <ac:cxnSpMk id="78" creationId="{C01396D6-3515-7F78-B6B5-A2C379418FFD}"/>
          </ac:cxnSpMkLst>
        </pc:cxnChg>
        <pc:cxnChg chg="add mod ord">
          <ac:chgData name="Rick Seiden" userId="489a4e87-d82f-4d3a-964d-3ab2f4d1fa86" providerId="ADAL" clId="{EC7F81C6-353D-4FC6-A314-0E0E4A24D5B4}" dt="2022-11-03T23:02:13.729" v="1003" actId="1076"/>
          <ac:cxnSpMkLst>
            <pc:docMk/>
            <pc:sldMk cId="2217299358" sldId="2142532564"/>
            <ac:cxnSpMk id="79" creationId="{9FB12C2A-ED0C-E89F-505B-2D82EA828097}"/>
          </ac:cxnSpMkLst>
        </pc:cxnChg>
        <pc:cxnChg chg="add mod ord">
          <ac:chgData name="Rick Seiden" userId="489a4e87-d82f-4d3a-964d-3ab2f4d1fa86" providerId="ADAL" clId="{EC7F81C6-353D-4FC6-A314-0E0E4A24D5B4}" dt="2022-11-03T23:02:13.729" v="1003" actId="1076"/>
          <ac:cxnSpMkLst>
            <pc:docMk/>
            <pc:sldMk cId="2217299358" sldId="2142532564"/>
            <ac:cxnSpMk id="80" creationId="{D736AD1B-3C0B-448D-97F0-2A441482569A}"/>
          </ac:cxnSpMkLst>
        </pc:cxnChg>
        <pc:cxnChg chg="add mod ord">
          <ac:chgData name="Rick Seiden" userId="489a4e87-d82f-4d3a-964d-3ab2f4d1fa86" providerId="ADAL" clId="{EC7F81C6-353D-4FC6-A314-0E0E4A24D5B4}" dt="2022-11-03T23:02:13.729" v="1003" actId="1076"/>
          <ac:cxnSpMkLst>
            <pc:docMk/>
            <pc:sldMk cId="2217299358" sldId="2142532564"/>
            <ac:cxnSpMk id="81" creationId="{DCE79068-1D82-7CF4-7C0A-7131A71DF66E}"/>
          </ac:cxnSpMkLst>
        </pc:cxnChg>
        <pc:cxnChg chg="add mod ord">
          <ac:chgData name="Rick Seiden" userId="489a4e87-d82f-4d3a-964d-3ab2f4d1fa86" providerId="ADAL" clId="{EC7F81C6-353D-4FC6-A314-0E0E4A24D5B4}" dt="2022-11-03T23:02:13.729" v="1003" actId="1076"/>
          <ac:cxnSpMkLst>
            <pc:docMk/>
            <pc:sldMk cId="2217299358" sldId="2142532564"/>
            <ac:cxnSpMk id="82" creationId="{0E660F32-6744-9F2A-30FB-9057B9DFA37C}"/>
          </ac:cxnSpMkLst>
        </pc:cxnChg>
      </pc:sldChg>
      <pc:sldChg chg="delSp modSp mod">
        <pc:chgData name="Rick Seiden" userId="489a4e87-d82f-4d3a-964d-3ab2f4d1fa86" providerId="ADAL" clId="{EC7F81C6-353D-4FC6-A314-0E0E4A24D5B4}" dt="2022-11-05T14:41:08.608" v="1300" actId="478"/>
        <pc:sldMkLst>
          <pc:docMk/>
          <pc:sldMk cId="312410043" sldId="2142532573"/>
        </pc:sldMkLst>
        <pc:spChg chg="del mod">
          <ac:chgData name="Rick Seiden" userId="489a4e87-d82f-4d3a-964d-3ab2f4d1fa86" providerId="ADAL" clId="{EC7F81C6-353D-4FC6-A314-0E0E4A24D5B4}" dt="2022-11-05T14:41:08.608" v="1300" actId="478"/>
          <ac:spMkLst>
            <pc:docMk/>
            <pc:sldMk cId="312410043" sldId="2142532573"/>
            <ac:spMk id="4" creationId="{9D8AA5CF-9B47-87F2-7579-1D21DA3F3160}"/>
          </ac:spMkLst>
        </pc:spChg>
      </pc:sldChg>
    </pc:docChg>
  </pc:docChgLst>
  <pc:docChgLst>
    <pc:chgData name="Balaji Srinivasan" userId="14bef0b7-5a17-40d1-a4ab-5c6c85df17c7" providerId="ADAL" clId="{25F75191-2421-4D19-A9DA-8C98894BC239}"/>
    <pc:docChg chg="undo custSel addSld delSld modSld sldOrd delMainMaster addSection modSection">
      <pc:chgData name="Balaji Srinivasan" userId="14bef0b7-5a17-40d1-a4ab-5c6c85df17c7" providerId="ADAL" clId="{25F75191-2421-4D19-A9DA-8C98894BC239}" dt="2022-11-11T00:29:03.193" v="20330" actId="12385"/>
      <pc:docMkLst>
        <pc:docMk/>
      </pc:docMkLst>
      <pc:sldChg chg="modSp mod addCm modCm">
        <pc:chgData name="Balaji Srinivasan" userId="14bef0b7-5a17-40d1-a4ab-5c6c85df17c7" providerId="ADAL" clId="{25F75191-2421-4D19-A9DA-8C98894BC239}" dt="2022-11-07T06:05:29.205" v="7495" actId="20577"/>
        <pc:sldMkLst>
          <pc:docMk/>
          <pc:sldMk cId="465704378" sldId="256"/>
        </pc:sldMkLst>
        <pc:spChg chg="mod">
          <ac:chgData name="Balaji Srinivasan" userId="14bef0b7-5a17-40d1-a4ab-5c6c85df17c7" providerId="ADAL" clId="{25F75191-2421-4D19-A9DA-8C98894BC239}" dt="2022-11-01T21:47:23.380" v="2793" actId="20577"/>
          <ac:spMkLst>
            <pc:docMk/>
            <pc:sldMk cId="465704378" sldId="256"/>
            <ac:spMk id="2" creationId="{0F26FDF8-8825-44C4-A264-E74B8F71415B}"/>
          </ac:spMkLst>
        </pc:spChg>
        <pc:spChg chg="mod">
          <ac:chgData name="Balaji Srinivasan" userId="14bef0b7-5a17-40d1-a4ab-5c6c85df17c7" providerId="ADAL" clId="{25F75191-2421-4D19-A9DA-8C98894BC239}" dt="2022-11-07T06:05:29.205" v="7495" actId="20577"/>
          <ac:spMkLst>
            <pc:docMk/>
            <pc:sldMk cId="465704378" sldId="256"/>
            <ac:spMk id="3" creationId="{77BE12D6-FBDA-4263-8A1A-0DDFF0381A9C}"/>
          </ac:spMkLst>
        </pc:spChg>
      </pc:sldChg>
      <pc:sldChg chg="addSp delSp modSp del mod ord addCm">
        <pc:chgData name="Balaji Srinivasan" userId="14bef0b7-5a17-40d1-a4ab-5c6c85df17c7" providerId="ADAL" clId="{25F75191-2421-4D19-A9DA-8C98894BC239}" dt="2022-11-08T06:20:17.761" v="10197" actId="47"/>
        <pc:sldMkLst>
          <pc:docMk/>
          <pc:sldMk cId="0" sldId="260"/>
        </pc:sldMkLst>
        <pc:spChg chg="add mod">
          <ac:chgData name="Balaji Srinivasan" userId="14bef0b7-5a17-40d1-a4ab-5c6c85df17c7" providerId="ADAL" clId="{25F75191-2421-4D19-A9DA-8C98894BC239}" dt="2022-11-02T15:17:19.637" v="3156" actId="14100"/>
          <ac:spMkLst>
            <pc:docMk/>
            <pc:sldMk cId="0" sldId="260"/>
            <ac:spMk id="7" creationId="{1A77C2A8-7406-6EA1-DECB-62CF370172B3}"/>
          </ac:spMkLst>
        </pc:spChg>
        <pc:spChg chg="mod">
          <ac:chgData name="Balaji Srinivasan" userId="14bef0b7-5a17-40d1-a4ab-5c6c85df17c7" providerId="ADAL" clId="{25F75191-2421-4D19-A9DA-8C98894BC239}" dt="2022-11-01T18:27:27.899" v="780" actId="20577"/>
          <ac:spMkLst>
            <pc:docMk/>
            <pc:sldMk cId="0" sldId="260"/>
            <ac:spMk id="20" creationId="{F27490BC-6E9E-3581-1D74-7F6E1AD27555}"/>
          </ac:spMkLst>
        </pc:spChg>
        <pc:spChg chg="mod">
          <ac:chgData name="Balaji Srinivasan" userId="14bef0b7-5a17-40d1-a4ab-5c6c85df17c7" providerId="ADAL" clId="{25F75191-2421-4D19-A9DA-8C98894BC239}" dt="2022-11-04T16:35:07.959" v="4280" actId="20577"/>
          <ac:spMkLst>
            <pc:docMk/>
            <pc:sldMk cId="0" sldId="260"/>
            <ac:spMk id="22" creationId="{A9708119-E4BA-57DA-2362-C07CDB5472ED}"/>
          </ac:spMkLst>
        </pc:spChg>
        <pc:spChg chg="mod">
          <ac:chgData name="Balaji Srinivasan" userId="14bef0b7-5a17-40d1-a4ab-5c6c85df17c7" providerId="ADAL" clId="{25F75191-2421-4D19-A9DA-8C98894BC239}" dt="2022-11-02T15:15:49.985" v="3061" actId="14100"/>
          <ac:spMkLst>
            <pc:docMk/>
            <pc:sldMk cId="0" sldId="260"/>
            <ac:spMk id="192" creationId="{00000000-0000-0000-0000-000000000000}"/>
          </ac:spMkLst>
        </pc:spChg>
        <pc:spChg chg="mod">
          <ac:chgData name="Balaji Srinivasan" userId="14bef0b7-5a17-40d1-a4ab-5c6c85df17c7" providerId="ADAL" clId="{25F75191-2421-4D19-A9DA-8C98894BC239}" dt="2022-11-04T18:24:35.602" v="5215" actId="20577"/>
          <ac:spMkLst>
            <pc:docMk/>
            <pc:sldMk cId="0" sldId="260"/>
            <ac:spMk id="195" creationId="{00000000-0000-0000-0000-000000000000}"/>
          </ac:spMkLst>
        </pc:spChg>
        <pc:spChg chg="mod">
          <ac:chgData name="Balaji Srinivasan" userId="14bef0b7-5a17-40d1-a4ab-5c6c85df17c7" providerId="ADAL" clId="{25F75191-2421-4D19-A9DA-8C98894BC239}" dt="2022-11-03T17:20:06.512" v="3338" actId="20577"/>
          <ac:spMkLst>
            <pc:docMk/>
            <pc:sldMk cId="0" sldId="260"/>
            <ac:spMk id="200" creationId="{00000000-0000-0000-0000-000000000000}"/>
          </ac:spMkLst>
        </pc:spChg>
        <pc:spChg chg="mod">
          <ac:chgData name="Balaji Srinivasan" userId="14bef0b7-5a17-40d1-a4ab-5c6c85df17c7" providerId="ADAL" clId="{25F75191-2421-4D19-A9DA-8C98894BC239}" dt="2022-11-02T15:17:27.392" v="3159" actId="14100"/>
          <ac:spMkLst>
            <pc:docMk/>
            <pc:sldMk cId="0" sldId="260"/>
            <ac:spMk id="206" creationId="{00000000-0000-0000-0000-000000000000}"/>
          </ac:spMkLst>
        </pc:spChg>
        <pc:spChg chg="mod">
          <ac:chgData name="Balaji Srinivasan" userId="14bef0b7-5a17-40d1-a4ab-5c6c85df17c7" providerId="ADAL" clId="{25F75191-2421-4D19-A9DA-8C98894BC239}" dt="2022-11-02T15:17:25.370" v="3158" actId="14100"/>
          <ac:spMkLst>
            <pc:docMk/>
            <pc:sldMk cId="0" sldId="260"/>
            <ac:spMk id="207" creationId="{00000000-0000-0000-0000-000000000000}"/>
          </ac:spMkLst>
        </pc:spChg>
        <pc:spChg chg="mod">
          <ac:chgData name="Balaji Srinivasan" userId="14bef0b7-5a17-40d1-a4ab-5c6c85df17c7" providerId="ADAL" clId="{25F75191-2421-4D19-A9DA-8C98894BC239}" dt="2022-11-02T15:17:23.377" v="3157" actId="14100"/>
          <ac:spMkLst>
            <pc:docMk/>
            <pc:sldMk cId="0" sldId="260"/>
            <ac:spMk id="208" creationId="{00000000-0000-0000-0000-000000000000}"/>
          </ac:spMkLst>
        </pc:spChg>
        <pc:spChg chg="mod">
          <ac:chgData name="Balaji Srinivasan" userId="14bef0b7-5a17-40d1-a4ab-5c6c85df17c7" providerId="ADAL" clId="{25F75191-2421-4D19-A9DA-8C98894BC239}" dt="2022-11-02T15:15:54.540" v="3062" actId="1076"/>
          <ac:spMkLst>
            <pc:docMk/>
            <pc:sldMk cId="0" sldId="260"/>
            <ac:spMk id="209" creationId="{00000000-0000-0000-0000-000000000000}"/>
          </ac:spMkLst>
        </pc:spChg>
        <pc:graphicFrameChg chg="add del mod">
          <ac:chgData name="Balaji Srinivasan" userId="14bef0b7-5a17-40d1-a4ab-5c6c85df17c7" providerId="ADAL" clId="{25F75191-2421-4D19-A9DA-8C98894BC239}" dt="2022-11-01T18:27:00.074" v="768"/>
          <ac:graphicFrameMkLst>
            <pc:docMk/>
            <pc:sldMk cId="0" sldId="260"/>
            <ac:graphicFrameMk id="5" creationId="{8F6D064D-7A06-829D-2594-4A5DBDFC3901}"/>
          </ac:graphicFrameMkLst>
        </pc:graphicFrameChg>
        <pc:graphicFrameChg chg="add del mod">
          <ac:chgData name="Balaji Srinivasan" userId="14bef0b7-5a17-40d1-a4ab-5c6c85df17c7" providerId="ADAL" clId="{25F75191-2421-4D19-A9DA-8C98894BC239}" dt="2022-11-01T18:27:04.941" v="770"/>
          <ac:graphicFrameMkLst>
            <pc:docMk/>
            <pc:sldMk cId="0" sldId="260"/>
            <ac:graphicFrameMk id="6" creationId="{29835CCD-CDBF-4356-77FD-03D002667935}"/>
          </ac:graphicFrameMkLst>
        </pc:graphicFrameChg>
      </pc:sldChg>
      <pc:sldChg chg="modSp mod addCm delCm">
        <pc:chgData name="Balaji Srinivasan" userId="14bef0b7-5a17-40d1-a4ab-5c6c85df17c7" providerId="ADAL" clId="{25F75191-2421-4D19-A9DA-8C98894BC239}" dt="2022-11-08T16:06:42.193" v="10380"/>
        <pc:sldMkLst>
          <pc:docMk/>
          <pc:sldMk cId="0" sldId="263"/>
        </pc:sldMkLst>
        <pc:graphicFrameChg chg="modGraphic">
          <ac:chgData name="Balaji Srinivasan" userId="14bef0b7-5a17-40d1-a4ab-5c6c85df17c7" providerId="ADAL" clId="{25F75191-2421-4D19-A9DA-8C98894BC239}" dt="2022-11-03T15:39:51.756" v="3239" actId="14734"/>
          <ac:graphicFrameMkLst>
            <pc:docMk/>
            <pc:sldMk cId="0" sldId="263"/>
            <ac:graphicFrameMk id="255" creationId="{00000000-0000-0000-0000-000000000000}"/>
          </ac:graphicFrameMkLst>
        </pc:graphicFrameChg>
      </pc:sldChg>
      <pc:sldChg chg="addSp delSp modSp mod ord addCm">
        <pc:chgData name="Balaji Srinivasan" userId="14bef0b7-5a17-40d1-a4ab-5c6c85df17c7" providerId="ADAL" clId="{25F75191-2421-4D19-A9DA-8C98894BC239}" dt="2022-11-08T06:05:05.784" v="10131" actId="1036"/>
        <pc:sldMkLst>
          <pc:docMk/>
          <pc:sldMk cId="0" sldId="267"/>
        </pc:sldMkLst>
        <pc:spChg chg="mod">
          <ac:chgData name="Balaji Srinivasan" userId="14bef0b7-5a17-40d1-a4ab-5c6c85df17c7" providerId="ADAL" clId="{25F75191-2421-4D19-A9DA-8C98894BC239}" dt="2022-11-08T06:03:07.301" v="10086" actId="1035"/>
          <ac:spMkLst>
            <pc:docMk/>
            <pc:sldMk cId="0" sldId="267"/>
            <ac:spMk id="2" creationId="{DA3EAFC1-54AB-3B21-3018-95D774D70C75}"/>
          </ac:spMkLst>
        </pc:spChg>
        <pc:spChg chg="del">
          <ac:chgData name="Balaji Srinivasan" userId="14bef0b7-5a17-40d1-a4ab-5c6c85df17c7" providerId="ADAL" clId="{25F75191-2421-4D19-A9DA-8C98894BC239}" dt="2022-11-01T14:42:34.093" v="4" actId="478"/>
          <ac:spMkLst>
            <pc:docMk/>
            <pc:sldMk cId="0" sldId="267"/>
            <ac:spMk id="3" creationId="{6A8EE31C-373F-D174-1F0C-12BEF76BA24D}"/>
          </ac:spMkLst>
        </pc:spChg>
        <pc:spChg chg="add mod">
          <ac:chgData name="Balaji Srinivasan" userId="14bef0b7-5a17-40d1-a4ab-5c6c85df17c7" providerId="ADAL" clId="{25F75191-2421-4D19-A9DA-8C98894BC239}" dt="2022-11-08T06:03:07.301" v="10086" actId="1035"/>
          <ac:spMkLst>
            <pc:docMk/>
            <pc:sldMk cId="0" sldId="267"/>
            <ac:spMk id="4" creationId="{D23E6F94-1B7F-A37F-353A-A9E14D4031CA}"/>
          </ac:spMkLst>
        </pc:spChg>
        <pc:spChg chg="add mod">
          <ac:chgData name="Balaji Srinivasan" userId="14bef0b7-5a17-40d1-a4ab-5c6c85df17c7" providerId="ADAL" clId="{25F75191-2421-4D19-A9DA-8C98894BC239}" dt="2022-11-08T06:03:07.301" v="10086" actId="1035"/>
          <ac:spMkLst>
            <pc:docMk/>
            <pc:sldMk cId="0" sldId="267"/>
            <ac:spMk id="5" creationId="{4F659EC1-B8F8-03D7-CC4E-1FB9DE9A12C9}"/>
          </ac:spMkLst>
        </pc:spChg>
        <pc:spChg chg="add mod">
          <ac:chgData name="Balaji Srinivasan" userId="14bef0b7-5a17-40d1-a4ab-5c6c85df17c7" providerId="ADAL" clId="{25F75191-2421-4D19-A9DA-8C98894BC239}" dt="2022-11-08T06:03:07.301" v="10086" actId="1035"/>
          <ac:spMkLst>
            <pc:docMk/>
            <pc:sldMk cId="0" sldId="267"/>
            <ac:spMk id="6" creationId="{45E6582F-4FB7-D063-2493-6FF22F612B63}"/>
          </ac:spMkLst>
        </pc:spChg>
        <pc:spChg chg="add mod">
          <ac:chgData name="Balaji Srinivasan" userId="14bef0b7-5a17-40d1-a4ab-5c6c85df17c7" providerId="ADAL" clId="{25F75191-2421-4D19-A9DA-8C98894BC239}" dt="2022-11-08T06:03:07.301" v="10086" actId="1035"/>
          <ac:spMkLst>
            <pc:docMk/>
            <pc:sldMk cId="0" sldId="267"/>
            <ac:spMk id="8" creationId="{F0E5A8CF-51F8-14D0-7B19-B900E79E9E4F}"/>
          </ac:spMkLst>
        </pc:spChg>
        <pc:spChg chg="mod">
          <ac:chgData name="Balaji Srinivasan" userId="14bef0b7-5a17-40d1-a4ab-5c6c85df17c7" providerId="ADAL" clId="{25F75191-2421-4D19-A9DA-8C98894BC239}" dt="2022-11-08T06:03:07.301" v="10086" actId="1035"/>
          <ac:spMkLst>
            <pc:docMk/>
            <pc:sldMk cId="0" sldId="267"/>
            <ac:spMk id="13" creationId="{12410509-785D-FD3F-108E-EDC14CBA44D7}"/>
          </ac:spMkLst>
        </pc:spChg>
        <pc:spChg chg="add mod">
          <ac:chgData name="Balaji Srinivasan" userId="14bef0b7-5a17-40d1-a4ab-5c6c85df17c7" providerId="ADAL" clId="{25F75191-2421-4D19-A9DA-8C98894BC239}" dt="2022-11-08T06:03:07.301" v="10086" actId="1035"/>
          <ac:spMkLst>
            <pc:docMk/>
            <pc:sldMk cId="0" sldId="267"/>
            <ac:spMk id="14" creationId="{E57CC9FE-8073-36CA-8B96-DCE55697C284}"/>
          </ac:spMkLst>
        </pc:spChg>
        <pc:spChg chg="mod">
          <ac:chgData name="Balaji Srinivasan" userId="14bef0b7-5a17-40d1-a4ab-5c6c85df17c7" providerId="ADAL" clId="{25F75191-2421-4D19-A9DA-8C98894BC239}" dt="2022-11-08T06:03:07.301" v="10086" actId="1035"/>
          <ac:spMkLst>
            <pc:docMk/>
            <pc:sldMk cId="0" sldId="267"/>
            <ac:spMk id="16" creationId="{39D69137-848D-A060-92EE-0221FB7467D4}"/>
          </ac:spMkLst>
        </pc:spChg>
        <pc:spChg chg="mod">
          <ac:chgData name="Balaji Srinivasan" userId="14bef0b7-5a17-40d1-a4ab-5c6c85df17c7" providerId="ADAL" clId="{25F75191-2421-4D19-A9DA-8C98894BC239}" dt="2022-11-08T06:03:07.301" v="10086" actId="1035"/>
          <ac:spMkLst>
            <pc:docMk/>
            <pc:sldMk cId="0" sldId="267"/>
            <ac:spMk id="26" creationId="{003B94BD-A00D-C40C-C822-23CD1194A7D3}"/>
          </ac:spMkLst>
        </pc:spChg>
        <pc:spChg chg="mod">
          <ac:chgData name="Balaji Srinivasan" userId="14bef0b7-5a17-40d1-a4ab-5c6c85df17c7" providerId="ADAL" clId="{25F75191-2421-4D19-A9DA-8C98894BC239}" dt="2022-11-08T06:03:07.301" v="10086" actId="1035"/>
          <ac:spMkLst>
            <pc:docMk/>
            <pc:sldMk cId="0" sldId="267"/>
            <ac:spMk id="27" creationId="{361942AA-37C0-2180-2013-F7218F0225E5}"/>
          </ac:spMkLst>
        </pc:spChg>
        <pc:spChg chg="mod">
          <ac:chgData name="Balaji Srinivasan" userId="14bef0b7-5a17-40d1-a4ab-5c6c85df17c7" providerId="ADAL" clId="{25F75191-2421-4D19-A9DA-8C98894BC239}" dt="2022-11-08T06:03:07.301" v="10086" actId="1035"/>
          <ac:spMkLst>
            <pc:docMk/>
            <pc:sldMk cId="0" sldId="267"/>
            <ac:spMk id="28" creationId="{6BA9CBE3-1247-02CC-4E4A-3A40042C08FD}"/>
          </ac:spMkLst>
        </pc:spChg>
        <pc:spChg chg="mod">
          <ac:chgData name="Balaji Srinivasan" userId="14bef0b7-5a17-40d1-a4ab-5c6c85df17c7" providerId="ADAL" clId="{25F75191-2421-4D19-A9DA-8C98894BC239}" dt="2022-11-08T06:03:07.301" v="10086" actId="1035"/>
          <ac:spMkLst>
            <pc:docMk/>
            <pc:sldMk cId="0" sldId="267"/>
            <ac:spMk id="29" creationId="{BBBEED02-251C-A468-4649-2393EDD34817}"/>
          </ac:spMkLst>
        </pc:spChg>
        <pc:spChg chg="mod">
          <ac:chgData name="Balaji Srinivasan" userId="14bef0b7-5a17-40d1-a4ab-5c6c85df17c7" providerId="ADAL" clId="{25F75191-2421-4D19-A9DA-8C98894BC239}" dt="2022-11-08T06:03:07.301" v="10086" actId="1035"/>
          <ac:spMkLst>
            <pc:docMk/>
            <pc:sldMk cId="0" sldId="267"/>
            <ac:spMk id="30" creationId="{07EBA024-0B97-6B47-70D8-91D7F3CA5EEB}"/>
          </ac:spMkLst>
        </pc:spChg>
        <pc:spChg chg="mod">
          <ac:chgData name="Balaji Srinivasan" userId="14bef0b7-5a17-40d1-a4ab-5c6c85df17c7" providerId="ADAL" clId="{25F75191-2421-4D19-A9DA-8C98894BC239}" dt="2022-11-08T06:03:07.301" v="10086" actId="1035"/>
          <ac:spMkLst>
            <pc:docMk/>
            <pc:sldMk cId="0" sldId="267"/>
            <ac:spMk id="31" creationId="{5458402E-12E6-3F77-56D9-51B7038EA007}"/>
          </ac:spMkLst>
        </pc:spChg>
        <pc:spChg chg="add mod">
          <ac:chgData name="Balaji Srinivasan" userId="14bef0b7-5a17-40d1-a4ab-5c6c85df17c7" providerId="ADAL" clId="{25F75191-2421-4D19-A9DA-8C98894BC239}" dt="2022-11-08T06:03:07.301" v="10086" actId="1035"/>
          <ac:spMkLst>
            <pc:docMk/>
            <pc:sldMk cId="0" sldId="267"/>
            <ac:spMk id="32" creationId="{65AA7EDC-7889-7D21-1E34-A38866C3773C}"/>
          </ac:spMkLst>
        </pc:spChg>
        <pc:spChg chg="add mod">
          <ac:chgData name="Balaji Srinivasan" userId="14bef0b7-5a17-40d1-a4ab-5c6c85df17c7" providerId="ADAL" clId="{25F75191-2421-4D19-A9DA-8C98894BC239}" dt="2022-11-08T06:03:07.301" v="10086" actId="1035"/>
          <ac:spMkLst>
            <pc:docMk/>
            <pc:sldMk cId="0" sldId="267"/>
            <ac:spMk id="33" creationId="{84CC1F34-18A5-0363-9A64-B3155A1916F1}"/>
          </ac:spMkLst>
        </pc:spChg>
        <pc:spChg chg="add mod">
          <ac:chgData name="Balaji Srinivasan" userId="14bef0b7-5a17-40d1-a4ab-5c6c85df17c7" providerId="ADAL" clId="{25F75191-2421-4D19-A9DA-8C98894BC239}" dt="2022-11-08T06:03:07.301" v="10086" actId="1035"/>
          <ac:spMkLst>
            <pc:docMk/>
            <pc:sldMk cId="0" sldId="267"/>
            <ac:spMk id="34" creationId="{5469F39E-0229-BFE2-9FEC-DCEE87FE619F}"/>
          </ac:spMkLst>
        </pc:spChg>
        <pc:spChg chg="add mod">
          <ac:chgData name="Balaji Srinivasan" userId="14bef0b7-5a17-40d1-a4ab-5c6c85df17c7" providerId="ADAL" clId="{25F75191-2421-4D19-A9DA-8C98894BC239}" dt="2022-11-08T06:03:07.301" v="10086" actId="1035"/>
          <ac:spMkLst>
            <pc:docMk/>
            <pc:sldMk cId="0" sldId="267"/>
            <ac:spMk id="35" creationId="{40DEAD2D-979F-3932-4D7E-0BBB21654627}"/>
          </ac:spMkLst>
        </pc:spChg>
        <pc:spChg chg="add mod">
          <ac:chgData name="Balaji Srinivasan" userId="14bef0b7-5a17-40d1-a4ab-5c6c85df17c7" providerId="ADAL" clId="{25F75191-2421-4D19-A9DA-8C98894BC239}" dt="2022-11-08T06:03:07.301" v="10086" actId="1035"/>
          <ac:spMkLst>
            <pc:docMk/>
            <pc:sldMk cId="0" sldId="267"/>
            <ac:spMk id="36" creationId="{FB69ECF6-D380-B434-D4C8-1CAE83AF4777}"/>
          </ac:spMkLst>
        </pc:spChg>
        <pc:spChg chg="add mod">
          <ac:chgData name="Balaji Srinivasan" userId="14bef0b7-5a17-40d1-a4ab-5c6c85df17c7" providerId="ADAL" clId="{25F75191-2421-4D19-A9DA-8C98894BC239}" dt="2022-11-08T06:03:07.301" v="10086" actId="1035"/>
          <ac:spMkLst>
            <pc:docMk/>
            <pc:sldMk cId="0" sldId="267"/>
            <ac:spMk id="37" creationId="{F891687F-1837-E7C0-CE9D-AFCD282A9DFC}"/>
          </ac:spMkLst>
        </pc:spChg>
        <pc:spChg chg="add mod">
          <ac:chgData name="Balaji Srinivasan" userId="14bef0b7-5a17-40d1-a4ab-5c6c85df17c7" providerId="ADAL" clId="{25F75191-2421-4D19-A9DA-8C98894BC239}" dt="2022-11-08T06:03:07.301" v="10086" actId="1035"/>
          <ac:spMkLst>
            <pc:docMk/>
            <pc:sldMk cId="0" sldId="267"/>
            <ac:spMk id="39" creationId="{CF89FD4A-1795-D3AF-FD18-3ECC892C0ECD}"/>
          </ac:spMkLst>
        </pc:spChg>
        <pc:spChg chg="add mod">
          <ac:chgData name="Balaji Srinivasan" userId="14bef0b7-5a17-40d1-a4ab-5c6c85df17c7" providerId="ADAL" clId="{25F75191-2421-4D19-A9DA-8C98894BC239}" dt="2022-11-08T06:03:07.301" v="10086" actId="1035"/>
          <ac:spMkLst>
            <pc:docMk/>
            <pc:sldMk cId="0" sldId="267"/>
            <ac:spMk id="40" creationId="{C26CC54D-8A24-7989-D04C-0B5408B1346C}"/>
          </ac:spMkLst>
        </pc:spChg>
        <pc:spChg chg="add mod">
          <ac:chgData name="Balaji Srinivasan" userId="14bef0b7-5a17-40d1-a4ab-5c6c85df17c7" providerId="ADAL" clId="{25F75191-2421-4D19-A9DA-8C98894BC239}" dt="2022-11-08T06:04:42.607" v="10117" actId="1076"/>
          <ac:spMkLst>
            <pc:docMk/>
            <pc:sldMk cId="0" sldId="267"/>
            <ac:spMk id="41" creationId="{95C39BEA-0C85-76DA-FCB2-2CFC635E96FB}"/>
          </ac:spMkLst>
        </pc:spChg>
        <pc:spChg chg="add del mod">
          <ac:chgData name="Balaji Srinivasan" userId="14bef0b7-5a17-40d1-a4ab-5c6c85df17c7" providerId="ADAL" clId="{25F75191-2421-4D19-A9DA-8C98894BC239}" dt="2022-11-01T15:50:15.815" v="39" actId="478"/>
          <ac:spMkLst>
            <pc:docMk/>
            <pc:sldMk cId="0" sldId="267"/>
            <ac:spMk id="42" creationId="{8EE42755-0DCE-B274-2F34-1D74ECDFB50A}"/>
          </ac:spMkLst>
        </pc:spChg>
        <pc:spChg chg="add mod">
          <ac:chgData name="Balaji Srinivasan" userId="14bef0b7-5a17-40d1-a4ab-5c6c85df17c7" providerId="ADAL" clId="{25F75191-2421-4D19-A9DA-8C98894BC239}" dt="2022-11-08T06:05:05.784" v="10131" actId="1036"/>
          <ac:spMkLst>
            <pc:docMk/>
            <pc:sldMk cId="0" sldId="267"/>
            <ac:spMk id="44" creationId="{F03329EE-B3C0-EB38-70FE-B0554A0CC0E7}"/>
          </ac:spMkLst>
        </pc:spChg>
        <pc:spChg chg="del">
          <ac:chgData name="Balaji Srinivasan" userId="14bef0b7-5a17-40d1-a4ab-5c6c85df17c7" providerId="ADAL" clId="{25F75191-2421-4D19-A9DA-8C98894BC239}" dt="2022-11-01T14:42:34.093" v="4" actId="478"/>
          <ac:spMkLst>
            <pc:docMk/>
            <pc:sldMk cId="0" sldId="267"/>
            <ac:spMk id="78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8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3"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79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0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0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0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0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0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1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1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1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1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1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3"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2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3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3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3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3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3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3"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4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3"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5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6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7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7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7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8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8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84"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88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0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06"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1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3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39"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0"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1"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2"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5"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7"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8" creationId="{00000000-0000-0000-0000-000000000000}"/>
          </ac:spMkLst>
        </pc:spChg>
        <pc:spChg chg="del">
          <ac:chgData name="Balaji Srinivasan" userId="14bef0b7-5a17-40d1-a4ab-5c6c85df17c7" providerId="ADAL" clId="{25F75191-2421-4D19-A9DA-8C98894BC239}" dt="2022-11-01T14:42:34.093" v="4" actId="478"/>
          <ac:spMkLst>
            <pc:docMk/>
            <pc:sldMk cId="0" sldId="267"/>
            <ac:spMk id="949" creationId="{00000000-0000-0000-0000-000000000000}"/>
          </ac:spMkLst>
        </pc:spChg>
        <pc:grpChg chg="add mod">
          <ac:chgData name="Balaji Srinivasan" userId="14bef0b7-5a17-40d1-a4ab-5c6c85df17c7" providerId="ADAL" clId="{25F75191-2421-4D19-A9DA-8C98894BC239}" dt="2022-11-08T06:03:07.301" v="10086" actId="1035"/>
          <ac:grpSpMkLst>
            <pc:docMk/>
            <pc:sldMk cId="0" sldId="267"/>
            <ac:grpSpMk id="11" creationId="{18A3A4DC-6EE3-A986-0F9D-6414090D0792}"/>
          </ac:grpSpMkLst>
        </pc:grpChg>
        <pc:grpChg chg="add mod">
          <ac:chgData name="Balaji Srinivasan" userId="14bef0b7-5a17-40d1-a4ab-5c6c85df17c7" providerId="ADAL" clId="{25F75191-2421-4D19-A9DA-8C98894BC239}" dt="2022-11-08T06:03:07.301" v="10086" actId="1035"/>
          <ac:grpSpMkLst>
            <pc:docMk/>
            <pc:sldMk cId="0" sldId="267"/>
            <ac:grpSpMk id="15" creationId="{CBDD51F2-982B-5039-5362-95CB218C1285}"/>
          </ac:grpSpMkLst>
        </pc:grpChg>
        <pc:grpChg chg="add mod">
          <ac:chgData name="Balaji Srinivasan" userId="14bef0b7-5a17-40d1-a4ab-5c6c85df17c7" providerId="ADAL" clId="{25F75191-2421-4D19-A9DA-8C98894BC239}" dt="2022-11-08T06:03:07.301" v="10086" actId="1035"/>
          <ac:grpSpMkLst>
            <pc:docMk/>
            <pc:sldMk cId="0" sldId="267"/>
            <ac:grpSpMk id="21" creationId="{89B3EC2D-C996-B256-9E15-8511CADA31F5}"/>
          </ac:grpSpMkLst>
        </pc:grpChg>
        <pc:grpChg chg="mod">
          <ac:chgData name="Balaji Srinivasan" userId="14bef0b7-5a17-40d1-a4ab-5c6c85df17c7" providerId="ADAL" clId="{25F75191-2421-4D19-A9DA-8C98894BC239}" dt="2022-11-08T06:03:07.301" v="10086" actId="1035"/>
          <ac:grpSpMkLst>
            <pc:docMk/>
            <pc:sldMk cId="0" sldId="267"/>
            <ac:grpSpMk id="22" creationId="{12057D7E-1713-97F3-B7FA-56F8F97DD45F}"/>
          </ac:grpSpMkLst>
        </pc:grpChg>
        <pc:grpChg chg="mod">
          <ac:chgData name="Balaji Srinivasan" userId="14bef0b7-5a17-40d1-a4ab-5c6c85df17c7" providerId="ADAL" clId="{25F75191-2421-4D19-A9DA-8C98894BC239}" dt="2022-11-08T06:03:07.301" v="10086" actId="1035"/>
          <ac:grpSpMkLst>
            <pc:docMk/>
            <pc:sldMk cId="0" sldId="267"/>
            <ac:grpSpMk id="23" creationId="{D0B9DB7F-3382-E863-503A-82846914545B}"/>
          </ac:grpSpMkLst>
        </pc:grpChg>
        <pc:grpChg chg="mod">
          <ac:chgData name="Balaji Srinivasan" userId="14bef0b7-5a17-40d1-a4ab-5c6c85df17c7" providerId="ADAL" clId="{25F75191-2421-4D19-A9DA-8C98894BC239}" dt="2022-11-08T06:03:07.301" v="10086" actId="1035"/>
          <ac:grpSpMkLst>
            <pc:docMk/>
            <pc:sldMk cId="0" sldId="267"/>
            <ac:grpSpMk id="24" creationId="{69A557C9-DDD0-D66D-D7DA-138DD1F83120}"/>
          </ac:grpSpMkLst>
        </pc:grpChg>
        <pc:grpChg chg="del">
          <ac:chgData name="Balaji Srinivasan" userId="14bef0b7-5a17-40d1-a4ab-5c6c85df17c7" providerId="ADAL" clId="{25F75191-2421-4D19-A9DA-8C98894BC239}" dt="2022-11-01T14:42:34.093" v="4" actId="478"/>
          <ac:grpSpMkLst>
            <pc:docMk/>
            <pc:sldMk cId="0" sldId="267"/>
            <ac:grpSpMk id="788"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27"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56"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61"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71"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89"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92"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895"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08"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12"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22"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25"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28"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31" creationId="{00000000-0000-0000-0000-000000000000}"/>
          </ac:grpSpMkLst>
        </pc:grpChg>
        <pc:grpChg chg="del">
          <ac:chgData name="Balaji Srinivasan" userId="14bef0b7-5a17-40d1-a4ab-5c6c85df17c7" providerId="ADAL" clId="{25F75191-2421-4D19-A9DA-8C98894BC239}" dt="2022-11-01T14:42:34.093" v="4" actId="478"/>
          <ac:grpSpMkLst>
            <pc:docMk/>
            <pc:sldMk cId="0" sldId="267"/>
            <ac:grpSpMk id="950" creationId="{00000000-0000-0000-0000-000000000000}"/>
          </ac:grpSpMkLst>
        </pc:grpChg>
        <pc:picChg chg="del">
          <ac:chgData name="Balaji Srinivasan" userId="14bef0b7-5a17-40d1-a4ab-5c6c85df17c7" providerId="ADAL" clId="{25F75191-2421-4D19-A9DA-8C98894BC239}" dt="2022-11-01T14:42:34.093" v="4" actId="478"/>
          <ac:picMkLst>
            <pc:docMk/>
            <pc:sldMk cId="0" sldId="267"/>
            <ac:picMk id="2" creationId="{FE05F074-02DF-A51C-AF17-BBB42147CA05}"/>
          </ac:picMkLst>
        </pc:picChg>
        <pc:picChg chg="add mod">
          <ac:chgData name="Balaji Srinivasan" userId="14bef0b7-5a17-40d1-a4ab-5c6c85df17c7" providerId="ADAL" clId="{25F75191-2421-4D19-A9DA-8C98894BC239}" dt="2022-11-08T06:03:07.301" v="10086" actId="1035"/>
          <ac:picMkLst>
            <pc:docMk/>
            <pc:sldMk cId="0" sldId="267"/>
            <ac:picMk id="9" creationId="{2FB31C7D-7A6E-1FE3-EB6C-1EB714A3AD1F}"/>
          </ac:picMkLst>
        </pc:picChg>
        <pc:picChg chg="add mod">
          <ac:chgData name="Balaji Srinivasan" userId="14bef0b7-5a17-40d1-a4ab-5c6c85df17c7" providerId="ADAL" clId="{25F75191-2421-4D19-A9DA-8C98894BC239}" dt="2022-11-08T06:03:07.301" v="10086" actId="1035"/>
          <ac:picMkLst>
            <pc:docMk/>
            <pc:sldMk cId="0" sldId="267"/>
            <ac:picMk id="10" creationId="{CC8185E9-327E-A96C-1B41-7E59AB1A0D40}"/>
          </ac:picMkLst>
        </pc:picChg>
        <pc:picChg chg="mod">
          <ac:chgData name="Balaji Srinivasan" userId="14bef0b7-5a17-40d1-a4ab-5c6c85df17c7" providerId="ADAL" clId="{25F75191-2421-4D19-A9DA-8C98894BC239}" dt="2022-11-08T06:03:07.301" v="10086" actId="1035"/>
          <ac:picMkLst>
            <pc:docMk/>
            <pc:sldMk cId="0" sldId="267"/>
            <ac:picMk id="12" creationId="{55B0965E-96BD-8B1B-C1BF-F5D81AED51D6}"/>
          </ac:picMkLst>
        </pc:picChg>
        <pc:picChg chg="mod">
          <ac:chgData name="Balaji Srinivasan" userId="14bef0b7-5a17-40d1-a4ab-5c6c85df17c7" providerId="ADAL" clId="{25F75191-2421-4D19-A9DA-8C98894BC239}" dt="2022-11-08T06:03:07.301" v="10086" actId="1035"/>
          <ac:picMkLst>
            <pc:docMk/>
            <pc:sldMk cId="0" sldId="267"/>
            <ac:picMk id="17" creationId="{540C63B6-F081-FCEB-E01F-CCE396E2238C}"/>
          </ac:picMkLst>
        </pc:picChg>
        <pc:picChg chg="add mod">
          <ac:chgData name="Balaji Srinivasan" userId="14bef0b7-5a17-40d1-a4ab-5c6c85df17c7" providerId="ADAL" clId="{25F75191-2421-4D19-A9DA-8C98894BC239}" dt="2022-11-08T06:03:07.301" v="10086" actId="1035"/>
          <ac:picMkLst>
            <pc:docMk/>
            <pc:sldMk cId="0" sldId="267"/>
            <ac:picMk id="18" creationId="{FFCBDEE6-5CAA-BCAA-E836-1C5ED6D75313}"/>
          </ac:picMkLst>
        </pc:picChg>
        <pc:picChg chg="add mod">
          <ac:chgData name="Balaji Srinivasan" userId="14bef0b7-5a17-40d1-a4ab-5c6c85df17c7" providerId="ADAL" clId="{25F75191-2421-4D19-A9DA-8C98894BC239}" dt="2022-11-08T06:03:07.301" v="10086" actId="1035"/>
          <ac:picMkLst>
            <pc:docMk/>
            <pc:sldMk cId="0" sldId="267"/>
            <ac:picMk id="19" creationId="{33D03F22-5015-508A-C196-B0A83B5B5380}"/>
          </ac:picMkLst>
        </pc:picChg>
        <pc:picChg chg="add mod">
          <ac:chgData name="Balaji Srinivasan" userId="14bef0b7-5a17-40d1-a4ab-5c6c85df17c7" providerId="ADAL" clId="{25F75191-2421-4D19-A9DA-8C98894BC239}" dt="2022-11-08T06:03:07.301" v="10086" actId="1035"/>
          <ac:picMkLst>
            <pc:docMk/>
            <pc:sldMk cId="0" sldId="267"/>
            <ac:picMk id="20" creationId="{B7142C88-251B-CC66-8DEA-16A5A750FC80}"/>
          </ac:picMkLst>
        </pc:picChg>
        <pc:picChg chg="mod">
          <ac:chgData name="Balaji Srinivasan" userId="14bef0b7-5a17-40d1-a4ab-5c6c85df17c7" providerId="ADAL" clId="{25F75191-2421-4D19-A9DA-8C98894BC239}" dt="2022-11-08T06:03:07.301" v="10086" actId="1035"/>
          <ac:picMkLst>
            <pc:docMk/>
            <pc:sldMk cId="0" sldId="267"/>
            <ac:picMk id="25" creationId="{67B72919-2025-9D31-2041-19901D695751}"/>
          </ac:picMkLst>
        </pc:picChg>
        <pc:picChg chg="add mod">
          <ac:chgData name="Balaji Srinivasan" userId="14bef0b7-5a17-40d1-a4ab-5c6c85df17c7" providerId="ADAL" clId="{25F75191-2421-4D19-A9DA-8C98894BC239}" dt="2022-11-08T06:03:07.301" v="10086" actId="1035"/>
          <ac:picMkLst>
            <pc:docMk/>
            <pc:sldMk cId="0" sldId="267"/>
            <ac:picMk id="38" creationId="{B20C9D19-DE50-BC24-93E5-C6BC6FF3B7C5}"/>
          </ac:picMkLst>
        </pc:picChg>
        <pc:picChg chg="mod">
          <ac:chgData name="Balaji Srinivasan" userId="14bef0b7-5a17-40d1-a4ab-5c6c85df17c7" providerId="ADAL" clId="{25F75191-2421-4D19-A9DA-8C98894BC239}" dt="2022-11-08T06:03:07.301" v="10086" actId="1035"/>
          <ac:picMkLst>
            <pc:docMk/>
            <pc:sldMk cId="0" sldId="267"/>
            <ac:picMk id="43" creationId="{ADB99A5E-8F9C-1027-F224-6028F86CFFF3}"/>
          </ac:picMkLst>
        </pc:picChg>
        <pc:picChg chg="del">
          <ac:chgData name="Balaji Srinivasan" userId="14bef0b7-5a17-40d1-a4ab-5c6c85df17c7" providerId="ADAL" clId="{25F75191-2421-4D19-A9DA-8C98894BC239}" dt="2022-11-01T14:42:34.093" v="4" actId="478"/>
          <ac:picMkLst>
            <pc:docMk/>
            <pc:sldMk cId="0" sldId="267"/>
            <ac:picMk id="800"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01"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02"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03"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04"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12"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13"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15"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1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19"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21"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31"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32"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33"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34"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35"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7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78"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79"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80"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85"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8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888"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03"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04"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0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1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18"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21"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34"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38"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44"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46"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55"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56"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57"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58" creationId="{00000000-0000-0000-0000-000000000000}"/>
          </ac:picMkLst>
        </pc:picChg>
        <pc:picChg chg="del">
          <ac:chgData name="Balaji Srinivasan" userId="14bef0b7-5a17-40d1-a4ab-5c6c85df17c7" providerId="ADAL" clId="{25F75191-2421-4D19-A9DA-8C98894BC239}" dt="2022-11-01T14:42:34.093" v="4" actId="478"/>
          <ac:picMkLst>
            <pc:docMk/>
            <pc:sldMk cId="0" sldId="267"/>
            <ac:picMk id="959" creationId="{00000000-0000-0000-0000-000000000000}"/>
          </ac:picMkLst>
        </pc:picChg>
        <pc:cxnChg chg="add del mod">
          <ac:chgData name="Balaji Srinivasan" userId="14bef0b7-5a17-40d1-a4ab-5c6c85df17c7" providerId="ADAL" clId="{25F75191-2421-4D19-A9DA-8C98894BC239}" dt="2022-11-08T06:04:24.167" v="10115" actId="478"/>
          <ac:cxnSpMkLst>
            <pc:docMk/>
            <pc:sldMk cId="0" sldId="267"/>
            <ac:cxnSpMk id="7" creationId="{1AE3AA31-5F57-9A39-12A9-C46B40FCE897}"/>
          </ac:cxnSpMkLst>
        </pc:cxnChg>
        <pc:cxnChg chg="add del mod">
          <ac:chgData name="Balaji Srinivasan" userId="14bef0b7-5a17-40d1-a4ab-5c6c85df17c7" providerId="ADAL" clId="{25F75191-2421-4D19-A9DA-8C98894BC239}" dt="2022-11-01T15:50:18.759" v="40" actId="478"/>
          <ac:cxnSpMkLst>
            <pc:docMk/>
            <pc:sldMk cId="0" sldId="267"/>
            <ac:cxnSpMk id="41" creationId="{0C6F7F97-280E-479C-1AC1-3BA53B08FDBA}"/>
          </ac:cxnSpMkLst>
        </pc:cxnChg>
        <pc:cxnChg chg="del">
          <ac:chgData name="Balaji Srinivasan" userId="14bef0b7-5a17-40d1-a4ab-5c6c85df17c7" providerId="ADAL" clId="{25F75191-2421-4D19-A9DA-8C98894BC239}" dt="2022-11-01T14:42:34.093" v="4" actId="478"/>
          <ac:cxnSpMkLst>
            <pc:docMk/>
            <pc:sldMk cId="0" sldId="267"/>
            <ac:cxnSpMk id="787"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869"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874"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883"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899"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915"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916"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935"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936" creationId="{00000000-0000-0000-0000-000000000000}"/>
          </ac:cxnSpMkLst>
        </pc:cxnChg>
        <pc:cxnChg chg="del">
          <ac:chgData name="Balaji Srinivasan" userId="14bef0b7-5a17-40d1-a4ab-5c6c85df17c7" providerId="ADAL" clId="{25F75191-2421-4D19-A9DA-8C98894BC239}" dt="2022-11-01T14:42:34.093" v="4" actId="478"/>
          <ac:cxnSpMkLst>
            <pc:docMk/>
            <pc:sldMk cId="0" sldId="267"/>
            <ac:cxnSpMk id="943" creationId="{00000000-0000-0000-0000-000000000000}"/>
          </ac:cxnSpMkLst>
        </pc:cxnChg>
      </pc:sldChg>
      <pc:sldChg chg="addSp delSp modSp mod ord">
        <pc:chgData name="Balaji Srinivasan" userId="14bef0b7-5a17-40d1-a4ab-5c6c85df17c7" providerId="ADAL" clId="{25F75191-2421-4D19-A9DA-8C98894BC239}" dt="2022-11-08T06:00:18.740" v="10027" actId="20577"/>
        <pc:sldMkLst>
          <pc:docMk/>
          <pc:sldMk cId="3369815905" sldId="276"/>
        </pc:sldMkLst>
        <pc:spChg chg="mod">
          <ac:chgData name="Balaji Srinivasan" userId="14bef0b7-5a17-40d1-a4ab-5c6c85df17c7" providerId="ADAL" clId="{25F75191-2421-4D19-A9DA-8C98894BC239}" dt="2022-11-08T05:47:21.411" v="9458" actId="14100"/>
          <ac:spMkLst>
            <pc:docMk/>
            <pc:sldMk cId="3369815905" sldId="276"/>
            <ac:spMk id="20" creationId="{9A16BCA9-C7E1-C950-B98E-580DE76ED054}"/>
          </ac:spMkLst>
        </pc:spChg>
        <pc:spChg chg="mod">
          <ac:chgData name="Balaji Srinivasan" userId="14bef0b7-5a17-40d1-a4ab-5c6c85df17c7" providerId="ADAL" clId="{25F75191-2421-4D19-A9DA-8C98894BC239}" dt="2022-11-07T16:01:45.370" v="7831" actId="14100"/>
          <ac:spMkLst>
            <pc:docMk/>
            <pc:sldMk cId="3369815905" sldId="276"/>
            <ac:spMk id="21" creationId="{28C2D2A3-3F85-DB7B-622E-342D4B4B88D6}"/>
          </ac:spMkLst>
        </pc:spChg>
        <pc:spChg chg="mod">
          <ac:chgData name="Balaji Srinivasan" userId="14bef0b7-5a17-40d1-a4ab-5c6c85df17c7" providerId="ADAL" clId="{25F75191-2421-4D19-A9DA-8C98894BC239}" dt="2022-11-07T16:01:40.791" v="7830" actId="14100"/>
          <ac:spMkLst>
            <pc:docMk/>
            <pc:sldMk cId="3369815905" sldId="276"/>
            <ac:spMk id="22" creationId="{0FAEBEC8-531C-BCA7-A871-C6BE6719937C}"/>
          </ac:spMkLst>
        </pc:spChg>
        <pc:spChg chg="mod">
          <ac:chgData name="Balaji Srinivasan" userId="14bef0b7-5a17-40d1-a4ab-5c6c85df17c7" providerId="ADAL" clId="{25F75191-2421-4D19-A9DA-8C98894BC239}" dt="2022-11-08T05:47:14.666" v="9456" actId="1076"/>
          <ac:spMkLst>
            <pc:docMk/>
            <pc:sldMk cId="3369815905" sldId="276"/>
            <ac:spMk id="23" creationId="{35B13A2B-B933-E591-CE44-C3C183D244F8}"/>
          </ac:spMkLst>
        </pc:spChg>
        <pc:spChg chg="mod">
          <ac:chgData name="Balaji Srinivasan" userId="14bef0b7-5a17-40d1-a4ab-5c6c85df17c7" providerId="ADAL" clId="{25F75191-2421-4D19-A9DA-8C98894BC239}" dt="2022-11-03T17:12:49.809" v="3326" actId="1036"/>
          <ac:spMkLst>
            <pc:docMk/>
            <pc:sldMk cId="3369815905" sldId="276"/>
            <ac:spMk id="29" creationId="{780DDD00-00B6-1436-CCB5-BF5613192F13}"/>
          </ac:spMkLst>
        </pc:spChg>
        <pc:spChg chg="mod">
          <ac:chgData name="Balaji Srinivasan" userId="14bef0b7-5a17-40d1-a4ab-5c6c85df17c7" providerId="ADAL" clId="{25F75191-2421-4D19-A9DA-8C98894BC239}" dt="2022-11-03T17:12:49.809" v="3326" actId="1036"/>
          <ac:spMkLst>
            <pc:docMk/>
            <pc:sldMk cId="3369815905" sldId="276"/>
            <ac:spMk id="34" creationId="{B429B07E-6EBD-05A6-9E6F-F582605C929C}"/>
          </ac:spMkLst>
        </pc:spChg>
        <pc:spChg chg="mod">
          <ac:chgData name="Balaji Srinivasan" userId="14bef0b7-5a17-40d1-a4ab-5c6c85df17c7" providerId="ADAL" clId="{25F75191-2421-4D19-A9DA-8C98894BC239}" dt="2022-11-03T17:12:49.809" v="3326" actId="1036"/>
          <ac:spMkLst>
            <pc:docMk/>
            <pc:sldMk cId="3369815905" sldId="276"/>
            <ac:spMk id="35" creationId="{6D4BAFF9-375D-7ADE-C2B0-EF6A56BBC4BF}"/>
          </ac:spMkLst>
        </pc:spChg>
        <pc:spChg chg="mod">
          <ac:chgData name="Balaji Srinivasan" userId="14bef0b7-5a17-40d1-a4ab-5c6c85df17c7" providerId="ADAL" clId="{25F75191-2421-4D19-A9DA-8C98894BC239}" dt="2022-11-04T17:59:14.458" v="5203" actId="1037"/>
          <ac:spMkLst>
            <pc:docMk/>
            <pc:sldMk cId="3369815905" sldId="276"/>
            <ac:spMk id="36" creationId="{49613127-6C12-7544-4845-6C6BB97EB8B8}"/>
          </ac:spMkLst>
        </pc:spChg>
        <pc:spChg chg="mod">
          <ac:chgData name="Balaji Srinivasan" userId="14bef0b7-5a17-40d1-a4ab-5c6c85df17c7" providerId="ADAL" clId="{25F75191-2421-4D19-A9DA-8C98894BC239}" dt="2022-11-04T17:59:08.021" v="5198" actId="1038"/>
          <ac:spMkLst>
            <pc:docMk/>
            <pc:sldMk cId="3369815905" sldId="276"/>
            <ac:spMk id="37" creationId="{3090E44A-905D-4C62-4B25-638C647D7FDE}"/>
          </ac:spMkLst>
        </pc:spChg>
        <pc:spChg chg="mod">
          <ac:chgData name="Balaji Srinivasan" userId="14bef0b7-5a17-40d1-a4ab-5c6c85df17c7" providerId="ADAL" clId="{25F75191-2421-4D19-A9DA-8C98894BC239}" dt="2022-11-03T17:12:49.809" v="3326" actId="1036"/>
          <ac:spMkLst>
            <pc:docMk/>
            <pc:sldMk cId="3369815905" sldId="276"/>
            <ac:spMk id="38" creationId="{BC9776AC-E2E1-10DA-FFBC-FEE48584E26D}"/>
          </ac:spMkLst>
        </pc:spChg>
        <pc:spChg chg="mod">
          <ac:chgData name="Balaji Srinivasan" userId="14bef0b7-5a17-40d1-a4ab-5c6c85df17c7" providerId="ADAL" clId="{25F75191-2421-4D19-A9DA-8C98894BC239}" dt="2022-11-03T17:12:49.809" v="3326" actId="1036"/>
          <ac:spMkLst>
            <pc:docMk/>
            <pc:sldMk cId="3369815905" sldId="276"/>
            <ac:spMk id="39" creationId="{D9AF1A74-8B54-BA88-A539-B9FCC38D8B93}"/>
          </ac:spMkLst>
        </pc:spChg>
        <pc:graphicFrameChg chg="modGraphic">
          <ac:chgData name="Balaji Srinivasan" userId="14bef0b7-5a17-40d1-a4ab-5c6c85df17c7" providerId="ADAL" clId="{25F75191-2421-4D19-A9DA-8C98894BC239}" dt="2022-11-03T15:35:51.192" v="3234" actId="14100"/>
          <ac:graphicFrameMkLst>
            <pc:docMk/>
            <pc:sldMk cId="3369815905" sldId="276"/>
            <ac:graphicFrameMk id="11" creationId="{1F17D727-D2F6-B52B-E15A-68EAD4D922EF}"/>
          </ac:graphicFrameMkLst>
        </pc:graphicFrameChg>
        <pc:graphicFrameChg chg="mod modGraphic">
          <ac:chgData name="Balaji Srinivasan" userId="14bef0b7-5a17-40d1-a4ab-5c6c85df17c7" providerId="ADAL" clId="{25F75191-2421-4D19-A9DA-8C98894BC239}" dt="2022-11-08T06:00:18.740" v="10027" actId="20577"/>
          <ac:graphicFrameMkLst>
            <pc:docMk/>
            <pc:sldMk cId="3369815905" sldId="276"/>
            <ac:graphicFrameMk id="14" creationId="{06AD9B4E-298C-2A4A-0A2D-4F41013E1901}"/>
          </ac:graphicFrameMkLst>
        </pc:graphicFrameChg>
        <pc:graphicFrameChg chg="mod modGraphic">
          <ac:chgData name="Balaji Srinivasan" userId="14bef0b7-5a17-40d1-a4ab-5c6c85df17c7" providerId="ADAL" clId="{25F75191-2421-4D19-A9DA-8C98894BC239}" dt="2022-11-07T21:11:28.158" v="8473" actId="6549"/>
          <ac:graphicFrameMkLst>
            <pc:docMk/>
            <pc:sldMk cId="3369815905" sldId="276"/>
            <ac:graphicFrameMk id="15" creationId="{920C0F4D-1DD8-EE2A-D08D-A422B587B188}"/>
          </ac:graphicFrameMkLst>
        </pc:graphicFrameChg>
        <pc:picChg chg="add mod modCrop">
          <ac:chgData name="Balaji Srinivasan" userId="14bef0b7-5a17-40d1-a4ab-5c6c85df17c7" providerId="ADAL" clId="{25F75191-2421-4D19-A9DA-8C98894BC239}" dt="2022-11-08T05:46:54.930" v="9453" actId="1076"/>
          <ac:picMkLst>
            <pc:docMk/>
            <pc:sldMk cId="3369815905" sldId="276"/>
            <ac:picMk id="12" creationId="{362C8E7B-E1AD-2F16-48A2-5D94AFFC72A2}"/>
          </ac:picMkLst>
        </pc:picChg>
        <pc:picChg chg="del">
          <ac:chgData name="Balaji Srinivasan" userId="14bef0b7-5a17-40d1-a4ab-5c6c85df17c7" providerId="ADAL" clId="{25F75191-2421-4D19-A9DA-8C98894BC239}" dt="2022-11-08T05:46:44.562" v="9451" actId="478"/>
          <ac:picMkLst>
            <pc:docMk/>
            <pc:sldMk cId="3369815905" sldId="276"/>
            <ac:picMk id="19" creationId="{539999B8-370F-E440-2271-35F998ADB938}"/>
          </ac:picMkLst>
        </pc:picChg>
      </pc:sldChg>
      <pc:sldChg chg="addSp delSp modSp del mod">
        <pc:chgData name="Balaji Srinivasan" userId="14bef0b7-5a17-40d1-a4ab-5c6c85df17c7" providerId="ADAL" clId="{25F75191-2421-4D19-A9DA-8C98894BC239}" dt="2022-11-10T19:37:52.886" v="14966" actId="47"/>
        <pc:sldMkLst>
          <pc:docMk/>
          <pc:sldMk cId="3206399642" sldId="321"/>
        </pc:sldMkLst>
        <pc:spChg chg="mod">
          <ac:chgData name="Balaji Srinivasan" userId="14bef0b7-5a17-40d1-a4ab-5c6c85df17c7" providerId="ADAL" clId="{25F75191-2421-4D19-A9DA-8C98894BC239}" dt="2022-11-09T19:26:01.219" v="10431"/>
          <ac:spMkLst>
            <pc:docMk/>
            <pc:sldMk cId="3206399642" sldId="321"/>
            <ac:spMk id="4" creationId="{59360FDA-EB96-172B-F9FD-1CB14EB6BF64}"/>
          </ac:spMkLst>
        </pc:spChg>
        <pc:spChg chg="mod">
          <ac:chgData name="Balaji Srinivasan" userId="14bef0b7-5a17-40d1-a4ab-5c6c85df17c7" providerId="ADAL" clId="{25F75191-2421-4D19-A9DA-8C98894BC239}" dt="2022-11-09T19:26:01.219" v="10431"/>
          <ac:spMkLst>
            <pc:docMk/>
            <pc:sldMk cId="3206399642" sldId="321"/>
            <ac:spMk id="5" creationId="{24B9760B-E4F5-7F23-F2A6-221D8045D5BF}"/>
          </ac:spMkLst>
        </pc:spChg>
        <pc:spChg chg="del">
          <ac:chgData name="Balaji Srinivasan" userId="14bef0b7-5a17-40d1-a4ab-5c6c85df17c7" providerId="ADAL" clId="{25F75191-2421-4D19-A9DA-8C98894BC239}" dt="2022-11-09T19:18:54.314" v="10397" actId="478"/>
          <ac:spMkLst>
            <pc:docMk/>
            <pc:sldMk cId="3206399642" sldId="321"/>
            <ac:spMk id="7" creationId="{28A5F0F2-3B57-5D4C-B5DC-50ED188D312A}"/>
          </ac:spMkLst>
        </pc:spChg>
        <pc:spChg chg="del">
          <ac:chgData name="Balaji Srinivasan" userId="14bef0b7-5a17-40d1-a4ab-5c6c85df17c7" providerId="ADAL" clId="{25F75191-2421-4D19-A9DA-8C98894BC239}" dt="2022-11-09T19:18:54.314" v="10397" actId="478"/>
          <ac:spMkLst>
            <pc:docMk/>
            <pc:sldMk cId="3206399642" sldId="321"/>
            <ac:spMk id="9" creationId="{E0C09E64-CD1C-D548-B78F-5365736156A9}"/>
          </ac:spMkLst>
        </pc:spChg>
        <pc:spChg chg="mod">
          <ac:chgData name="Balaji Srinivasan" userId="14bef0b7-5a17-40d1-a4ab-5c6c85df17c7" providerId="ADAL" clId="{25F75191-2421-4D19-A9DA-8C98894BC239}" dt="2022-11-09T19:26:21.476" v="10438" actId="1076"/>
          <ac:spMkLst>
            <pc:docMk/>
            <pc:sldMk cId="3206399642" sldId="321"/>
            <ac:spMk id="11" creationId="{3F9A9AAE-BBE8-D17C-B4C2-DDAF56C3C09B}"/>
          </ac:spMkLst>
        </pc:spChg>
        <pc:spChg chg="mod">
          <ac:chgData name="Balaji Srinivasan" userId="14bef0b7-5a17-40d1-a4ab-5c6c85df17c7" providerId="ADAL" clId="{25F75191-2421-4D19-A9DA-8C98894BC239}" dt="2022-11-09T19:26:06.818" v="10433"/>
          <ac:spMkLst>
            <pc:docMk/>
            <pc:sldMk cId="3206399642" sldId="321"/>
            <ac:spMk id="13" creationId="{22067CB8-847F-4C51-F31C-D033C271A62A}"/>
          </ac:spMkLst>
        </pc:spChg>
        <pc:spChg chg="mod">
          <ac:chgData name="Balaji Srinivasan" userId="14bef0b7-5a17-40d1-a4ab-5c6c85df17c7" providerId="ADAL" clId="{25F75191-2421-4D19-A9DA-8C98894BC239}" dt="2022-11-09T19:26:06.818" v="10433"/>
          <ac:spMkLst>
            <pc:docMk/>
            <pc:sldMk cId="3206399642" sldId="321"/>
            <ac:spMk id="14" creationId="{4FCF0C0B-6019-B887-8232-2025DF788D40}"/>
          </ac:spMkLst>
        </pc:spChg>
        <pc:spChg chg="mod">
          <ac:chgData name="Balaji Srinivasan" userId="14bef0b7-5a17-40d1-a4ab-5c6c85df17c7" providerId="ADAL" clId="{25F75191-2421-4D19-A9DA-8C98894BC239}" dt="2022-11-09T19:26:37.506" v="10443"/>
          <ac:spMkLst>
            <pc:docMk/>
            <pc:sldMk cId="3206399642" sldId="321"/>
            <ac:spMk id="17" creationId="{361B4D39-4F89-D874-D300-938E0F2A8DFC}"/>
          </ac:spMkLst>
        </pc:spChg>
        <pc:spChg chg="mod">
          <ac:chgData name="Balaji Srinivasan" userId="14bef0b7-5a17-40d1-a4ab-5c6c85df17c7" providerId="ADAL" clId="{25F75191-2421-4D19-A9DA-8C98894BC239}" dt="2022-11-09T19:26:37.506" v="10443"/>
          <ac:spMkLst>
            <pc:docMk/>
            <pc:sldMk cId="3206399642" sldId="321"/>
            <ac:spMk id="19" creationId="{D473E5D8-C4D1-358D-6C23-9586F2AF1DD3}"/>
          </ac:spMkLst>
        </pc:spChg>
        <pc:spChg chg="mod">
          <ac:chgData name="Balaji Srinivasan" userId="14bef0b7-5a17-40d1-a4ab-5c6c85df17c7" providerId="ADAL" clId="{25F75191-2421-4D19-A9DA-8C98894BC239}" dt="2022-11-09T19:26:37.506" v="10443"/>
          <ac:spMkLst>
            <pc:docMk/>
            <pc:sldMk cId="3206399642" sldId="321"/>
            <ac:spMk id="20" creationId="{E6DA6D56-FA1C-7C39-F216-6BC47A721126}"/>
          </ac:spMkLst>
        </pc:spChg>
        <pc:spChg chg="mod">
          <ac:chgData name="Balaji Srinivasan" userId="14bef0b7-5a17-40d1-a4ab-5c6c85df17c7" providerId="ADAL" clId="{25F75191-2421-4D19-A9DA-8C98894BC239}" dt="2022-11-09T19:27:57.109" v="10468" actId="1076"/>
          <ac:spMkLst>
            <pc:docMk/>
            <pc:sldMk cId="3206399642" sldId="321"/>
            <ac:spMk id="23" creationId="{B8D83C38-1C74-9A24-59FA-E31A7D3A0D14}"/>
          </ac:spMkLst>
        </pc:spChg>
        <pc:spChg chg="mod">
          <ac:chgData name="Balaji Srinivasan" userId="14bef0b7-5a17-40d1-a4ab-5c6c85df17c7" providerId="ADAL" clId="{25F75191-2421-4D19-A9DA-8C98894BC239}" dt="2022-11-09T19:43:28.762" v="10970" actId="1036"/>
          <ac:spMkLst>
            <pc:docMk/>
            <pc:sldMk cId="3206399642" sldId="321"/>
            <ac:spMk id="27" creationId="{C1E71E63-1032-614C-8F10-8102D32EE812}"/>
          </ac:spMkLst>
        </pc:spChg>
        <pc:spChg chg="mod">
          <ac:chgData name="Balaji Srinivasan" userId="14bef0b7-5a17-40d1-a4ab-5c6c85df17c7" providerId="ADAL" clId="{25F75191-2421-4D19-A9DA-8C98894BC239}" dt="2022-11-09T19:27:23.186" v="10459"/>
          <ac:spMkLst>
            <pc:docMk/>
            <pc:sldMk cId="3206399642" sldId="321"/>
            <ac:spMk id="28" creationId="{86327F79-902D-844B-E167-540F1EC5A2F7}"/>
          </ac:spMkLst>
        </pc:spChg>
        <pc:spChg chg="mod">
          <ac:chgData name="Balaji Srinivasan" userId="14bef0b7-5a17-40d1-a4ab-5c6c85df17c7" providerId="ADAL" clId="{25F75191-2421-4D19-A9DA-8C98894BC239}" dt="2022-11-09T19:27:23.186" v="10459"/>
          <ac:spMkLst>
            <pc:docMk/>
            <pc:sldMk cId="3206399642" sldId="321"/>
            <ac:spMk id="29" creationId="{320CAA26-B6CB-9D8C-063F-33D7109BAE4A}"/>
          </ac:spMkLst>
        </pc:spChg>
        <pc:spChg chg="mod">
          <ac:chgData name="Balaji Srinivasan" userId="14bef0b7-5a17-40d1-a4ab-5c6c85df17c7" providerId="ADAL" clId="{25F75191-2421-4D19-A9DA-8C98894BC239}" dt="2022-11-09T19:42:33.064" v="10913" actId="1076"/>
          <ac:spMkLst>
            <pc:docMk/>
            <pc:sldMk cId="3206399642" sldId="321"/>
            <ac:spMk id="32" creationId="{3EB9A06F-AD13-9DD6-DBDD-FADC3A746B30}"/>
          </ac:spMkLst>
        </pc:spChg>
        <pc:spChg chg="del">
          <ac:chgData name="Balaji Srinivasan" userId="14bef0b7-5a17-40d1-a4ab-5c6c85df17c7" providerId="ADAL" clId="{25F75191-2421-4D19-A9DA-8C98894BC239}" dt="2022-11-09T19:18:54.314" v="10397" actId="478"/>
          <ac:spMkLst>
            <pc:docMk/>
            <pc:sldMk cId="3206399642" sldId="321"/>
            <ac:spMk id="34" creationId="{F8A62562-CB22-BC40-9D8D-3C7C29775F2E}"/>
          </ac:spMkLst>
        </pc:spChg>
        <pc:spChg chg="del">
          <ac:chgData name="Balaji Srinivasan" userId="14bef0b7-5a17-40d1-a4ab-5c6c85df17c7" providerId="ADAL" clId="{25F75191-2421-4D19-A9DA-8C98894BC239}" dt="2022-11-09T19:18:54.314" v="10397" actId="478"/>
          <ac:spMkLst>
            <pc:docMk/>
            <pc:sldMk cId="3206399642" sldId="321"/>
            <ac:spMk id="35" creationId="{AAC94C4E-DEB9-9A4C-8686-C39E31C7AF10}"/>
          </ac:spMkLst>
        </pc:spChg>
        <pc:spChg chg="mod">
          <ac:chgData name="Balaji Srinivasan" userId="14bef0b7-5a17-40d1-a4ab-5c6c85df17c7" providerId="ADAL" clId="{25F75191-2421-4D19-A9DA-8C98894BC239}" dt="2022-11-09T19:44:09.602" v="10977" actId="1035"/>
          <ac:spMkLst>
            <pc:docMk/>
            <pc:sldMk cId="3206399642" sldId="321"/>
            <ac:spMk id="36" creationId="{C19341EE-7844-FE9C-3E53-FD092E7FB3EB}"/>
          </ac:spMkLst>
        </pc:spChg>
        <pc:spChg chg="mod">
          <ac:chgData name="Balaji Srinivasan" userId="14bef0b7-5a17-40d1-a4ab-5c6c85df17c7" providerId="ADAL" clId="{25F75191-2421-4D19-A9DA-8C98894BC239}" dt="2022-11-09T19:44:09.602" v="10977" actId="1035"/>
          <ac:spMkLst>
            <pc:docMk/>
            <pc:sldMk cId="3206399642" sldId="321"/>
            <ac:spMk id="39" creationId="{3C3B7A2B-8973-8811-6B8F-ED64C2815906}"/>
          </ac:spMkLst>
        </pc:spChg>
        <pc:spChg chg="add mod">
          <ac:chgData name="Balaji Srinivasan" userId="14bef0b7-5a17-40d1-a4ab-5c6c85df17c7" providerId="ADAL" clId="{25F75191-2421-4D19-A9DA-8C98894BC239}" dt="2022-11-09T19:44:46.043" v="11002" actId="20577"/>
          <ac:spMkLst>
            <pc:docMk/>
            <pc:sldMk cId="3206399642" sldId="321"/>
            <ac:spMk id="40" creationId="{DE33A078-0097-E825-C227-09409D66EAA1}"/>
          </ac:spMkLst>
        </pc:spChg>
        <pc:spChg chg="del topLvl">
          <ac:chgData name="Balaji Srinivasan" userId="14bef0b7-5a17-40d1-a4ab-5c6c85df17c7" providerId="ADAL" clId="{25F75191-2421-4D19-A9DA-8C98894BC239}" dt="2022-11-09T19:44:22.589" v="10978" actId="478"/>
          <ac:spMkLst>
            <pc:docMk/>
            <pc:sldMk cId="3206399642" sldId="321"/>
            <ac:spMk id="41" creationId="{C9B0D814-C347-9841-BEFD-A7B298726593}"/>
          </ac:spMkLst>
        </pc:spChg>
        <pc:spChg chg="del">
          <ac:chgData name="Balaji Srinivasan" userId="14bef0b7-5a17-40d1-a4ab-5c6c85df17c7" providerId="ADAL" clId="{25F75191-2421-4D19-A9DA-8C98894BC239}" dt="2022-11-09T19:16:25.751" v="10384" actId="478"/>
          <ac:spMkLst>
            <pc:docMk/>
            <pc:sldMk cId="3206399642" sldId="321"/>
            <ac:spMk id="42" creationId="{202913A6-E72F-9E4A-80A9-497ECCFA1D86}"/>
          </ac:spMkLst>
        </pc:spChg>
        <pc:spChg chg="del topLvl">
          <ac:chgData name="Balaji Srinivasan" userId="14bef0b7-5a17-40d1-a4ab-5c6c85df17c7" providerId="ADAL" clId="{25F75191-2421-4D19-A9DA-8C98894BC239}" dt="2022-11-09T19:44:25.356" v="10979" actId="478"/>
          <ac:spMkLst>
            <pc:docMk/>
            <pc:sldMk cId="3206399642" sldId="321"/>
            <ac:spMk id="43" creationId="{FF878222-C871-7241-8239-C66762AA9B15}"/>
          </ac:spMkLst>
        </pc:spChg>
        <pc:spChg chg="add del mod">
          <ac:chgData name="Balaji Srinivasan" userId="14bef0b7-5a17-40d1-a4ab-5c6c85df17c7" providerId="ADAL" clId="{25F75191-2421-4D19-A9DA-8C98894BC239}" dt="2022-11-09T19:45:17.189" v="11004"/>
          <ac:spMkLst>
            <pc:docMk/>
            <pc:sldMk cId="3206399642" sldId="321"/>
            <ac:spMk id="44" creationId="{6A12E7AD-A580-3B6D-D287-8202D5A68C82}"/>
          </ac:spMkLst>
        </pc:spChg>
        <pc:spChg chg="add del mod">
          <ac:chgData name="Balaji Srinivasan" userId="14bef0b7-5a17-40d1-a4ab-5c6c85df17c7" providerId="ADAL" clId="{25F75191-2421-4D19-A9DA-8C98894BC239}" dt="2022-11-09T19:45:17.189" v="11004"/>
          <ac:spMkLst>
            <pc:docMk/>
            <pc:sldMk cId="3206399642" sldId="321"/>
            <ac:spMk id="45" creationId="{216A43B5-24C4-8E75-DFDB-74C87138DB70}"/>
          </ac:spMkLst>
        </pc:spChg>
        <pc:spChg chg="add del mod">
          <ac:chgData name="Balaji Srinivasan" userId="14bef0b7-5a17-40d1-a4ab-5c6c85df17c7" providerId="ADAL" clId="{25F75191-2421-4D19-A9DA-8C98894BC239}" dt="2022-11-09T19:45:17.189" v="11004"/>
          <ac:spMkLst>
            <pc:docMk/>
            <pc:sldMk cId="3206399642" sldId="321"/>
            <ac:spMk id="46" creationId="{B8045E8F-3A54-8A5B-D243-421037AF8FD4}"/>
          </ac:spMkLst>
        </pc:spChg>
        <pc:spChg chg="mod">
          <ac:chgData name="Balaji Srinivasan" userId="14bef0b7-5a17-40d1-a4ab-5c6c85df17c7" providerId="ADAL" clId="{25F75191-2421-4D19-A9DA-8C98894BC239}" dt="2022-11-09T19:45:12.773" v="11003"/>
          <ac:spMkLst>
            <pc:docMk/>
            <pc:sldMk cId="3206399642" sldId="321"/>
            <ac:spMk id="48" creationId="{DE2B1D8F-32AC-60BA-86FD-9D85A0B7021D}"/>
          </ac:spMkLst>
        </pc:spChg>
        <pc:spChg chg="mod">
          <ac:chgData name="Balaji Srinivasan" userId="14bef0b7-5a17-40d1-a4ab-5c6c85df17c7" providerId="ADAL" clId="{25F75191-2421-4D19-A9DA-8C98894BC239}" dt="2022-11-09T19:45:12.773" v="11003"/>
          <ac:spMkLst>
            <pc:docMk/>
            <pc:sldMk cId="3206399642" sldId="321"/>
            <ac:spMk id="49" creationId="{DD0775D6-0A9E-2D08-0A05-7FA16E13A7EC}"/>
          </ac:spMkLst>
        </pc:spChg>
        <pc:spChg chg="mod">
          <ac:chgData name="Balaji Srinivasan" userId="14bef0b7-5a17-40d1-a4ab-5c6c85df17c7" providerId="ADAL" clId="{25F75191-2421-4D19-A9DA-8C98894BC239}" dt="2022-11-09T19:45:12.773" v="11003"/>
          <ac:spMkLst>
            <pc:docMk/>
            <pc:sldMk cId="3206399642" sldId="321"/>
            <ac:spMk id="53" creationId="{59F7FB39-95E1-3FFB-16E1-50F3085111BE}"/>
          </ac:spMkLst>
        </pc:spChg>
        <pc:spChg chg="mod">
          <ac:chgData name="Balaji Srinivasan" userId="14bef0b7-5a17-40d1-a4ab-5c6c85df17c7" providerId="ADAL" clId="{25F75191-2421-4D19-A9DA-8C98894BC239}" dt="2022-11-09T19:45:12.773" v="11003"/>
          <ac:spMkLst>
            <pc:docMk/>
            <pc:sldMk cId="3206399642" sldId="321"/>
            <ac:spMk id="54" creationId="{6C0C8BC6-A80D-46C4-4F50-BA6392691916}"/>
          </ac:spMkLst>
        </pc:spChg>
        <pc:spChg chg="del">
          <ac:chgData name="Balaji Srinivasan" userId="14bef0b7-5a17-40d1-a4ab-5c6c85df17c7" providerId="ADAL" clId="{25F75191-2421-4D19-A9DA-8C98894BC239}" dt="2022-11-09T19:18:54.314" v="10397" actId="478"/>
          <ac:spMkLst>
            <pc:docMk/>
            <pc:sldMk cId="3206399642" sldId="321"/>
            <ac:spMk id="59" creationId="{AEBCC5C5-7CD8-2E46-881C-23D5FCD952A8}"/>
          </ac:spMkLst>
        </pc:spChg>
        <pc:spChg chg="del">
          <ac:chgData name="Balaji Srinivasan" userId="14bef0b7-5a17-40d1-a4ab-5c6c85df17c7" providerId="ADAL" clId="{25F75191-2421-4D19-A9DA-8C98894BC239}" dt="2022-11-09T19:18:54.314" v="10397" actId="478"/>
          <ac:spMkLst>
            <pc:docMk/>
            <pc:sldMk cId="3206399642" sldId="321"/>
            <ac:spMk id="60" creationId="{E643FDAB-85C6-1B48-B6C1-50F14F1C608C}"/>
          </ac:spMkLst>
        </pc:spChg>
        <pc:spChg chg="del">
          <ac:chgData name="Balaji Srinivasan" userId="14bef0b7-5a17-40d1-a4ab-5c6c85df17c7" providerId="ADAL" clId="{25F75191-2421-4D19-A9DA-8C98894BC239}" dt="2022-11-09T19:18:54.314" v="10397" actId="478"/>
          <ac:spMkLst>
            <pc:docMk/>
            <pc:sldMk cId="3206399642" sldId="321"/>
            <ac:spMk id="61" creationId="{7E879D78-F613-C245-9D47-AB7503AE9EE7}"/>
          </ac:spMkLst>
        </pc:spChg>
        <pc:spChg chg="del">
          <ac:chgData name="Balaji Srinivasan" userId="14bef0b7-5a17-40d1-a4ab-5c6c85df17c7" providerId="ADAL" clId="{25F75191-2421-4D19-A9DA-8C98894BC239}" dt="2022-11-09T19:18:54.314" v="10397" actId="478"/>
          <ac:spMkLst>
            <pc:docMk/>
            <pc:sldMk cId="3206399642" sldId="321"/>
            <ac:spMk id="62" creationId="{9A1F436F-080C-574B-8347-891919A68059}"/>
          </ac:spMkLst>
        </pc:spChg>
        <pc:spChg chg="del">
          <ac:chgData name="Balaji Srinivasan" userId="14bef0b7-5a17-40d1-a4ab-5c6c85df17c7" providerId="ADAL" clId="{25F75191-2421-4D19-A9DA-8C98894BC239}" dt="2022-11-09T19:18:54.314" v="10397" actId="478"/>
          <ac:spMkLst>
            <pc:docMk/>
            <pc:sldMk cId="3206399642" sldId="321"/>
            <ac:spMk id="64" creationId="{DB204A00-3783-C24C-A1B8-3B473A93AC38}"/>
          </ac:spMkLst>
        </pc:spChg>
        <pc:spChg chg="del">
          <ac:chgData name="Balaji Srinivasan" userId="14bef0b7-5a17-40d1-a4ab-5c6c85df17c7" providerId="ADAL" clId="{25F75191-2421-4D19-A9DA-8C98894BC239}" dt="2022-11-09T19:18:54.314" v="10397" actId="478"/>
          <ac:spMkLst>
            <pc:docMk/>
            <pc:sldMk cId="3206399642" sldId="321"/>
            <ac:spMk id="65" creationId="{478FAE54-49B0-0348-A676-606F7ADB77EF}"/>
          </ac:spMkLst>
        </pc:spChg>
        <pc:spChg chg="del">
          <ac:chgData name="Balaji Srinivasan" userId="14bef0b7-5a17-40d1-a4ab-5c6c85df17c7" providerId="ADAL" clId="{25F75191-2421-4D19-A9DA-8C98894BC239}" dt="2022-11-09T19:18:54.314" v="10397" actId="478"/>
          <ac:spMkLst>
            <pc:docMk/>
            <pc:sldMk cId="3206399642" sldId="321"/>
            <ac:spMk id="66" creationId="{518FF715-5023-374F-9D39-693B0F19E0CD}"/>
          </ac:spMkLst>
        </pc:spChg>
        <pc:spChg chg="del">
          <ac:chgData name="Balaji Srinivasan" userId="14bef0b7-5a17-40d1-a4ab-5c6c85df17c7" providerId="ADAL" clId="{25F75191-2421-4D19-A9DA-8C98894BC239}" dt="2022-11-09T19:18:54.314" v="10397" actId="478"/>
          <ac:spMkLst>
            <pc:docMk/>
            <pc:sldMk cId="3206399642" sldId="321"/>
            <ac:spMk id="67" creationId="{5EEE9C03-D3FE-DE4B-B662-2F86DA525252}"/>
          </ac:spMkLst>
        </pc:spChg>
        <pc:spChg chg="mod">
          <ac:chgData name="Balaji Srinivasan" userId="14bef0b7-5a17-40d1-a4ab-5c6c85df17c7" providerId="ADAL" clId="{25F75191-2421-4D19-A9DA-8C98894BC239}" dt="2022-11-09T19:45:12.773" v="11003"/>
          <ac:spMkLst>
            <pc:docMk/>
            <pc:sldMk cId="3206399642" sldId="321"/>
            <ac:spMk id="68" creationId="{252FA442-3F4B-7EA2-1946-6386668C7A01}"/>
          </ac:spMkLst>
        </pc:spChg>
        <pc:spChg chg="mod">
          <ac:chgData name="Balaji Srinivasan" userId="14bef0b7-5a17-40d1-a4ab-5c6c85df17c7" providerId="ADAL" clId="{25F75191-2421-4D19-A9DA-8C98894BC239}" dt="2022-11-09T19:45:12.773" v="11003"/>
          <ac:spMkLst>
            <pc:docMk/>
            <pc:sldMk cId="3206399642" sldId="321"/>
            <ac:spMk id="69" creationId="{697F4CAB-0AC3-AE3A-42F7-C7CE0466C1CD}"/>
          </ac:spMkLst>
        </pc:spChg>
        <pc:spChg chg="mod">
          <ac:chgData name="Balaji Srinivasan" userId="14bef0b7-5a17-40d1-a4ab-5c6c85df17c7" providerId="ADAL" clId="{25F75191-2421-4D19-A9DA-8C98894BC239}" dt="2022-11-09T19:43:35.994" v="10972" actId="1076"/>
          <ac:spMkLst>
            <pc:docMk/>
            <pc:sldMk cId="3206399642" sldId="321"/>
            <ac:spMk id="73" creationId="{B4699FE6-A6B9-AE4E-B251-AAE04BD318C0}"/>
          </ac:spMkLst>
        </pc:spChg>
        <pc:spChg chg="mod">
          <ac:chgData name="Balaji Srinivasan" userId="14bef0b7-5a17-40d1-a4ab-5c6c85df17c7" providerId="ADAL" clId="{25F75191-2421-4D19-A9DA-8C98894BC239}" dt="2022-11-09T19:43:35.994" v="10972" actId="1076"/>
          <ac:spMkLst>
            <pc:docMk/>
            <pc:sldMk cId="3206399642" sldId="321"/>
            <ac:spMk id="74" creationId="{93539C4D-D419-5847-BB0A-84445C8AA4AC}"/>
          </ac:spMkLst>
        </pc:spChg>
        <pc:grpChg chg="del">
          <ac:chgData name="Balaji Srinivasan" userId="14bef0b7-5a17-40d1-a4ab-5c6c85df17c7" providerId="ADAL" clId="{25F75191-2421-4D19-A9DA-8C98894BC239}" dt="2022-11-09T19:44:22.589" v="10978" actId="478"/>
          <ac:grpSpMkLst>
            <pc:docMk/>
            <pc:sldMk cId="3206399642" sldId="321"/>
            <ac:grpSpMk id="2" creationId="{107C8E91-FAF9-3E41-8C47-2CE422E1A7A0}"/>
          </ac:grpSpMkLst>
        </pc:grpChg>
        <pc:grpChg chg="add del mod">
          <ac:chgData name="Balaji Srinivasan" userId="14bef0b7-5a17-40d1-a4ab-5c6c85df17c7" providerId="ADAL" clId="{25F75191-2421-4D19-A9DA-8C98894BC239}" dt="2022-11-09T19:26:03.164" v="10432"/>
          <ac:grpSpMkLst>
            <pc:docMk/>
            <pc:sldMk cId="3206399642" sldId="321"/>
            <ac:grpSpMk id="3" creationId="{9F6E012E-21FC-D20B-7E10-D8C619CB4B23}"/>
          </ac:grpSpMkLst>
        </pc:grpChg>
        <pc:grpChg chg="add del mod">
          <ac:chgData name="Balaji Srinivasan" userId="14bef0b7-5a17-40d1-a4ab-5c6c85df17c7" providerId="ADAL" clId="{25F75191-2421-4D19-A9DA-8C98894BC239}" dt="2022-11-09T19:26:30.914" v="10442" actId="478"/>
          <ac:grpSpMkLst>
            <pc:docMk/>
            <pc:sldMk cId="3206399642" sldId="321"/>
            <ac:grpSpMk id="6" creationId="{AC7548C8-9C42-6B06-F8C1-37F863A7AF93}"/>
          </ac:grpSpMkLst>
        </pc:grpChg>
        <pc:grpChg chg="del">
          <ac:chgData name="Balaji Srinivasan" userId="14bef0b7-5a17-40d1-a4ab-5c6c85df17c7" providerId="ADAL" clId="{25F75191-2421-4D19-A9DA-8C98894BC239}" dt="2022-11-09T19:18:54.314" v="10397" actId="478"/>
          <ac:grpSpMkLst>
            <pc:docMk/>
            <pc:sldMk cId="3206399642" sldId="321"/>
            <ac:grpSpMk id="8" creationId="{5797EDAF-998E-6F41-88AC-187E7C4929FD}"/>
          </ac:grpSpMkLst>
        </pc:grpChg>
        <pc:grpChg chg="add del mod">
          <ac:chgData name="Balaji Srinivasan" userId="14bef0b7-5a17-40d1-a4ab-5c6c85df17c7" providerId="ADAL" clId="{25F75191-2421-4D19-A9DA-8C98894BC239}" dt="2022-11-09T19:26:30.914" v="10442" actId="478"/>
          <ac:grpSpMkLst>
            <pc:docMk/>
            <pc:sldMk cId="3206399642" sldId="321"/>
            <ac:grpSpMk id="12" creationId="{0859946C-257B-5D1F-A619-4B188E28ACCF}"/>
          </ac:grpSpMkLst>
        </pc:grpChg>
        <pc:grpChg chg="add del mod">
          <ac:chgData name="Balaji Srinivasan" userId="14bef0b7-5a17-40d1-a4ab-5c6c85df17c7" providerId="ADAL" clId="{25F75191-2421-4D19-A9DA-8C98894BC239}" dt="2022-11-09T19:26:45.006" v="10446"/>
          <ac:grpSpMkLst>
            <pc:docMk/>
            <pc:sldMk cId="3206399642" sldId="321"/>
            <ac:grpSpMk id="15" creationId="{D3908B1F-0D25-7467-B5FC-88122D183337}"/>
          </ac:grpSpMkLst>
        </pc:grpChg>
        <pc:grpChg chg="add del mod">
          <ac:chgData name="Balaji Srinivasan" userId="14bef0b7-5a17-40d1-a4ab-5c6c85df17c7" providerId="ADAL" clId="{25F75191-2421-4D19-A9DA-8C98894BC239}" dt="2022-11-09T19:26:45.006" v="10446"/>
          <ac:grpSpMkLst>
            <pc:docMk/>
            <pc:sldMk cId="3206399642" sldId="321"/>
            <ac:grpSpMk id="18" creationId="{A9ACC090-855F-907B-7933-9287A3B7B473}"/>
          </ac:grpSpMkLst>
        </pc:grpChg>
        <pc:grpChg chg="add del mod">
          <ac:chgData name="Balaji Srinivasan" userId="14bef0b7-5a17-40d1-a4ab-5c6c85df17c7" providerId="ADAL" clId="{25F75191-2421-4D19-A9DA-8C98894BC239}" dt="2022-11-09T19:27:59.294" v="10472"/>
          <ac:grpSpMkLst>
            <pc:docMk/>
            <pc:sldMk cId="3206399642" sldId="321"/>
            <ac:grpSpMk id="21" creationId="{8E21D65A-CE6E-D5B0-C874-BD84E222884C}"/>
          </ac:grpSpMkLst>
        </pc:grpChg>
        <pc:grpChg chg="add del mod">
          <ac:chgData name="Balaji Srinivasan" userId="14bef0b7-5a17-40d1-a4ab-5c6c85df17c7" providerId="ADAL" clId="{25F75191-2421-4D19-A9DA-8C98894BC239}" dt="2022-11-09T19:27:59.294" v="10472"/>
          <ac:grpSpMkLst>
            <pc:docMk/>
            <pc:sldMk cId="3206399642" sldId="321"/>
            <ac:grpSpMk id="24" creationId="{6142ECE2-2511-3FD8-27F2-6E79AB4D365E}"/>
          </ac:grpSpMkLst>
        </pc:grpChg>
        <pc:grpChg chg="mod">
          <ac:chgData name="Balaji Srinivasan" userId="14bef0b7-5a17-40d1-a4ab-5c6c85df17c7" providerId="ADAL" clId="{25F75191-2421-4D19-A9DA-8C98894BC239}" dt="2022-11-09T19:43:17.843" v="10968" actId="1036"/>
          <ac:grpSpMkLst>
            <pc:docMk/>
            <pc:sldMk cId="3206399642" sldId="321"/>
            <ac:grpSpMk id="25" creationId="{A048BF5B-1A97-B34E-838C-2F72A486CDB3}"/>
          </ac:grpSpMkLst>
        </pc:grpChg>
        <pc:grpChg chg="add mod">
          <ac:chgData name="Balaji Srinivasan" userId="14bef0b7-5a17-40d1-a4ab-5c6c85df17c7" providerId="ADAL" clId="{25F75191-2421-4D19-A9DA-8C98894BC239}" dt="2022-11-09T19:43:58.667" v="10975" actId="1035"/>
          <ac:grpSpMkLst>
            <pc:docMk/>
            <pc:sldMk cId="3206399642" sldId="321"/>
            <ac:grpSpMk id="30" creationId="{8DA4D829-3AAB-B0AF-3038-404A405E1100}"/>
          </ac:grpSpMkLst>
        </pc:grpChg>
        <pc:grpChg chg="add mod">
          <ac:chgData name="Balaji Srinivasan" userId="14bef0b7-5a17-40d1-a4ab-5c6c85df17c7" providerId="ADAL" clId="{25F75191-2421-4D19-A9DA-8C98894BC239}" dt="2022-11-09T19:44:09.602" v="10977" actId="1035"/>
          <ac:grpSpMkLst>
            <pc:docMk/>
            <pc:sldMk cId="3206399642" sldId="321"/>
            <ac:grpSpMk id="33" creationId="{F4CB2000-E1DE-99B9-1CCA-1536C27D0597}"/>
          </ac:grpSpMkLst>
        </pc:grpChg>
        <pc:grpChg chg="add del mod">
          <ac:chgData name="Balaji Srinivasan" userId="14bef0b7-5a17-40d1-a4ab-5c6c85df17c7" providerId="ADAL" clId="{25F75191-2421-4D19-A9DA-8C98894BC239}" dt="2022-11-09T19:45:17.189" v="11004"/>
          <ac:grpSpMkLst>
            <pc:docMk/>
            <pc:sldMk cId="3206399642" sldId="321"/>
            <ac:grpSpMk id="47" creationId="{DED9F926-7188-DBF9-2D7F-8080183CD7DB}"/>
          </ac:grpSpMkLst>
        </pc:grpChg>
        <pc:grpChg chg="add del mod">
          <ac:chgData name="Balaji Srinivasan" userId="14bef0b7-5a17-40d1-a4ab-5c6c85df17c7" providerId="ADAL" clId="{25F75191-2421-4D19-A9DA-8C98894BC239}" dt="2022-11-09T19:45:17.189" v="11004"/>
          <ac:grpSpMkLst>
            <pc:docMk/>
            <pc:sldMk cId="3206399642" sldId="321"/>
            <ac:grpSpMk id="50" creationId="{397C9665-7AC9-7C7C-5AB0-0D797817DB0F}"/>
          </ac:grpSpMkLst>
        </pc:grpChg>
        <pc:grpChg chg="del">
          <ac:chgData name="Balaji Srinivasan" userId="14bef0b7-5a17-40d1-a4ab-5c6c85df17c7" providerId="ADAL" clId="{25F75191-2421-4D19-A9DA-8C98894BC239}" dt="2022-11-09T19:18:54.314" v="10397" actId="478"/>
          <ac:grpSpMkLst>
            <pc:docMk/>
            <pc:sldMk cId="3206399642" sldId="321"/>
            <ac:grpSpMk id="51" creationId="{FE6FBEED-8C67-F748-8AA1-732CABF609ED}"/>
          </ac:grpSpMkLst>
        </pc:grpChg>
        <pc:grpChg chg="del">
          <ac:chgData name="Balaji Srinivasan" userId="14bef0b7-5a17-40d1-a4ab-5c6c85df17c7" providerId="ADAL" clId="{25F75191-2421-4D19-A9DA-8C98894BC239}" dt="2022-11-09T19:18:54.314" v="10397" actId="478"/>
          <ac:grpSpMkLst>
            <pc:docMk/>
            <pc:sldMk cId="3206399642" sldId="321"/>
            <ac:grpSpMk id="56" creationId="{422D44B0-79ED-C941-A13B-4968723DE261}"/>
          </ac:grpSpMkLst>
        </pc:grpChg>
        <pc:grpChg chg="add del mod">
          <ac:chgData name="Balaji Srinivasan" userId="14bef0b7-5a17-40d1-a4ab-5c6c85df17c7" providerId="ADAL" clId="{25F75191-2421-4D19-A9DA-8C98894BC239}" dt="2022-11-09T19:45:17.189" v="11004"/>
          <ac:grpSpMkLst>
            <pc:docMk/>
            <pc:sldMk cId="3206399642" sldId="321"/>
            <ac:grpSpMk id="63" creationId="{F736EB03-51D8-E3E5-226D-51BC35F7A05D}"/>
          </ac:grpSpMkLst>
        </pc:grpChg>
        <pc:grpChg chg="mod">
          <ac:chgData name="Balaji Srinivasan" userId="14bef0b7-5a17-40d1-a4ab-5c6c85df17c7" providerId="ADAL" clId="{25F75191-2421-4D19-A9DA-8C98894BC239}" dt="2022-11-09T19:43:35.994" v="10972" actId="1076"/>
          <ac:grpSpMkLst>
            <pc:docMk/>
            <pc:sldMk cId="3206399642" sldId="321"/>
            <ac:grpSpMk id="72" creationId="{14AEC37C-7497-344F-A0ED-F72A7A495368}"/>
          </ac:grpSpMkLst>
        </pc:grpChg>
        <pc:graphicFrameChg chg="mod">
          <ac:chgData name="Balaji Srinivasan" userId="14bef0b7-5a17-40d1-a4ab-5c6c85df17c7" providerId="ADAL" clId="{25F75191-2421-4D19-A9DA-8C98894BC239}" dt="2022-11-09T19:26:21.836" v="10439" actId="1076"/>
          <ac:graphicFrameMkLst>
            <pc:docMk/>
            <pc:sldMk cId="3206399642" sldId="321"/>
            <ac:graphicFrameMk id="10" creationId="{099FDF1C-167A-560F-48A1-513B41791988}"/>
          </ac:graphicFrameMkLst>
        </pc:graphicFrameChg>
        <pc:graphicFrameChg chg="mod">
          <ac:chgData name="Balaji Srinivasan" userId="14bef0b7-5a17-40d1-a4ab-5c6c85df17c7" providerId="ADAL" clId="{25F75191-2421-4D19-A9DA-8C98894BC239}" dt="2022-11-09T19:26:44.541" v="10445" actId="1076"/>
          <ac:graphicFrameMkLst>
            <pc:docMk/>
            <pc:sldMk cId="3206399642" sldId="321"/>
            <ac:graphicFrameMk id="16" creationId="{A5B3D2F4-50FF-2AFD-35A7-D3C2116420F7}"/>
          </ac:graphicFrameMkLst>
        </pc:graphicFrameChg>
        <pc:graphicFrameChg chg="mod">
          <ac:chgData name="Balaji Srinivasan" userId="14bef0b7-5a17-40d1-a4ab-5c6c85df17c7" providerId="ADAL" clId="{25F75191-2421-4D19-A9DA-8C98894BC239}" dt="2022-11-09T19:27:58.564" v="10471" actId="1076"/>
          <ac:graphicFrameMkLst>
            <pc:docMk/>
            <pc:sldMk cId="3206399642" sldId="321"/>
            <ac:graphicFrameMk id="22" creationId="{73289A94-2AD7-55C5-787F-11819555FD9C}"/>
          </ac:graphicFrameMkLst>
        </pc:graphicFrameChg>
        <pc:graphicFrameChg chg="mod">
          <ac:chgData name="Balaji Srinivasan" userId="14bef0b7-5a17-40d1-a4ab-5c6c85df17c7" providerId="ADAL" clId="{25F75191-2421-4D19-A9DA-8C98894BC239}" dt="2022-11-09T19:42:15.052" v="10911" actId="465"/>
          <ac:graphicFrameMkLst>
            <pc:docMk/>
            <pc:sldMk cId="3206399642" sldId="321"/>
            <ac:graphicFrameMk id="26" creationId="{7D678F54-A876-664C-9A7F-AC1261B33C32}"/>
          </ac:graphicFrameMkLst>
        </pc:graphicFrameChg>
        <pc:graphicFrameChg chg="mod">
          <ac:chgData name="Balaji Srinivasan" userId="14bef0b7-5a17-40d1-a4ab-5c6c85df17c7" providerId="ADAL" clId="{25F75191-2421-4D19-A9DA-8C98894BC239}" dt="2022-11-09T19:28:47.001" v="10772" actId="1037"/>
          <ac:graphicFrameMkLst>
            <pc:docMk/>
            <pc:sldMk cId="3206399642" sldId="321"/>
            <ac:graphicFrameMk id="31" creationId="{7414D0D9-B41A-387B-03D7-DD008D160A9A}"/>
          </ac:graphicFrameMkLst>
        </pc:graphicFrameChg>
      </pc:sldChg>
      <pc:sldChg chg="del">
        <pc:chgData name="Balaji Srinivasan" userId="14bef0b7-5a17-40d1-a4ab-5c6c85df17c7" providerId="ADAL" clId="{25F75191-2421-4D19-A9DA-8C98894BC239}" dt="2022-11-04T16:56:59.548" v="4480" actId="47"/>
        <pc:sldMkLst>
          <pc:docMk/>
          <pc:sldMk cId="1666521086" sldId="4379"/>
        </pc:sldMkLst>
      </pc:sldChg>
      <pc:sldChg chg="addSp delSp modSp del mod">
        <pc:chgData name="Balaji Srinivasan" userId="14bef0b7-5a17-40d1-a4ab-5c6c85df17c7" providerId="ADAL" clId="{25F75191-2421-4D19-A9DA-8C98894BC239}" dt="2022-11-01T18:40:49.532" v="845" actId="47"/>
        <pc:sldMkLst>
          <pc:docMk/>
          <pc:sldMk cId="4243074937" sldId="4381"/>
        </pc:sldMkLst>
        <pc:spChg chg="del">
          <ac:chgData name="Balaji Srinivasan" userId="14bef0b7-5a17-40d1-a4ab-5c6c85df17c7" providerId="ADAL" clId="{25F75191-2421-4D19-A9DA-8C98894BC239}" dt="2022-11-01T18:40:40.978" v="843" actId="478"/>
          <ac:spMkLst>
            <pc:docMk/>
            <pc:sldMk cId="4243074937" sldId="4381"/>
            <ac:spMk id="2" creationId="{01BE3182-D64D-DE49-BAFB-CCEF7B224B4F}"/>
          </ac:spMkLst>
        </pc:spChg>
        <pc:spChg chg="add del mod">
          <ac:chgData name="Balaji Srinivasan" userId="14bef0b7-5a17-40d1-a4ab-5c6c85df17c7" providerId="ADAL" clId="{25F75191-2421-4D19-A9DA-8C98894BC239}" dt="2022-11-01T18:38:37.531" v="833" actId="478"/>
          <ac:spMkLst>
            <pc:docMk/>
            <pc:sldMk cId="4243074937" sldId="4381"/>
            <ac:spMk id="3" creationId="{70F5BB56-D6C6-47CB-3D1F-5C6DD49D1E57}"/>
          </ac:spMkLst>
        </pc:spChg>
        <pc:spChg chg="del">
          <ac:chgData name="Balaji Srinivasan" userId="14bef0b7-5a17-40d1-a4ab-5c6c85df17c7" providerId="ADAL" clId="{25F75191-2421-4D19-A9DA-8C98894BC239}" dt="2022-11-01T18:40:40.978" v="843" actId="478"/>
          <ac:spMkLst>
            <pc:docMk/>
            <pc:sldMk cId="4243074937" sldId="4381"/>
            <ac:spMk id="4" creationId="{B1197F64-3689-CA47-94EB-7E5D5B5A26BC}"/>
          </ac:spMkLst>
        </pc:spChg>
        <pc:spChg chg="del">
          <ac:chgData name="Balaji Srinivasan" userId="14bef0b7-5a17-40d1-a4ab-5c6c85df17c7" providerId="ADAL" clId="{25F75191-2421-4D19-A9DA-8C98894BC239}" dt="2022-11-01T18:40:40.978" v="843" actId="478"/>
          <ac:spMkLst>
            <pc:docMk/>
            <pc:sldMk cId="4243074937" sldId="4381"/>
            <ac:spMk id="5" creationId="{A672494B-1780-1840-B058-407BC041E735}"/>
          </ac:spMkLst>
        </pc:spChg>
        <pc:spChg chg="del">
          <ac:chgData name="Balaji Srinivasan" userId="14bef0b7-5a17-40d1-a4ab-5c6c85df17c7" providerId="ADAL" clId="{25F75191-2421-4D19-A9DA-8C98894BC239}" dt="2022-11-01T18:40:40.978" v="843" actId="478"/>
          <ac:spMkLst>
            <pc:docMk/>
            <pc:sldMk cId="4243074937" sldId="4381"/>
            <ac:spMk id="6" creationId="{A9298D3C-5181-5943-B8EC-3BE8A3686291}"/>
          </ac:spMkLst>
        </pc:spChg>
        <pc:spChg chg="del">
          <ac:chgData name="Balaji Srinivasan" userId="14bef0b7-5a17-40d1-a4ab-5c6c85df17c7" providerId="ADAL" clId="{25F75191-2421-4D19-A9DA-8C98894BC239}" dt="2022-11-01T18:40:40.978" v="843" actId="478"/>
          <ac:spMkLst>
            <pc:docMk/>
            <pc:sldMk cId="4243074937" sldId="4381"/>
            <ac:spMk id="7" creationId="{78BFD9D7-A815-304E-B884-EE81BA5C8D44}"/>
          </ac:spMkLst>
        </pc:spChg>
        <pc:spChg chg="add del mod">
          <ac:chgData name="Balaji Srinivasan" userId="14bef0b7-5a17-40d1-a4ab-5c6c85df17c7" providerId="ADAL" clId="{25F75191-2421-4D19-A9DA-8C98894BC239}" dt="2022-11-01T18:38:35.276" v="832"/>
          <ac:spMkLst>
            <pc:docMk/>
            <pc:sldMk cId="4243074937" sldId="4381"/>
            <ac:spMk id="8" creationId="{3CA6B635-8449-4EFA-82CA-5900BCFEFE6D}"/>
          </ac:spMkLst>
        </pc:spChg>
        <pc:spChg chg="add mod">
          <ac:chgData name="Balaji Srinivasan" userId="14bef0b7-5a17-40d1-a4ab-5c6c85df17c7" providerId="ADAL" clId="{25F75191-2421-4D19-A9DA-8C98894BC239}" dt="2022-11-01T18:38:37.921" v="834"/>
          <ac:spMkLst>
            <pc:docMk/>
            <pc:sldMk cId="4243074937" sldId="4381"/>
            <ac:spMk id="9" creationId="{F10D86EF-ACAB-3F8A-8DC0-22F00E305C11}"/>
          </ac:spMkLst>
        </pc:spChg>
        <pc:spChg chg="del">
          <ac:chgData name="Balaji Srinivasan" userId="14bef0b7-5a17-40d1-a4ab-5c6c85df17c7" providerId="ADAL" clId="{25F75191-2421-4D19-A9DA-8C98894BC239}" dt="2022-11-01T18:40:40.978" v="843" actId="478"/>
          <ac:spMkLst>
            <pc:docMk/>
            <pc:sldMk cId="4243074937" sldId="4381"/>
            <ac:spMk id="10" creationId="{D53D14FF-9D18-0541-B939-A4B57156189F}"/>
          </ac:spMkLst>
        </pc:spChg>
        <pc:spChg chg="del">
          <ac:chgData name="Balaji Srinivasan" userId="14bef0b7-5a17-40d1-a4ab-5c6c85df17c7" providerId="ADAL" clId="{25F75191-2421-4D19-A9DA-8C98894BC239}" dt="2022-11-01T18:40:40.978" v="843" actId="478"/>
          <ac:spMkLst>
            <pc:docMk/>
            <pc:sldMk cId="4243074937" sldId="4381"/>
            <ac:spMk id="11" creationId="{03C088F3-1154-704F-96F8-300061A7ECA3}"/>
          </ac:spMkLst>
        </pc:spChg>
        <pc:spChg chg="del">
          <ac:chgData name="Balaji Srinivasan" userId="14bef0b7-5a17-40d1-a4ab-5c6c85df17c7" providerId="ADAL" clId="{25F75191-2421-4D19-A9DA-8C98894BC239}" dt="2022-11-01T18:40:40.978" v="843" actId="478"/>
          <ac:spMkLst>
            <pc:docMk/>
            <pc:sldMk cId="4243074937" sldId="4381"/>
            <ac:spMk id="12" creationId="{E470C3A8-58EC-F94E-949B-50A7DE57E529}"/>
          </ac:spMkLst>
        </pc:spChg>
        <pc:spChg chg="del">
          <ac:chgData name="Balaji Srinivasan" userId="14bef0b7-5a17-40d1-a4ab-5c6c85df17c7" providerId="ADAL" clId="{25F75191-2421-4D19-A9DA-8C98894BC239}" dt="2022-11-01T18:40:40.978" v="843" actId="478"/>
          <ac:spMkLst>
            <pc:docMk/>
            <pc:sldMk cId="4243074937" sldId="4381"/>
            <ac:spMk id="13" creationId="{E452FBA3-C16F-0C4D-AF14-33AC3E15FF3A}"/>
          </ac:spMkLst>
        </pc:spChg>
        <pc:spChg chg="del">
          <ac:chgData name="Balaji Srinivasan" userId="14bef0b7-5a17-40d1-a4ab-5c6c85df17c7" providerId="ADAL" clId="{25F75191-2421-4D19-A9DA-8C98894BC239}" dt="2022-11-01T18:40:40.978" v="843" actId="478"/>
          <ac:spMkLst>
            <pc:docMk/>
            <pc:sldMk cId="4243074937" sldId="4381"/>
            <ac:spMk id="14" creationId="{1AB3CE0F-CDCD-9948-903B-E6454887A53D}"/>
          </ac:spMkLst>
        </pc:spChg>
        <pc:spChg chg="del">
          <ac:chgData name="Balaji Srinivasan" userId="14bef0b7-5a17-40d1-a4ab-5c6c85df17c7" providerId="ADAL" clId="{25F75191-2421-4D19-A9DA-8C98894BC239}" dt="2022-11-01T18:40:40.978" v="843" actId="478"/>
          <ac:spMkLst>
            <pc:docMk/>
            <pc:sldMk cId="4243074937" sldId="4381"/>
            <ac:spMk id="15" creationId="{24CF2B3B-A563-4849-A770-7F76DDCD5FF5}"/>
          </ac:spMkLst>
        </pc:spChg>
        <pc:spChg chg="del">
          <ac:chgData name="Balaji Srinivasan" userId="14bef0b7-5a17-40d1-a4ab-5c6c85df17c7" providerId="ADAL" clId="{25F75191-2421-4D19-A9DA-8C98894BC239}" dt="2022-11-01T18:40:40.978" v="843" actId="478"/>
          <ac:spMkLst>
            <pc:docMk/>
            <pc:sldMk cId="4243074937" sldId="4381"/>
            <ac:spMk id="16" creationId="{F39C205F-1FA6-4449-AA33-43783AAC3FD1}"/>
          </ac:spMkLst>
        </pc:spChg>
        <pc:spChg chg="del">
          <ac:chgData name="Balaji Srinivasan" userId="14bef0b7-5a17-40d1-a4ab-5c6c85df17c7" providerId="ADAL" clId="{25F75191-2421-4D19-A9DA-8C98894BC239}" dt="2022-11-01T18:40:40.978" v="843" actId="478"/>
          <ac:spMkLst>
            <pc:docMk/>
            <pc:sldMk cId="4243074937" sldId="4381"/>
            <ac:spMk id="17" creationId="{8546EAB1-5D83-B649-813D-5BE03E5CE283}"/>
          </ac:spMkLst>
        </pc:spChg>
        <pc:spChg chg="add mod">
          <ac:chgData name="Balaji Srinivasan" userId="14bef0b7-5a17-40d1-a4ab-5c6c85df17c7" providerId="ADAL" clId="{25F75191-2421-4D19-A9DA-8C98894BC239}" dt="2022-11-01T18:40:41.650" v="844"/>
          <ac:spMkLst>
            <pc:docMk/>
            <pc:sldMk cId="4243074937" sldId="4381"/>
            <ac:spMk id="18" creationId="{5ED72F59-6A10-9E80-711B-19B5081FC9D1}"/>
          </ac:spMkLst>
        </pc:spChg>
        <pc:spChg chg="add mod">
          <ac:chgData name="Balaji Srinivasan" userId="14bef0b7-5a17-40d1-a4ab-5c6c85df17c7" providerId="ADAL" clId="{25F75191-2421-4D19-A9DA-8C98894BC239}" dt="2022-11-01T18:40:41.650" v="844"/>
          <ac:spMkLst>
            <pc:docMk/>
            <pc:sldMk cId="4243074937" sldId="4381"/>
            <ac:spMk id="19" creationId="{192015F2-9899-F75E-0048-453AB02DCA65}"/>
          </ac:spMkLst>
        </pc:spChg>
        <pc:spChg chg="del">
          <ac:chgData name="Balaji Srinivasan" userId="14bef0b7-5a17-40d1-a4ab-5c6c85df17c7" providerId="ADAL" clId="{25F75191-2421-4D19-A9DA-8C98894BC239}" dt="2022-11-01T18:40:40.978" v="843" actId="478"/>
          <ac:spMkLst>
            <pc:docMk/>
            <pc:sldMk cId="4243074937" sldId="4381"/>
            <ac:spMk id="20" creationId="{BF62FC7E-A358-6E45-8CA8-2D230E36A3A7}"/>
          </ac:spMkLst>
        </pc:spChg>
        <pc:spChg chg="del">
          <ac:chgData name="Balaji Srinivasan" userId="14bef0b7-5a17-40d1-a4ab-5c6c85df17c7" providerId="ADAL" clId="{25F75191-2421-4D19-A9DA-8C98894BC239}" dt="2022-11-01T18:40:40.978" v="843" actId="478"/>
          <ac:spMkLst>
            <pc:docMk/>
            <pc:sldMk cId="4243074937" sldId="4381"/>
            <ac:spMk id="21" creationId="{8D3391A4-98AC-AF47-9F3C-7BC1D467BF11}"/>
          </ac:spMkLst>
        </pc:spChg>
        <pc:spChg chg="del">
          <ac:chgData name="Balaji Srinivasan" userId="14bef0b7-5a17-40d1-a4ab-5c6c85df17c7" providerId="ADAL" clId="{25F75191-2421-4D19-A9DA-8C98894BC239}" dt="2022-11-01T18:40:40.978" v="843" actId="478"/>
          <ac:spMkLst>
            <pc:docMk/>
            <pc:sldMk cId="4243074937" sldId="4381"/>
            <ac:spMk id="22" creationId="{19092388-B135-BB4C-807E-4B4878F1E348}"/>
          </ac:spMkLst>
        </pc:spChg>
        <pc:spChg chg="add mod">
          <ac:chgData name="Balaji Srinivasan" userId="14bef0b7-5a17-40d1-a4ab-5c6c85df17c7" providerId="ADAL" clId="{25F75191-2421-4D19-A9DA-8C98894BC239}" dt="2022-11-01T18:40:41.650" v="844"/>
          <ac:spMkLst>
            <pc:docMk/>
            <pc:sldMk cId="4243074937" sldId="4381"/>
            <ac:spMk id="23" creationId="{1EB3455A-F2A6-E511-35FF-5320E4A638EF}"/>
          </ac:spMkLst>
        </pc:spChg>
        <pc:spChg chg="del">
          <ac:chgData name="Balaji Srinivasan" userId="14bef0b7-5a17-40d1-a4ab-5c6c85df17c7" providerId="ADAL" clId="{25F75191-2421-4D19-A9DA-8C98894BC239}" dt="2022-11-01T18:40:40.978" v="843" actId="478"/>
          <ac:spMkLst>
            <pc:docMk/>
            <pc:sldMk cId="4243074937" sldId="4381"/>
            <ac:spMk id="24" creationId="{71B2D4FA-238C-B34B-B42C-140E7B9A184E}"/>
          </ac:spMkLst>
        </pc:spChg>
        <pc:spChg chg="del">
          <ac:chgData name="Balaji Srinivasan" userId="14bef0b7-5a17-40d1-a4ab-5c6c85df17c7" providerId="ADAL" clId="{25F75191-2421-4D19-A9DA-8C98894BC239}" dt="2022-11-01T18:40:40.978" v="843" actId="478"/>
          <ac:spMkLst>
            <pc:docMk/>
            <pc:sldMk cId="4243074937" sldId="4381"/>
            <ac:spMk id="25" creationId="{47791289-9295-E644-80A8-D3CBD1B63B26}"/>
          </ac:spMkLst>
        </pc:spChg>
        <pc:spChg chg="del">
          <ac:chgData name="Balaji Srinivasan" userId="14bef0b7-5a17-40d1-a4ab-5c6c85df17c7" providerId="ADAL" clId="{25F75191-2421-4D19-A9DA-8C98894BC239}" dt="2022-11-01T18:40:40.978" v="843" actId="478"/>
          <ac:spMkLst>
            <pc:docMk/>
            <pc:sldMk cId="4243074937" sldId="4381"/>
            <ac:spMk id="26" creationId="{A7AF90A1-0971-A04C-9AFE-FFDA92C332E3}"/>
          </ac:spMkLst>
        </pc:spChg>
        <pc:spChg chg="del">
          <ac:chgData name="Balaji Srinivasan" userId="14bef0b7-5a17-40d1-a4ab-5c6c85df17c7" providerId="ADAL" clId="{25F75191-2421-4D19-A9DA-8C98894BC239}" dt="2022-11-01T18:40:40.978" v="843" actId="478"/>
          <ac:spMkLst>
            <pc:docMk/>
            <pc:sldMk cId="4243074937" sldId="4381"/>
            <ac:spMk id="27" creationId="{F67D832C-1C52-5943-ABD3-AC43254D4050}"/>
          </ac:spMkLst>
        </pc:spChg>
        <pc:spChg chg="add mod">
          <ac:chgData name="Balaji Srinivasan" userId="14bef0b7-5a17-40d1-a4ab-5c6c85df17c7" providerId="ADAL" clId="{25F75191-2421-4D19-A9DA-8C98894BC239}" dt="2022-11-01T18:40:41.650" v="844"/>
          <ac:spMkLst>
            <pc:docMk/>
            <pc:sldMk cId="4243074937" sldId="4381"/>
            <ac:spMk id="28" creationId="{B6397C4E-0122-45BE-42F1-764F1CA3A179}"/>
          </ac:spMkLst>
        </pc:spChg>
        <pc:spChg chg="del">
          <ac:chgData name="Balaji Srinivasan" userId="14bef0b7-5a17-40d1-a4ab-5c6c85df17c7" providerId="ADAL" clId="{25F75191-2421-4D19-A9DA-8C98894BC239}" dt="2022-11-01T18:40:40.978" v="843" actId="478"/>
          <ac:spMkLst>
            <pc:docMk/>
            <pc:sldMk cId="4243074937" sldId="4381"/>
            <ac:spMk id="29" creationId="{E9726AFB-1EBB-5644-8724-96BB8A9EFD4E}"/>
          </ac:spMkLst>
        </pc:spChg>
        <pc:spChg chg="del">
          <ac:chgData name="Balaji Srinivasan" userId="14bef0b7-5a17-40d1-a4ab-5c6c85df17c7" providerId="ADAL" clId="{25F75191-2421-4D19-A9DA-8C98894BC239}" dt="2022-11-01T18:40:40.978" v="843" actId="478"/>
          <ac:spMkLst>
            <pc:docMk/>
            <pc:sldMk cId="4243074937" sldId="4381"/>
            <ac:spMk id="30" creationId="{67C2C771-E654-E244-9A33-401E4881F894}"/>
          </ac:spMkLst>
        </pc:spChg>
        <pc:spChg chg="add mod">
          <ac:chgData name="Balaji Srinivasan" userId="14bef0b7-5a17-40d1-a4ab-5c6c85df17c7" providerId="ADAL" clId="{25F75191-2421-4D19-A9DA-8C98894BC239}" dt="2022-11-01T18:40:41.650" v="844"/>
          <ac:spMkLst>
            <pc:docMk/>
            <pc:sldMk cId="4243074937" sldId="4381"/>
            <ac:spMk id="31" creationId="{D36EEC64-3948-DE09-4EBD-CE42B2C23FAC}"/>
          </ac:spMkLst>
        </pc:spChg>
        <pc:spChg chg="del">
          <ac:chgData name="Balaji Srinivasan" userId="14bef0b7-5a17-40d1-a4ab-5c6c85df17c7" providerId="ADAL" clId="{25F75191-2421-4D19-A9DA-8C98894BC239}" dt="2022-11-01T18:40:40.978" v="843" actId="478"/>
          <ac:spMkLst>
            <pc:docMk/>
            <pc:sldMk cId="4243074937" sldId="4381"/>
            <ac:spMk id="32" creationId="{753674ED-717A-CF43-87E7-30542D622DFF}"/>
          </ac:spMkLst>
        </pc:spChg>
        <pc:spChg chg="del">
          <ac:chgData name="Balaji Srinivasan" userId="14bef0b7-5a17-40d1-a4ab-5c6c85df17c7" providerId="ADAL" clId="{25F75191-2421-4D19-A9DA-8C98894BC239}" dt="2022-11-01T18:40:40.978" v="843" actId="478"/>
          <ac:spMkLst>
            <pc:docMk/>
            <pc:sldMk cId="4243074937" sldId="4381"/>
            <ac:spMk id="33" creationId="{130132D5-CB11-DD46-941E-555726B6DB1E}"/>
          </ac:spMkLst>
        </pc:spChg>
        <pc:spChg chg="add mod">
          <ac:chgData name="Balaji Srinivasan" userId="14bef0b7-5a17-40d1-a4ab-5c6c85df17c7" providerId="ADAL" clId="{25F75191-2421-4D19-A9DA-8C98894BC239}" dt="2022-11-01T18:40:41.650" v="844"/>
          <ac:spMkLst>
            <pc:docMk/>
            <pc:sldMk cId="4243074937" sldId="4381"/>
            <ac:spMk id="34" creationId="{0FC50BA7-0A2B-21AD-6E2B-CC99876361F3}"/>
          </ac:spMkLst>
        </pc:spChg>
        <pc:spChg chg="del">
          <ac:chgData name="Balaji Srinivasan" userId="14bef0b7-5a17-40d1-a4ab-5c6c85df17c7" providerId="ADAL" clId="{25F75191-2421-4D19-A9DA-8C98894BC239}" dt="2022-11-01T18:40:40.978" v="843" actId="478"/>
          <ac:spMkLst>
            <pc:docMk/>
            <pc:sldMk cId="4243074937" sldId="4381"/>
            <ac:spMk id="35" creationId="{7CA5B2A6-A386-9E4F-BD04-692D52E7A921}"/>
          </ac:spMkLst>
        </pc:spChg>
        <pc:spChg chg="del">
          <ac:chgData name="Balaji Srinivasan" userId="14bef0b7-5a17-40d1-a4ab-5c6c85df17c7" providerId="ADAL" clId="{25F75191-2421-4D19-A9DA-8C98894BC239}" dt="2022-11-01T18:40:40.978" v="843" actId="478"/>
          <ac:spMkLst>
            <pc:docMk/>
            <pc:sldMk cId="4243074937" sldId="4381"/>
            <ac:spMk id="36" creationId="{6E820549-4E3C-F940-AD38-1DB096B6E8E5}"/>
          </ac:spMkLst>
        </pc:spChg>
        <pc:spChg chg="del">
          <ac:chgData name="Balaji Srinivasan" userId="14bef0b7-5a17-40d1-a4ab-5c6c85df17c7" providerId="ADAL" clId="{25F75191-2421-4D19-A9DA-8C98894BC239}" dt="2022-11-01T18:40:40.978" v="843" actId="478"/>
          <ac:spMkLst>
            <pc:docMk/>
            <pc:sldMk cId="4243074937" sldId="4381"/>
            <ac:spMk id="37" creationId="{195EBCEE-2CDE-3341-9CC2-E11C6B647889}"/>
          </ac:spMkLst>
        </pc:spChg>
        <pc:spChg chg="add mod">
          <ac:chgData name="Balaji Srinivasan" userId="14bef0b7-5a17-40d1-a4ab-5c6c85df17c7" providerId="ADAL" clId="{25F75191-2421-4D19-A9DA-8C98894BC239}" dt="2022-11-01T18:40:41.650" v="844"/>
          <ac:spMkLst>
            <pc:docMk/>
            <pc:sldMk cId="4243074937" sldId="4381"/>
            <ac:spMk id="38" creationId="{371F1E91-CDE2-675F-3569-AEF56583E1B3}"/>
          </ac:spMkLst>
        </pc:spChg>
        <pc:spChg chg="add mod">
          <ac:chgData name="Balaji Srinivasan" userId="14bef0b7-5a17-40d1-a4ab-5c6c85df17c7" providerId="ADAL" clId="{25F75191-2421-4D19-A9DA-8C98894BC239}" dt="2022-11-01T18:40:41.650" v="844"/>
          <ac:spMkLst>
            <pc:docMk/>
            <pc:sldMk cId="4243074937" sldId="4381"/>
            <ac:spMk id="39" creationId="{7FFC799B-9B49-BD46-0C4A-6304AEEB4457}"/>
          </ac:spMkLst>
        </pc:spChg>
        <pc:spChg chg="add mod">
          <ac:chgData name="Balaji Srinivasan" userId="14bef0b7-5a17-40d1-a4ab-5c6c85df17c7" providerId="ADAL" clId="{25F75191-2421-4D19-A9DA-8C98894BC239}" dt="2022-11-01T18:40:41.650" v="844"/>
          <ac:spMkLst>
            <pc:docMk/>
            <pc:sldMk cId="4243074937" sldId="4381"/>
            <ac:spMk id="40" creationId="{CDEF83E2-C974-43EB-EE8B-A3A9024CFDCE}"/>
          </ac:spMkLst>
        </pc:spChg>
        <pc:spChg chg="add mod">
          <ac:chgData name="Balaji Srinivasan" userId="14bef0b7-5a17-40d1-a4ab-5c6c85df17c7" providerId="ADAL" clId="{25F75191-2421-4D19-A9DA-8C98894BC239}" dt="2022-11-01T18:40:41.650" v="844"/>
          <ac:spMkLst>
            <pc:docMk/>
            <pc:sldMk cId="4243074937" sldId="4381"/>
            <ac:spMk id="41" creationId="{7DBAAE0E-564A-2319-C432-0A68EE82A429}"/>
          </ac:spMkLst>
        </pc:spChg>
        <pc:spChg chg="add mod">
          <ac:chgData name="Balaji Srinivasan" userId="14bef0b7-5a17-40d1-a4ab-5c6c85df17c7" providerId="ADAL" clId="{25F75191-2421-4D19-A9DA-8C98894BC239}" dt="2022-11-01T18:40:41.650" v="844"/>
          <ac:spMkLst>
            <pc:docMk/>
            <pc:sldMk cId="4243074937" sldId="4381"/>
            <ac:spMk id="42" creationId="{402ACDCF-6D8A-42E9-F8F4-DAB4E5E28050}"/>
          </ac:spMkLst>
        </pc:spChg>
        <pc:spChg chg="add mod">
          <ac:chgData name="Balaji Srinivasan" userId="14bef0b7-5a17-40d1-a4ab-5c6c85df17c7" providerId="ADAL" clId="{25F75191-2421-4D19-A9DA-8C98894BC239}" dt="2022-11-01T18:40:41.650" v="844"/>
          <ac:spMkLst>
            <pc:docMk/>
            <pc:sldMk cId="4243074937" sldId="4381"/>
            <ac:spMk id="43" creationId="{BADF6C1B-3FA4-23F3-8019-7B05792D3203}"/>
          </ac:spMkLst>
        </pc:spChg>
        <pc:spChg chg="del">
          <ac:chgData name="Balaji Srinivasan" userId="14bef0b7-5a17-40d1-a4ab-5c6c85df17c7" providerId="ADAL" clId="{25F75191-2421-4D19-A9DA-8C98894BC239}" dt="2022-11-01T18:37:49.131" v="826" actId="478"/>
          <ac:spMkLst>
            <pc:docMk/>
            <pc:sldMk cId="4243074937" sldId="4381"/>
            <ac:spMk id="44" creationId="{EB85846B-B4DD-D346-BE0C-37F878C3F360}"/>
          </ac:spMkLst>
        </pc:spChg>
        <pc:spChg chg="del">
          <ac:chgData name="Balaji Srinivasan" userId="14bef0b7-5a17-40d1-a4ab-5c6c85df17c7" providerId="ADAL" clId="{25F75191-2421-4D19-A9DA-8C98894BC239}" dt="2022-11-01T18:37:52.075" v="827" actId="478"/>
          <ac:spMkLst>
            <pc:docMk/>
            <pc:sldMk cId="4243074937" sldId="4381"/>
            <ac:spMk id="45" creationId="{14CCF53B-4E8A-804A-9EAC-C1FF6A3EC7E9}"/>
          </ac:spMkLst>
        </pc:spChg>
        <pc:spChg chg="add mod">
          <ac:chgData name="Balaji Srinivasan" userId="14bef0b7-5a17-40d1-a4ab-5c6c85df17c7" providerId="ADAL" clId="{25F75191-2421-4D19-A9DA-8C98894BC239}" dt="2022-11-01T18:40:41.650" v="844"/>
          <ac:spMkLst>
            <pc:docMk/>
            <pc:sldMk cId="4243074937" sldId="4381"/>
            <ac:spMk id="46" creationId="{D04561BB-6266-1DF4-D570-6975485DA7C7}"/>
          </ac:spMkLst>
        </pc:spChg>
        <pc:spChg chg="add mod">
          <ac:chgData name="Balaji Srinivasan" userId="14bef0b7-5a17-40d1-a4ab-5c6c85df17c7" providerId="ADAL" clId="{25F75191-2421-4D19-A9DA-8C98894BC239}" dt="2022-11-01T18:40:41.650" v="844"/>
          <ac:spMkLst>
            <pc:docMk/>
            <pc:sldMk cId="4243074937" sldId="4381"/>
            <ac:spMk id="47" creationId="{3D5BB062-42ED-F450-6C11-279A52D5CCC4}"/>
          </ac:spMkLst>
        </pc:spChg>
        <pc:spChg chg="add mod">
          <ac:chgData name="Balaji Srinivasan" userId="14bef0b7-5a17-40d1-a4ab-5c6c85df17c7" providerId="ADAL" clId="{25F75191-2421-4D19-A9DA-8C98894BC239}" dt="2022-11-01T18:40:41.650" v="844"/>
          <ac:spMkLst>
            <pc:docMk/>
            <pc:sldMk cId="4243074937" sldId="4381"/>
            <ac:spMk id="48" creationId="{DF7C84A7-22DA-94F7-4E16-576366541886}"/>
          </ac:spMkLst>
        </pc:spChg>
        <pc:spChg chg="add mod">
          <ac:chgData name="Balaji Srinivasan" userId="14bef0b7-5a17-40d1-a4ab-5c6c85df17c7" providerId="ADAL" clId="{25F75191-2421-4D19-A9DA-8C98894BC239}" dt="2022-11-01T18:40:41.650" v="844"/>
          <ac:spMkLst>
            <pc:docMk/>
            <pc:sldMk cId="4243074937" sldId="4381"/>
            <ac:spMk id="49" creationId="{1393BCD1-53A2-99E6-F273-C5266C8814D0}"/>
          </ac:spMkLst>
        </pc:spChg>
        <pc:spChg chg="add mod">
          <ac:chgData name="Balaji Srinivasan" userId="14bef0b7-5a17-40d1-a4ab-5c6c85df17c7" providerId="ADAL" clId="{25F75191-2421-4D19-A9DA-8C98894BC239}" dt="2022-11-01T18:40:41.650" v="844"/>
          <ac:spMkLst>
            <pc:docMk/>
            <pc:sldMk cId="4243074937" sldId="4381"/>
            <ac:spMk id="50" creationId="{E5301765-F717-0945-0ADB-36B6FD621418}"/>
          </ac:spMkLst>
        </pc:spChg>
        <pc:spChg chg="add mod">
          <ac:chgData name="Balaji Srinivasan" userId="14bef0b7-5a17-40d1-a4ab-5c6c85df17c7" providerId="ADAL" clId="{25F75191-2421-4D19-A9DA-8C98894BC239}" dt="2022-11-01T18:40:41.650" v="844"/>
          <ac:spMkLst>
            <pc:docMk/>
            <pc:sldMk cId="4243074937" sldId="4381"/>
            <ac:spMk id="51" creationId="{50DB48D2-6484-96ED-45BA-624DBA097D93}"/>
          </ac:spMkLst>
        </pc:spChg>
        <pc:spChg chg="add mod">
          <ac:chgData name="Balaji Srinivasan" userId="14bef0b7-5a17-40d1-a4ab-5c6c85df17c7" providerId="ADAL" clId="{25F75191-2421-4D19-A9DA-8C98894BC239}" dt="2022-11-01T18:40:41.650" v="844"/>
          <ac:spMkLst>
            <pc:docMk/>
            <pc:sldMk cId="4243074937" sldId="4381"/>
            <ac:spMk id="52" creationId="{03026808-E873-E616-C844-2BC121A4C9C7}"/>
          </ac:spMkLst>
        </pc:spChg>
        <pc:spChg chg="add mod">
          <ac:chgData name="Balaji Srinivasan" userId="14bef0b7-5a17-40d1-a4ab-5c6c85df17c7" providerId="ADAL" clId="{25F75191-2421-4D19-A9DA-8C98894BC239}" dt="2022-11-01T18:40:41.650" v="844"/>
          <ac:spMkLst>
            <pc:docMk/>
            <pc:sldMk cId="4243074937" sldId="4381"/>
            <ac:spMk id="53" creationId="{B33BA462-7ED3-178F-B00E-0F880B940649}"/>
          </ac:spMkLst>
        </pc:spChg>
        <pc:spChg chg="add mod">
          <ac:chgData name="Balaji Srinivasan" userId="14bef0b7-5a17-40d1-a4ab-5c6c85df17c7" providerId="ADAL" clId="{25F75191-2421-4D19-A9DA-8C98894BC239}" dt="2022-11-01T18:40:41.650" v="844"/>
          <ac:spMkLst>
            <pc:docMk/>
            <pc:sldMk cId="4243074937" sldId="4381"/>
            <ac:spMk id="54" creationId="{4555B3B8-0A97-72CC-04A8-3007DCF2EF7B}"/>
          </ac:spMkLst>
        </pc:spChg>
        <pc:spChg chg="add mod">
          <ac:chgData name="Balaji Srinivasan" userId="14bef0b7-5a17-40d1-a4ab-5c6c85df17c7" providerId="ADAL" clId="{25F75191-2421-4D19-A9DA-8C98894BC239}" dt="2022-11-01T18:40:41.650" v="844"/>
          <ac:spMkLst>
            <pc:docMk/>
            <pc:sldMk cId="4243074937" sldId="4381"/>
            <ac:spMk id="55" creationId="{1F9CB2CA-08D8-4B41-137C-6D39294614F7}"/>
          </ac:spMkLst>
        </pc:spChg>
        <pc:spChg chg="add mod">
          <ac:chgData name="Balaji Srinivasan" userId="14bef0b7-5a17-40d1-a4ab-5c6c85df17c7" providerId="ADAL" clId="{25F75191-2421-4D19-A9DA-8C98894BC239}" dt="2022-11-01T18:40:41.650" v="844"/>
          <ac:spMkLst>
            <pc:docMk/>
            <pc:sldMk cId="4243074937" sldId="4381"/>
            <ac:spMk id="56" creationId="{AC674BAD-E42B-7720-F55E-661A6E92CDBA}"/>
          </ac:spMkLst>
        </pc:spChg>
        <pc:spChg chg="add mod">
          <ac:chgData name="Balaji Srinivasan" userId="14bef0b7-5a17-40d1-a4ab-5c6c85df17c7" providerId="ADAL" clId="{25F75191-2421-4D19-A9DA-8C98894BC239}" dt="2022-11-01T18:40:41.650" v="844"/>
          <ac:spMkLst>
            <pc:docMk/>
            <pc:sldMk cId="4243074937" sldId="4381"/>
            <ac:spMk id="57" creationId="{FFE85465-3FCA-C4CE-895F-67E8F5138A2D}"/>
          </ac:spMkLst>
        </pc:spChg>
        <pc:spChg chg="add mod">
          <ac:chgData name="Balaji Srinivasan" userId="14bef0b7-5a17-40d1-a4ab-5c6c85df17c7" providerId="ADAL" clId="{25F75191-2421-4D19-A9DA-8C98894BC239}" dt="2022-11-01T18:40:41.650" v="844"/>
          <ac:spMkLst>
            <pc:docMk/>
            <pc:sldMk cId="4243074937" sldId="4381"/>
            <ac:spMk id="58" creationId="{D9B63EF7-1009-13A4-F1DB-A644AFB7A4F2}"/>
          </ac:spMkLst>
        </pc:spChg>
        <pc:spChg chg="add mod">
          <ac:chgData name="Balaji Srinivasan" userId="14bef0b7-5a17-40d1-a4ab-5c6c85df17c7" providerId="ADAL" clId="{25F75191-2421-4D19-A9DA-8C98894BC239}" dt="2022-11-01T18:40:41.650" v="844"/>
          <ac:spMkLst>
            <pc:docMk/>
            <pc:sldMk cId="4243074937" sldId="4381"/>
            <ac:spMk id="59" creationId="{E557A208-E929-26D8-977A-B4EC3BAE5379}"/>
          </ac:spMkLst>
        </pc:spChg>
        <pc:spChg chg="add mod">
          <ac:chgData name="Balaji Srinivasan" userId="14bef0b7-5a17-40d1-a4ab-5c6c85df17c7" providerId="ADAL" clId="{25F75191-2421-4D19-A9DA-8C98894BC239}" dt="2022-11-01T18:40:41.650" v="844"/>
          <ac:spMkLst>
            <pc:docMk/>
            <pc:sldMk cId="4243074937" sldId="4381"/>
            <ac:spMk id="60" creationId="{5A3D96FD-FB97-92A1-64A8-6475D6B6085A}"/>
          </ac:spMkLst>
        </pc:spChg>
        <pc:spChg chg="add mod">
          <ac:chgData name="Balaji Srinivasan" userId="14bef0b7-5a17-40d1-a4ab-5c6c85df17c7" providerId="ADAL" clId="{25F75191-2421-4D19-A9DA-8C98894BC239}" dt="2022-11-01T18:40:41.650" v="844"/>
          <ac:spMkLst>
            <pc:docMk/>
            <pc:sldMk cId="4243074937" sldId="4381"/>
            <ac:spMk id="61" creationId="{009A15F3-D5BE-96A6-69AA-B20948261761}"/>
          </ac:spMkLst>
        </pc:spChg>
        <pc:spChg chg="add mod">
          <ac:chgData name="Balaji Srinivasan" userId="14bef0b7-5a17-40d1-a4ab-5c6c85df17c7" providerId="ADAL" clId="{25F75191-2421-4D19-A9DA-8C98894BC239}" dt="2022-11-01T18:40:41.650" v="844"/>
          <ac:spMkLst>
            <pc:docMk/>
            <pc:sldMk cId="4243074937" sldId="4381"/>
            <ac:spMk id="62" creationId="{F237F219-8B0E-5172-544D-7384837F059A}"/>
          </ac:spMkLst>
        </pc:spChg>
        <pc:spChg chg="add mod">
          <ac:chgData name="Balaji Srinivasan" userId="14bef0b7-5a17-40d1-a4ab-5c6c85df17c7" providerId="ADAL" clId="{25F75191-2421-4D19-A9DA-8C98894BC239}" dt="2022-11-01T18:40:41.650" v="844"/>
          <ac:spMkLst>
            <pc:docMk/>
            <pc:sldMk cId="4243074937" sldId="4381"/>
            <ac:spMk id="63" creationId="{D46F4169-F4D5-92C7-D1BA-4B0CFD3FB70B}"/>
          </ac:spMkLst>
        </pc:spChg>
        <pc:spChg chg="add mod">
          <ac:chgData name="Balaji Srinivasan" userId="14bef0b7-5a17-40d1-a4ab-5c6c85df17c7" providerId="ADAL" clId="{25F75191-2421-4D19-A9DA-8C98894BC239}" dt="2022-11-01T18:40:41.650" v="844"/>
          <ac:spMkLst>
            <pc:docMk/>
            <pc:sldMk cId="4243074937" sldId="4381"/>
            <ac:spMk id="64" creationId="{6FD75783-BDF4-8693-B6C6-5653361E0A7B}"/>
          </ac:spMkLst>
        </pc:spChg>
        <pc:spChg chg="add mod">
          <ac:chgData name="Balaji Srinivasan" userId="14bef0b7-5a17-40d1-a4ab-5c6c85df17c7" providerId="ADAL" clId="{25F75191-2421-4D19-A9DA-8C98894BC239}" dt="2022-11-01T18:40:41.650" v="844"/>
          <ac:spMkLst>
            <pc:docMk/>
            <pc:sldMk cId="4243074937" sldId="4381"/>
            <ac:spMk id="65" creationId="{8197C1EB-908B-A891-CEDE-1178E59C91F3}"/>
          </ac:spMkLst>
        </pc:spChg>
        <pc:spChg chg="add mod">
          <ac:chgData name="Balaji Srinivasan" userId="14bef0b7-5a17-40d1-a4ab-5c6c85df17c7" providerId="ADAL" clId="{25F75191-2421-4D19-A9DA-8C98894BC239}" dt="2022-11-01T18:40:41.650" v="844"/>
          <ac:spMkLst>
            <pc:docMk/>
            <pc:sldMk cId="4243074937" sldId="4381"/>
            <ac:spMk id="66" creationId="{302FA571-52A3-7AFB-6573-4E61F106D0B1}"/>
          </ac:spMkLst>
        </pc:spChg>
        <pc:spChg chg="add mod">
          <ac:chgData name="Balaji Srinivasan" userId="14bef0b7-5a17-40d1-a4ab-5c6c85df17c7" providerId="ADAL" clId="{25F75191-2421-4D19-A9DA-8C98894BC239}" dt="2022-11-01T18:40:41.650" v="844"/>
          <ac:spMkLst>
            <pc:docMk/>
            <pc:sldMk cId="4243074937" sldId="4381"/>
            <ac:spMk id="67" creationId="{CFAAAAE1-481D-3440-D828-BC9DDA14F989}"/>
          </ac:spMkLst>
        </pc:spChg>
        <pc:spChg chg="add mod">
          <ac:chgData name="Balaji Srinivasan" userId="14bef0b7-5a17-40d1-a4ab-5c6c85df17c7" providerId="ADAL" clId="{25F75191-2421-4D19-A9DA-8C98894BC239}" dt="2022-11-01T18:40:41.650" v="844"/>
          <ac:spMkLst>
            <pc:docMk/>
            <pc:sldMk cId="4243074937" sldId="4381"/>
            <ac:spMk id="68" creationId="{1A6CC899-EF0E-AB33-56D5-42FFB043A5BB}"/>
          </ac:spMkLst>
        </pc:spChg>
        <pc:spChg chg="add mod">
          <ac:chgData name="Balaji Srinivasan" userId="14bef0b7-5a17-40d1-a4ab-5c6c85df17c7" providerId="ADAL" clId="{25F75191-2421-4D19-A9DA-8C98894BC239}" dt="2022-11-01T18:40:41.650" v="844"/>
          <ac:spMkLst>
            <pc:docMk/>
            <pc:sldMk cId="4243074937" sldId="4381"/>
            <ac:spMk id="69" creationId="{A41CAD6C-C9E5-091C-A4C1-432209E263E9}"/>
          </ac:spMkLst>
        </pc:spChg>
        <pc:spChg chg="add mod">
          <ac:chgData name="Balaji Srinivasan" userId="14bef0b7-5a17-40d1-a4ab-5c6c85df17c7" providerId="ADAL" clId="{25F75191-2421-4D19-A9DA-8C98894BC239}" dt="2022-11-01T18:40:41.650" v="844"/>
          <ac:spMkLst>
            <pc:docMk/>
            <pc:sldMk cId="4243074937" sldId="4381"/>
            <ac:spMk id="70" creationId="{396E2A82-89AE-2C69-89C4-BFBF289D04B8}"/>
          </ac:spMkLst>
        </pc:spChg>
        <pc:spChg chg="add mod">
          <ac:chgData name="Balaji Srinivasan" userId="14bef0b7-5a17-40d1-a4ab-5c6c85df17c7" providerId="ADAL" clId="{25F75191-2421-4D19-A9DA-8C98894BC239}" dt="2022-11-01T18:40:41.650" v="844"/>
          <ac:spMkLst>
            <pc:docMk/>
            <pc:sldMk cId="4243074937" sldId="4381"/>
            <ac:spMk id="71" creationId="{DFB68AA7-4940-B49C-0168-6971D008E1AA}"/>
          </ac:spMkLst>
        </pc:spChg>
        <pc:spChg chg="add mod">
          <ac:chgData name="Balaji Srinivasan" userId="14bef0b7-5a17-40d1-a4ab-5c6c85df17c7" providerId="ADAL" clId="{25F75191-2421-4D19-A9DA-8C98894BC239}" dt="2022-11-01T18:40:41.650" v="844"/>
          <ac:spMkLst>
            <pc:docMk/>
            <pc:sldMk cId="4243074937" sldId="4381"/>
            <ac:spMk id="72" creationId="{AA94BAAA-4E84-8AF2-8FF0-1B057888FB62}"/>
          </ac:spMkLst>
        </pc:spChg>
        <pc:spChg chg="add mod">
          <ac:chgData name="Balaji Srinivasan" userId="14bef0b7-5a17-40d1-a4ab-5c6c85df17c7" providerId="ADAL" clId="{25F75191-2421-4D19-A9DA-8C98894BC239}" dt="2022-11-01T18:40:41.650" v="844"/>
          <ac:spMkLst>
            <pc:docMk/>
            <pc:sldMk cId="4243074937" sldId="4381"/>
            <ac:spMk id="73" creationId="{7AFB9899-EE74-AC63-0559-A169CB73AF9B}"/>
          </ac:spMkLst>
        </pc:spChg>
        <pc:spChg chg="add mod">
          <ac:chgData name="Balaji Srinivasan" userId="14bef0b7-5a17-40d1-a4ab-5c6c85df17c7" providerId="ADAL" clId="{25F75191-2421-4D19-A9DA-8C98894BC239}" dt="2022-11-01T18:40:41.650" v="844"/>
          <ac:spMkLst>
            <pc:docMk/>
            <pc:sldMk cId="4243074937" sldId="4381"/>
            <ac:spMk id="74" creationId="{90DEE75A-EEBC-9CE1-9E95-CF4D1A59C024}"/>
          </ac:spMkLst>
        </pc:spChg>
        <pc:spChg chg="add mod">
          <ac:chgData name="Balaji Srinivasan" userId="14bef0b7-5a17-40d1-a4ab-5c6c85df17c7" providerId="ADAL" clId="{25F75191-2421-4D19-A9DA-8C98894BC239}" dt="2022-11-01T18:40:41.650" v="844"/>
          <ac:spMkLst>
            <pc:docMk/>
            <pc:sldMk cId="4243074937" sldId="4381"/>
            <ac:spMk id="75" creationId="{B43A00D8-37A0-EDFD-158F-824B8E665523}"/>
          </ac:spMkLst>
        </pc:spChg>
        <pc:spChg chg="add mod">
          <ac:chgData name="Balaji Srinivasan" userId="14bef0b7-5a17-40d1-a4ab-5c6c85df17c7" providerId="ADAL" clId="{25F75191-2421-4D19-A9DA-8C98894BC239}" dt="2022-11-01T18:40:41.650" v="844"/>
          <ac:spMkLst>
            <pc:docMk/>
            <pc:sldMk cId="4243074937" sldId="4381"/>
            <ac:spMk id="76" creationId="{B3487F25-6902-04A0-D9DF-D7F9626E1C3C}"/>
          </ac:spMkLst>
        </pc:spChg>
        <pc:spChg chg="add mod">
          <ac:chgData name="Balaji Srinivasan" userId="14bef0b7-5a17-40d1-a4ab-5c6c85df17c7" providerId="ADAL" clId="{25F75191-2421-4D19-A9DA-8C98894BC239}" dt="2022-11-01T18:40:41.650" v="844"/>
          <ac:spMkLst>
            <pc:docMk/>
            <pc:sldMk cId="4243074937" sldId="4381"/>
            <ac:spMk id="77" creationId="{4A1DDBAD-86E2-E6C7-B734-ECA2BA4912EE}"/>
          </ac:spMkLst>
        </pc:spChg>
        <pc:spChg chg="add mod">
          <ac:chgData name="Balaji Srinivasan" userId="14bef0b7-5a17-40d1-a4ab-5c6c85df17c7" providerId="ADAL" clId="{25F75191-2421-4D19-A9DA-8C98894BC239}" dt="2022-11-01T18:40:41.650" v="844"/>
          <ac:spMkLst>
            <pc:docMk/>
            <pc:sldMk cId="4243074937" sldId="4381"/>
            <ac:spMk id="78" creationId="{598FFC62-38BA-6EE7-C251-78290F8F4C88}"/>
          </ac:spMkLst>
        </pc:spChg>
        <pc:spChg chg="add mod">
          <ac:chgData name="Balaji Srinivasan" userId="14bef0b7-5a17-40d1-a4ab-5c6c85df17c7" providerId="ADAL" clId="{25F75191-2421-4D19-A9DA-8C98894BC239}" dt="2022-11-01T18:40:41.650" v="844"/>
          <ac:spMkLst>
            <pc:docMk/>
            <pc:sldMk cId="4243074937" sldId="4381"/>
            <ac:spMk id="79" creationId="{259A940B-9774-D891-1E2C-0718BC0F5ABC}"/>
          </ac:spMkLst>
        </pc:spChg>
        <pc:spChg chg="add mod">
          <ac:chgData name="Balaji Srinivasan" userId="14bef0b7-5a17-40d1-a4ab-5c6c85df17c7" providerId="ADAL" clId="{25F75191-2421-4D19-A9DA-8C98894BC239}" dt="2022-11-01T18:40:41.650" v="844"/>
          <ac:spMkLst>
            <pc:docMk/>
            <pc:sldMk cId="4243074937" sldId="4381"/>
            <ac:spMk id="80" creationId="{E897669A-4ED0-2FA4-8C5A-0F0277B50178}"/>
          </ac:spMkLst>
        </pc:spChg>
        <pc:spChg chg="add mod">
          <ac:chgData name="Balaji Srinivasan" userId="14bef0b7-5a17-40d1-a4ab-5c6c85df17c7" providerId="ADAL" clId="{25F75191-2421-4D19-A9DA-8C98894BC239}" dt="2022-11-01T18:40:41.650" v="844"/>
          <ac:spMkLst>
            <pc:docMk/>
            <pc:sldMk cId="4243074937" sldId="4381"/>
            <ac:spMk id="81" creationId="{6B6BB9E1-7466-C234-6A59-223CE5198202}"/>
          </ac:spMkLst>
        </pc:spChg>
        <pc:spChg chg="add mod">
          <ac:chgData name="Balaji Srinivasan" userId="14bef0b7-5a17-40d1-a4ab-5c6c85df17c7" providerId="ADAL" clId="{25F75191-2421-4D19-A9DA-8C98894BC239}" dt="2022-11-01T18:40:41.650" v="844"/>
          <ac:spMkLst>
            <pc:docMk/>
            <pc:sldMk cId="4243074937" sldId="4381"/>
            <ac:spMk id="82" creationId="{65DC53A8-AF3C-6750-49BE-E4D9203252F8}"/>
          </ac:spMkLst>
        </pc:spChg>
        <pc:spChg chg="add mod">
          <ac:chgData name="Balaji Srinivasan" userId="14bef0b7-5a17-40d1-a4ab-5c6c85df17c7" providerId="ADAL" clId="{25F75191-2421-4D19-A9DA-8C98894BC239}" dt="2022-11-01T18:40:41.650" v="844"/>
          <ac:spMkLst>
            <pc:docMk/>
            <pc:sldMk cId="4243074937" sldId="4381"/>
            <ac:spMk id="83" creationId="{F781CA89-EF6F-5D2C-45F1-8E4D1A55823F}"/>
          </ac:spMkLst>
        </pc:spChg>
      </pc:sldChg>
      <pc:sldChg chg="del">
        <pc:chgData name="Balaji Srinivasan" userId="14bef0b7-5a17-40d1-a4ab-5c6c85df17c7" providerId="ADAL" clId="{25F75191-2421-4D19-A9DA-8C98894BC239}" dt="2022-11-04T17:52:58.762" v="5138" actId="47"/>
        <pc:sldMkLst>
          <pc:docMk/>
          <pc:sldMk cId="2694306446" sldId="4384"/>
        </pc:sldMkLst>
      </pc:sldChg>
      <pc:sldChg chg="addSp delSp modSp mod ord modClrScheme chgLayout">
        <pc:chgData name="Balaji Srinivasan" userId="14bef0b7-5a17-40d1-a4ab-5c6c85df17c7" providerId="ADAL" clId="{25F75191-2421-4D19-A9DA-8C98894BC239}" dt="2022-11-03T15:24:28.607" v="3225"/>
        <pc:sldMkLst>
          <pc:docMk/>
          <pc:sldMk cId="1998956676" sldId="4386"/>
        </pc:sldMkLst>
        <pc:spChg chg="add mod">
          <ac:chgData name="Balaji Srinivasan" userId="14bef0b7-5a17-40d1-a4ab-5c6c85df17c7" providerId="ADAL" clId="{25F75191-2421-4D19-A9DA-8C98894BC239}" dt="2022-11-01T18:47:46.963" v="1046" actId="20577"/>
          <ac:spMkLst>
            <pc:docMk/>
            <pc:sldMk cId="1998956676" sldId="4386"/>
            <ac:spMk id="2" creationId="{B6988B1C-9649-1441-3325-27E62257C74F}"/>
          </ac:spMkLst>
        </pc:spChg>
        <pc:spChg chg="add mod">
          <ac:chgData name="Balaji Srinivasan" userId="14bef0b7-5a17-40d1-a4ab-5c6c85df17c7" providerId="ADAL" clId="{25F75191-2421-4D19-A9DA-8C98894BC239}" dt="2022-11-01T18:56:18.706" v="1625" actId="1076"/>
          <ac:spMkLst>
            <pc:docMk/>
            <pc:sldMk cId="1998956676" sldId="4386"/>
            <ac:spMk id="3" creationId="{7EDF6CDE-B50A-452B-BD6F-EAFFE2716F1B}"/>
          </ac:spMkLst>
        </pc:spChg>
        <pc:spChg chg="add del mod ord">
          <ac:chgData name="Balaji Srinivasan" userId="14bef0b7-5a17-40d1-a4ab-5c6c85df17c7" providerId="ADAL" clId="{25F75191-2421-4D19-A9DA-8C98894BC239}" dt="2022-11-01T18:49:30.781" v="1090" actId="700"/>
          <ac:spMkLst>
            <pc:docMk/>
            <pc:sldMk cId="1998956676" sldId="4386"/>
            <ac:spMk id="4" creationId="{8E3ADD48-68BD-5928-40A8-0B349A02037C}"/>
          </ac:spMkLst>
        </pc:spChg>
        <pc:spChg chg="add del mod ord">
          <ac:chgData name="Balaji Srinivasan" userId="14bef0b7-5a17-40d1-a4ab-5c6c85df17c7" providerId="ADAL" clId="{25F75191-2421-4D19-A9DA-8C98894BC239}" dt="2022-11-01T18:49:30.781" v="1090" actId="700"/>
          <ac:spMkLst>
            <pc:docMk/>
            <pc:sldMk cId="1998956676" sldId="4386"/>
            <ac:spMk id="5" creationId="{DB9F26F7-9114-838B-4A79-C099513DA4E0}"/>
          </ac:spMkLst>
        </pc:spChg>
        <pc:spChg chg="add del mod ord">
          <ac:chgData name="Balaji Srinivasan" userId="14bef0b7-5a17-40d1-a4ab-5c6c85df17c7" providerId="ADAL" clId="{25F75191-2421-4D19-A9DA-8C98894BC239}" dt="2022-11-01T18:49:38.010" v="1092" actId="478"/>
          <ac:spMkLst>
            <pc:docMk/>
            <pc:sldMk cId="1998956676" sldId="4386"/>
            <ac:spMk id="6" creationId="{8B2A66E8-DE86-5C84-B053-45E009D966CD}"/>
          </ac:spMkLst>
        </pc:spChg>
        <pc:spChg chg="add del mod ord">
          <ac:chgData name="Balaji Srinivasan" userId="14bef0b7-5a17-40d1-a4ab-5c6c85df17c7" providerId="ADAL" clId="{25F75191-2421-4D19-A9DA-8C98894BC239}" dt="2022-11-01T18:49:34.491" v="1091" actId="478"/>
          <ac:spMkLst>
            <pc:docMk/>
            <pc:sldMk cId="1998956676" sldId="4386"/>
            <ac:spMk id="7" creationId="{50C25A34-A9A0-BDB3-989D-3CE7C4A1097F}"/>
          </ac:spMkLst>
        </pc:spChg>
        <pc:spChg chg="del">
          <ac:chgData name="Balaji Srinivasan" userId="14bef0b7-5a17-40d1-a4ab-5c6c85df17c7" providerId="ADAL" clId="{25F75191-2421-4D19-A9DA-8C98894BC239}" dt="2022-11-01T18:41:18.834" v="846" actId="478"/>
          <ac:spMkLst>
            <pc:docMk/>
            <pc:sldMk cId="1998956676" sldId="4386"/>
            <ac:spMk id="44" creationId="{EB85846B-B4DD-D346-BE0C-37F878C3F360}"/>
          </ac:spMkLst>
        </pc:spChg>
        <pc:spChg chg="del">
          <ac:chgData name="Balaji Srinivasan" userId="14bef0b7-5a17-40d1-a4ab-5c6c85df17c7" providerId="ADAL" clId="{25F75191-2421-4D19-A9DA-8C98894BC239}" dt="2022-11-01T18:41:18.834" v="846" actId="478"/>
          <ac:spMkLst>
            <pc:docMk/>
            <pc:sldMk cId="1998956676" sldId="4386"/>
            <ac:spMk id="45" creationId="{14CCF53B-4E8A-804A-9EAC-C1FF6A3EC7E9}"/>
          </ac:spMkLst>
        </pc:spChg>
        <pc:spChg chg="mod">
          <ac:chgData name="Balaji Srinivasan" userId="14bef0b7-5a17-40d1-a4ab-5c6c85df17c7" providerId="ADAL" clId="{25F75191-2421-4D19-A9DA-8C98894BC239}" dt="2022-11-01T19:10:37.278" v="1756" actId="1037"/>
          <ac:spMkLst>
            <pc:docMk/>
            <pc:sldMk cId="1998956676" sldId="4386"/>
            <ac:spMk id="75" creationId="{7AC75993-EBD5-FB43-BC57-56CB63BA44AA}"/>
          </ac:spMkLst>
        </pc:spChg>
        <pc:spChg chg="mod">
          <ac:chgData name="Balaji Srinivasan" userId="14bef0b7-5a17-40d1-a4ab-5c6c85df17c7" providerId="ADAL" clId="{25F75191-2421-4D19-A9DA-8C98894BC239}" dt="2022-11-01T19:10:37.278" v="1756" actId="1037"/>
          <ac:spMkLst>
            <pc:docMk/>
            <pc:sldMk cId="1998956676" sldId="4386"/>
            <ac:spMk id="76" creationId="{78E8FEF0-8B00-064E-94EC-318C2207C731}"/>
          </ac:spMkLst>
        </pc:spChg>
        <pc:spChg chg="mod">
          <ac:chgData name="Balaji Srinivasan" userId="14bef0b7-5a17-40d1-a4ab-5c6c85df17c7" providerId="ADAL" clId="{25F75191-2421-4D19-A9DA-8C98894BC239}" dt="2022-11-01T19:10:37.278" v="1756" actId="1037"/>
          <ac:spMkLst>
            <pc:docMk/>
            <pc:sldMk cId="1998956676" sldId="4386"/>
            <ac:spMk id="77" creationId="{DA9A18EE-76EA-7D41-9606-BDA3FA7B0E63}"/>
          </ac:spMkLst>
        </pc:spChg>
        <pc:spChg chg="mod">
          <ac:chgData name="Balaji Srinivasan" userId="14bef0b7-5a17-40d1-a4ab-5c6c85df17c7" providerId="ADAL" clId="{25F75191-2421-4D19-A9DA-8C98894BC239}" dt="2022-11-01T19:10:37.278" v="1756" actId="1037"/>
          <ac:spMkLst>
            <pc:docMk/>
            <pc:sldMk cId="1998956676" sldId="4386"/>
            <ac:spMk id="78" creationId="{992B0027-B32F-9749-88FE-35A99C656B27}"/>
          </ac:spMkLst>
        </pc:spChg>
        <pc:spChg chg="mod">
          <ac:chgData name="Balaji Srinivasan" userId="14bef0b7-5a17-40d1-a4ab-5c6c85df17c7" providerId="ADAL" clId="{25F75191-2421-4D19-A9DA-8C98894BC239}" dt="2022-11-01T19:10:37.278" v="1756" actId="1037"/>
          <ac:spMkLst>
            <pc:docMk/>
            <pc:sldMk cId="1998956676" sldId="4386"/>
            <ac:spMk id="81" creationId="{327033F1-F7E3-CC4C-83FD-AC606D68377C}"/>
          </ac:spMkLst>
        </pc:spChg>
        <pc:spChg chg="mod">
          <ac:chgData name="Balaji Srinivasan" userId="14bef0b7-5a17-40d1-a4ab-5c6c85df17c7" providerId="ADAL" clId="{25F75191-2421-4D19-A9DA-8C98894BC239}" dt="2022-11-01T19:10:37.278" v="1756" actId="1037"/>
          <ac:spMkLst>
            <pc:docMk/>
            <pc:sldMk cId="1998956676" sldId="4386"/>
            <ac:spMk id="82" creationId="{EBD7BC5F-96D4-664F-9D70-B235820931F4}"/>
          </ac:spMkLst>
        </pc:spChg>
        <pc:spChg chg="mod">
          <ac:chgData name="Balaji Srinivasan" userId="14bef0b7-5a17-40d1-a4ab-5c6c85df17c7" providerId="ADAL" clId="{25F75191-2421-4D19-A9DA-8C98894BC239}" dt="2022-11-01T19:10:37.278" v="1756" actId="1037"/>
          <ac:spMkLst>
            <pc:docMk/>
            <pc:sldMk cId="1998956676" sldId="4386"/>
            <ac:spMk id="83" creationId="{A6F6EDE0-4995-3343-AA37-4E291A94F4EF}"/>
          </ac:spMkLst>
        </pc:spChg>
        <pc:spChg chg="mod">
          <ac:chgData name="Balaji Srinivasan" userId="14bef0b7-5a17-40d1-a4ab-5c6c85df17c7" providerId="ADAL" clId="{25F75191-2421-4D19-A9DA-8C98894BC239}" dt="2022-11-01T19:10:37.278" v="1756" actId="1037"/>
          <ac:spMkLst>
            <pc:docMk/>
            <pc:sldMk cId="1998956676" sldId="4386"/>
            <ac:spMk id="84" creationId="{99F850D7-96EC-2B4A-AA73-6405371B1137}"/>
          </ac:spMkLst>
        </pc:spChg>
        <pc:spChg chg="mod">
          <ac:chgData name="Balaji Srinivasan" userId="14bef0b7-5a17-40d1-a4ab-5c6c85df17c7" providerId="ADAL" clId="{25F75191-2421-4D19-A9DA-8C98894BC239}" dt="2022-11-01T19:10:37.278" v="1756" actId="1037"/>
          <ac:spMkLst>
            <pc:docMk/>
            <pc:sldMk cId="1998956676" sldId="4386"/>
            <ac:spMk id="86" creationId="{D60AAD79-CAB2-0945-8BB3-15C46BAE72FA}"/>
          </ac:spMkLst>
        </pc:spChg>
        <pc:spChg chg="mod">
          <ac:chgData name="Balaji Srinivasan" userId="14bef0b7-5a17-40d1-a4ab-5c6c85df17c7" providerId="ADAL" clId="{25F75191-2421-4D19-A9DA-8C98894BC239}" dt="2022-11-01T19:10:37.278" v="1756" actId="1037"/>
          <ac:spMkLst>
            <pc:docMk/>
            <pc:sldMk cId="1998956676" sldId="4386"/>
            <ac:spMk id="87" creationId="{91EB6DF2-BA88-7946-84A5-2C6D8C0E1E2A}"/>
          </ac:spMkLst>
        </pc:spChg>
        <pc:spChg chg="mod">
          <ac:chgData name="Balaji Srinivasan" userId="14bef0b7-5a17-40d1-a4ab-5c6c85df17c7" providerId="ADAL" clId="{25F75191-2421-4D19-A9DA-8C98894BC239}" dt="2022-11-01T19:10:37.278" v="1756" actId="1037"/>
          <ac:spMkLst>
            <pc:docMk/>
            <pc:sldMk cId="1998956676" sldId="4386"/>
            <ac:spMk id="88" creationId="{8EB3CE87-5BBE-9B46-B0A2-0C8397C87A6E}"/>
          </ac:spMkLst>
        </pc:spChg>
        <pc:spChg chg="mod">
          <ac:chgData name="Balaji Srinivasan" userId="14bef0b7-5a17-40d1-a4ab-5c6c85df17c7" providerId="ADAL" clId="{25F75191-2421-4D19-A9DA-8C98894BC239}" dt="2022-11-01T19:10:37.278" v="1756" actId="1037"/>
          <ac:spMkLst>
            <pc:docMk/>
            <pc:sldMk cId="1998956676" sldId="4386"/>
            <ac:spMk id="89" creationId="{109C2BA3-240D-C541-A4D4-5324E1FB5E6D}"/>
          </ac:spMkLst>
        </pc:spChg>
        <pc:spChg chg="mod">
          <ac:chgData name="Balaji Srinivasan" userId="14bef0b7-5a17-40d1-a4ab-5c6c85df17c7" providerId="ADAL" clId="{25F75191-2421-4D19-A9DA-8C98894BC239}" dt="2022-11-01T19:10:37.278" v="1756" actId="1037"/>
          <ac:spMkLst>
            <pc:docMk/>
            <pc:sldMk cId="1998956676" sldId="4386"/>
            <ac:spMk id="94" creationId="{5DA65D16-5005-D64F-A7C1-FCB5795237C6}"/>
          </ac:spMkLst>
        </pc:spChg>
        <pc:spChg chg="mod">
          <ac:chgData name="Balaji Srinivasan" userId="14bef0b7-5a17-40d1-a4ab-5c6c85df17c7" providerId="ADAL" clId="{25F75191-2421-4D19-A9DA-8C98894BC239}" dt="2022-11-01T19:10:37.278" v="1756" actId="1037"/>
          <ac:spMkLst>
            <pc:docMk/>
            <pc:sldMk cId="1998956676" sldId="4386"/>
            <ac:spMk id="95" creationId="{A7D3A128-1792-DE4D-BBE2-1890EF6E5D52}"/>
          </ac:spMkLst>
        </pc:spChg>
        <pc:spChg chg="mod">
          <ac:chgData name="Balaji Srinivasan" userId="14bef0b7-5a17-40d1-a4ab-5c6c85df17c7" providerId="ADAL" clId="{25F75191-2421-4D19-A9DA-8C98894BC239}" dt="2022-11-01T19:10:37.278" v="1756" actId="1037"/>
          <ac:spMkLst>
            <pc:docMk/>
            <pc:sldMk cId="1998956676" sldId="4386"/>
            <ac:spMk id="96" creationId="{B4AB30CE-9A11-4F48-B99D-9AA292CBD5EB}"/>
          </ac:spMkLst>
        </pc:spChg>
        <pc:spChg chg="mod">
          <ac:chgData name="Balaji Srinivasan" userId="14bef0b7-5a17-40d1-a4ab-5c6c85df17c7" providerId="ADAL" clId="{25F75191-2421-4D19-A9DA-8C98894BC239}" dt="2022-11-01T19:10:37.278" v="1756" actId="1037"/>
          <ac:spMkLst>
            <pc:docMk/>
            <pc:sldMk cId="1998956676" sldId="4386"/>
            <ac:spMk id="97" creationId="{C5552837-DC88-3440-A3A8-7D1D0D745D00}"/>
          </ac:spMkLst>
        </pc:spChg>
        <pc:spChg chg="mod">
          <ac:chgData name="Balaji Srinivasan" userId="14bef0b7-5a17-40d1-a4ab-5c6c85df17c7" providerId="ADAL" clId="{25F75191-2421-4D19-A9DA-8C98894BC239}" dt="2022-11-01T19:10:37.278" v="1756" actId="1037"/>
          <ac:spMkLst>
            <pc:docMk/>
            <pc:sldMk cId="1998956676" sldId="4386"/>
            <ac:spMk id="98" creationId="{8E08D8C5-2777-3245-A368-D94FAB9F241D}"/>
          </ac:spMkLst>
        </pc:spChg>
        <pc:spChg chg="mod">
          <ac:chgData name="Balaji Srinivasan" userId="14bef0b7-5a17-40d1-a4ab-5c6c85df17c7" providerId="ADAL" clId="{25F75191-2421-4D19-A9DA-8C98894BC239}" dt="2022-11-01T19:10:37.278" v="1756" actId="1037"/>
          <ac:spMkLst>
            <pc:docMk/>
            <pc:sldMk cId="1998956676" sldId="4386"/>
            <ac:spMk id="99" creationId="{E68C050F-315B-3843-B541-414FA02BDD35}"/>
          </ac:spMkLst>
        </pc:spChg>
        <pc:spChg chg="mod">
          <ac:chgData name="Balaji Srinivasan" userId="14bef0b7-5a17-40d1-a4ab-5c6c85df17c7" providerId="ADAL" clId="{25F75191-2421-4D19-A9DA-8C98894BC239}" dt="2022-11-01T19:10:37.278" v="1756" actId="1037"/>
          <ac:spMkLst>
            <pc:docMk/>
            <pc:sldMk cId="1998956676" sldId="4386"/>
            <ac:spMk id="101" creationId="{4EFBE282-CAD8-B848-9497-DBCB0ABB6A83}"/>
          </ac:spMkLst>
        </pc:spChg>
        <pc:spChg chg="mod">
          <ac:chgData name="Balaji Srinivasan" userId="14bef0b7-5a17-40d1-a4ab-5c6c85df17c7" providerId="ADAL" clId="{25F75191-2421-4D19-A9DA-8C98894BC239}" dt="2022-11-01T19:10:37.278" v="1756" actId="1037"/>
          <ac:spMkLst>
            <pc:docMk/>
            <pc:sldMk cId="1998956676" sldId="4386"/>
            <ac:spMk id="102" creationId="{B0385363-4FD4-1442-BB65-C20A8744769E}"/>
          </ac:spMkLst>
        </pc:spChg>
        <pc:spChg chg="mod">
          <ac:chgData name="Balaji Srinivasan" userId="14bef0b7-5a17-40d1-a4ab-5c6c85df17c7" providerId="ADAL" clId="{25F75191-2421-4D19-A9DA-8C98894BC239}" dt="2022-11-01T19:10:37.278" v="1756" actId="1037"/>
          <ac:spMkLst>
            <pc:docMk/>
            <pc:sldMk cId="1998956676" sldId="4386"/>
            <ac:spMk id="103" creationId="{FA7F11B3-28B5-CC45-BF4A-5BF103160998}"/>
          </ac:spMkLst>
        </pc:spChg>
        <pc:spChg chg="mod">
          <ac:chgData name="Balaji Srinivasan" userId="14bef0b7-5a17-40d1-a4ab-5c6c85df17c7" providerId="ADAL" clId="{25F75191-2421-4D19-A9DA-8C98894BC239}" dt="2022-11-01T19:10:37.278" v="1756" actId="1037"/>
          <ac:spMkLst>
            <pc:docMk/>
            <pc:sldMk cId="1998956676" sldId="4386"/>
            <ac:spMk id="104" creationId="{B6158F9E-412F-F34B-ABC9-5A914675FCAA}"/>
          </ac:spMkLst>
        </pc:spChg>
        <pc:spChg chg="mod">
          <ac:chgData name="Balaji Srinivasan" userId="14bef0b7-5a17-40d1-a4ab-5c6c85df17c7" providerId="ADAL" clId="{25F75191-2421-4D19-A9DA-8C98894BC239}" dt="2022-11-01T19:10:37.278" v="1756" actId="1037"/>
          <ac:spMkLst>
            <pc:docMk/>
            <pc:sldMk cId="1998956676" sldId="4386"/>
            <ac:spMk id="105" creationId="{F43C84A5-950A-254A-8313-ECA6233B7A46}"/>
          </ac:spMkLst>
        </pc:spChg>
        <pc:spChg chg="mod">
          <ac:chgData name="Balaji Srinivasan" userId="14bef0b7-5a17-40d1-a4ab-5c6c85df17c7" providerId="ADAL" clId="{25F75191-2421-4D19-A9DA-8C98894BC239}" dt="2022-11-01T19:10:37.278" v="1756" actId="1037"/>
          <ac:spMkLst>
            <pc:docMk/>
            <pc:sldMk cId="1998956676" sldId="4386"/>
            <ac:spMk id="106" creationId="{BD3B6FB5-2F68-7045-BF32-0CA623E083F1}"/>
          </ac:spMkLst>
        </pc:spChg>
        <pc:spChg chg="mod">
          <ac:chgData name="Balaji Srinivasan" userId="14bef0b7-5a17-40d1-a4ab-5c6c85df17c7" providerId="ADAL" clId="{25F75191-2421-4D19-A9DA-8C98894BC239}" dt="2022-11-01T19:10:37.278" v="1756" actId="1037"/>
          <ac:spMkLst>
            <pc:docMk/>
            <pc:sldMk cId="1998956676" sldId="4386"/>
            <ac:spMk id="107" creationId="{C0A9A0D8-1DF6-A948-8CAA-6F74F90F9D04}"/>
          </ac:spMkLst>
        </pc:spChg>
        <pc:spChg chg="mod">
          <ac:chgData name="Balaji Srinivasan" userId="14bef0b7-5a17-40d1-a4ab-5c6c85df17c7" providerId="ADAL" clId="{25F75191-2421-4D19-A9DA-8C98894BC239}" dt="2022-11-01T19:10:37.278" v="1756" actId="1037"/>
          <ac:spMkLst>
            <pc:docMk/>
            <pc:sldMk cId="1998956676" sldId="4386"/>
            <ac:spMk id="108" creationId="{D8ADDA11-8391-FA44-B2D3-CE079620DE8C}"/>
          </ac:spMkLst>
        </pc:spChg>
        <pc:spChg chg="mod">
          <ac:chgData name="Balaji Srinivasan" userId="14bef0b7-5a17-40d1-a4ab-5c6c85df17c7" providerId="ADAL" clId="{25F75191-2421-4D19-A9DA-8C98894BC239}" dt="2022-11-01T19:10:37.278" v="1756" actId="1037"/>
          <ac:spMkLst>
            <pc:docMk/>
            <pc:sldMk cId="1998956676" sldId="4386"/>
            <ac:spMk id="119" creationId="{ED6D8FF6-BD3F-B74E-BF4B-0ED88E1D3BFA}"/>
          </ac:spMkLst>
        </pc:spChg>
        <pc:spChg chg="mod">
          <ac:chgData name="Balaji Srinivasan" userId="14bef0b7-5a17-40d1-a4ab-5c6c85df17c7" providerId="ADAL" clId="{25F75191-2421-4D19-A9DA-8C98894BC239}" dt="2022-11-01T19:10:37.278" v="1756" actId="1037"/>
          <ac:spMkLst>
            <pc:docMk/>
            <pc:sldMk cId="1998956676" sldId="4386"/>
            <ac:spMk id="121" creationId="{9D11FBFA-8FBD-EE41-9B11-0184994D9C89}"/>
          </ac:spMkLst>
        </pc:spChg>
        <pc:spChg chg="mod">
          <ac:chgData name="Balaji Srinivasan" userId="14bef0b7-5a17-40d1-a4ab-5c6c85df17c7" providerId="ADAL" clId="{25F75191-2421-4D19-A9DA-8C98894BC239}" dt="2022-11-01T19:10:37.278" v="1756" actId="1037"/>
          <ac:spMkLst>
            <pc:docMk/>
            <pc:sldMk cId="1998956676" sldId="4386"/>
            <ac:spMk id="122" creationId="{C0EDAFF5-6160-F940-ADF5-FDD488A4B5E2}"/>
          </ac:spMkLst>
        </pc:spChg>
        <pc:spChg chg="mod">
          <ac:chgData name="Balaji Srinivasan" userId="14bef0b7-5a17-40d1-a4ab-5c6c85df17c7" providerId="ADAL" clId="{25F75191-2421-4D19-A9DA-8C98894BC239}" dt="2022-11-01T19:10:37.278" v="1756" actId="1037"/>
          <ac:spMkLst>
            <pc:docMk/>
            <pc:sldMk cId="1998956676" sldId="4386"/>
            <ac:spMk id="123" creationId="{3C3B62C5-DBE1-F641-9FCC-B62DF8F77FD6}"/>
          </ac:spMkLst>
        </pc:spChg>
        <pc:spChg chg="mod">
          <ac:chgData name="Balaji Srinivasan" userId="14bef0b7-5a17-40d1-a4ab-5c6c85df17c7" providerId="ADAL" clId="{25F75191-2421-4D19-A9DA-8C98894BC239}" dt="2022-11-01T20:13:02.779" v="2658" actId="20577"/>
          <ac:spMkLst>
            <pc:docMk/>
            <pc:sldMk cId="1998956676" sldId="4386"/>
            <ac:spMk id="124" creationId="{E24A0F29-5710-EE4D-AD30-AED61EED56E2}"/>
          </ac:spMkLst>
        </pc:spChg>
        <pc:spChg chg="mod">
          <ac:chgData name="Balaji Srinivasan" userId="14bef0b7-5a17-40d1-a4ab-5c6c85df17c7" providerId="ADAL" clId="{25F75191-2421-4D19-A9DA-8C98894BC239}" dt="2022-11-01T19:10:37.278" v="1756" actId="1037"/>
          <ac:spMkLst>
            <pc:docMk/>
            <pc:sldMk cId="1998956676" sldId="4386"/>
            <ac:spMk id="125" creationId="{E2ED65D1-0BC9-B34F-B721-83A9EBABE229}"/>
          </ac:spMkLst>
        </pc:spChg>
        <pc:spChg chg="mod">
          <ac:chgData name="Balaji Srinivasan" userId="14bef0b7-5a17-40d1-a4ab-5c6c85df17c7" providerId="ADAL" clId="{25F75191-2421-4D19-A9DA-8C98894BC239}" dt="2022-11-01T19:10:37.278" v="1756" actId="1037"/>
          <ac:spMkLst>
            <pc:docMk/>
            <pc:sldMk cId="1998956676" sldId="4386"/>
            <ac:spMk id="126" creationId="{E7D03174-2EBD-3A4F-85D7-A01A825755D8}"/>
          </ac:spMkLst>
        </pc:spChg>
        <pc:spChg chg="mod">
          <ac:chgData name="Balaji Srinivasan" userId="14bef0b7-5a17-40d1-a4ab-5c6c85df17c7" providerId="ADAL" clId="{25F75191-2421-4D19-A9DA-8C98894BC239}" dt="2022-11-01T19:10:37.278" v="1756" actId="1037"/>
          <ac:spMkLst>
            <pc:docMk/>
            <pc:sldMk cId="1998956676" sldId="4386"/>
            <ac:spMk id="127" creationId="{6CCFA051-9D96-9948-B3E7-509349FD2B68}"/>
          </ac:spMkLst>
        </pc:spChg>
        <pc:spChg chg="mod">
          <ac:chgData name="Balaji Srinivasan" userId="14bef0b7-5a17-40d1-a4ab-5c6c85df17c7" providerId="ADAL" clId="{25F75191-2421-4D19-A9DA-8C98894BC239}" dt="2022-11-01T19:10:37.278" v="1756" actId="1037"/>
          <ac:spMkLst>
            <pc:docMk/>
            <pc:sldMk cId="1998956676" sldId="4386"/>
            <ac:spMk id="128" creationId="{15E2D2B7-85EF-8448-A969-1F86A9D04597}"/>
          </ac:spMkLst>
        </pc:spChg>
        <pc:spChg chg="mod">
          <ac:chgData name="Balaji Srinivasan" userId="14bef0b7-5a17-40d1-a4ab-5c6c85df17c7" providerId="ADAL" clId="{25F75191-2421-4D19-A9DA-8C98894BC239}" dt="2022-11-01T19:10:37.278" v="1756" actId="1037"/>
          <ac:spMkLst>
            <pc:docMk/>
            <pc:sldMk cId="1998956676" sldId="4386"/>
            <ac:spMk id="129" creationId="{FC2800D5-7AD7-2549-A9DF-3923FA9062E9}"/>
          </ac:spMkLst>
        </pc:spChg>
        <pc:spChg chg="del mod">
          <ac:chgData name="Balaji Srinivasan" userId="14bef0b7-5a17-40d1-a4ab-5c6c85df17c7" providerId="ADAL" clId="{25F75191-2421-4D19-A9DA-8C98894BC239}" dt="2022-11-01T19:06:53.418" v="1722" actId="478"/>
          <ac:spMkLst>
            <pc:docMk/>
            <pc:sldMk cId="1998956676" sldId="4386"/>
            <ac:spMk id="131" creationId="{C5A94BDD-80DE-8042-B200-6FCB3EF42D0F}"/>
          </ac:spMkLst>
        </pc:spChg>
        <pc:spChg chg="del mod">
          <ac:chgData name="Balaji Srinivasan" userId="14bef0b7-5a17-40d1-a4ab-5c6c85df17c7" providerId="ADAL" clId="{25F75191-2421-4D19-A9DA-8C98894BC239}" dt="2022-11-01T19:06:58.049" v="1723" actId="478"/>
          <ac:spMkLst>
            <pc:docMk/>
            <pc:sldMk cId="1998956676" sldId="4386"/>
            <ac:spMk id="132" creationId="{91283039-1F16-0442-B04B-4A8F4D872D8D}"/>
          </ac:spMkLst>
        </pc:spChg>
        <pc:spChg chg="del mod">
          <ac:chgData name="Balaji Srinivasan" userId="14bef0b7-5a17-40d1-a4ab-5c6c85df17c7" providerId="ADAL" clId="{25F75191-2421-4D19-A9DA-8C98894BC239}" dt="2022-11-01T19:06:58.049" v="1723" actId="478"/>
          <ac:spMkLst>
            <pc:docMk/>
            <pc:sldMk cId="1998956676" sldId="4386"/>
            <ac:spMk id="133" creationId="{B906524A-A5CD-7B42-8AF3-56307C6D7B22}"/>
          </ac:spMkLst>
        </pc:spChg>
        <pc:spChg chg="del mod">
          <ac:chgData name="Balaji Srinivasan" userId="14bef0b7-5a17-40d1-a4ab-5c6c85df17c7" providerId="ADAL" clId="{25F75191-2421-4D19-A9DA-8C98894BC239}" dt="2022-11-01T19:06:58.049" v="1723" actId="478"/>
          <ac:spMkLst>
            <pc:docMk/>
            <pc:sldMk cId="1998956676" sldId="4386"/>
            <ac:spMk id="134" creationId="{D40DF576-BB4A-074F-BA17-8A73A666386C}"/>
          </ac:spMkLst>
        </pc:spChg>
        <pc:spChg chg="del mod">
          <ac:chgData name="Balaji Srinivasan" userId="14bef0b7-5a17-40d1-a4ab-5c6c85df17c7" providerId="ADAL" clId="{25F75191-2421-4D19-A9DA-8C98894BC239}" dt="2022-11-01T19:06:58.049" v="1723" actId="478"/>
          <ac:spMkLst>
            <pc:docMk/>
            <pc:sldMk cId="1998956676" sldId="4386"/>
            <ac:spMk id="135" creationId="{C4577256-9642-F646-BD84-4E3F39CDBA02}"/>
          </ac:spMkLst>
        </pc:spChg>
        <pc:spChg chg="del mod">
          <ac:chgData name="Balaji Srinivasan" userId="14bef0b7-5a17-40d1-a4ab-5c6c85df17c7" providerId="ADAL" clId="{25F75191-2421-4D19-A9DA-8C98894BC239}" dt="2022-11-01T19:06:58.049" v="1723" actId="478"/>
          <ac:spMkLst>
            <pc:docMk/>
            <pc:sldMk cId="1998956676" sldId="4386"/>
            <ac:spMk id="136" creationId="{940FDD82-275E-5942-8EBF-0DFC641DD3EF}"/>
          </ac:spMkLst>
        </pc:spChg>
        <pc:spChg chg="del mod">
          <ac:chgData name="Balaji Srinivasan" userId="14bef0b7-5a17-40d1-a4ab-5c6c85df17c7" providerId="ADAL" clId="{25F75191-2421-4D19-A9DA-8C98894BC239}" dt="2022-11-01T19:05:48.921" v="1711" actId="478"/>
          <ac:spMkLst>
            <pc:docMk/>
            <pc:sldMk cId="1998956676" sldId="4386"/>
            <ac:spMk id="138" creationId="{BFE182E3-6CE7-244B-B36A-07FA15050476}"/>
          </ac:spMkLst>
        </pc:spChg>
        <pc:spChg chg="del mod">
          <ac:chgData name="Balaji Srinivasan" userId="14bef0b7-5a17-40d1-a4ab-5c6c85df17c7" providerId="ADAL" clId="{25F75191-2421-4D19-A9DA-8C98894BC239}" dt="2022-11-01T19:05:46.306" v="1710" actId="478"/>
          <ac:spMkLst>
            <pc:docMk/>
            <pc:sldMk cId="1998956676" sldId="4386"/>
            <ac:spMk id="139" creationId="{F033587B-43C7-574D-AED3-B6708D445D69}"/>
          </ac:spMkLst>
        </pc:spChg>
        <pc:spChg chg="del mod">
          <ac:chgData name="Balaji Srinivasan" userId="14bef0b7-5a17-40d1-a4ab-5c6c85df17c7" providerId="ADAL" clId="{25F75191-2421-4D19-A9DA-8C98894BC239}" dt="2022-11-01T19:08:02.146" v="1732" actId="478"/>
          <ac:spMkLst>
            <pc:docMk/>
            <pc:sldMk cId="1998956676" sldId="4386"/>
            <ac:spMk id="141" creationId="{F0DF7203-1354-354C-9E4E-A3ADFE762123}"/>
          </ac:spMkLst>
        </pc:spChg>
        <pc:spChg chg="del mod">
          <ac:chgData name="Balaji Srinivasan" userId="14bef0b7-5a17-40d1-a4ab-5c6c85df17c7" providerId="ADAL" clId="{25F75191-2421-4D19-A9DA-8C98894BC239}" dt="2022-11-01T19:08:05.057" v="1733" actId="478"/>
          <ac:spMkLst>
            <pc:docMk/>
            <pc:sldMk cId="1998956676" sldId="4386"/>
            <ac:spMk id="142" creationId="{A57247B2-92A5-0C40-943E-DDDE6D7CF501}"/>
          </ac:spMkLst>
        </pc:spChg>
        <pc:spChg chg="del mod">
          <ac:chgData name="Balaji Srinivasan" userId="14bef0b7-5a17-40d1-a4ab-5c6c85df17c7" providerId="ADAL" clId="{25F75191-2421-4D19-A9DA-8C98894BC239}" dt="2022-11-01T19:08:27.105" v="1735" actId="478"/>
          <ac:spMkLst>
            <pc:docMk/>
            <pc:sldMk cId="1998956676" sldId="4386"/>
            <ac:spMk id="143" creationId="{DA091334-7F5E-9A42-8F82-1400FECBA00B}"/>
          </ac:spMkLst>
        </pc:spChg>
        <pc:spChg chg="del mod">
          <ac:chgData name="Balaji Srinivasan" userId="14bef0b7-5a17-40d1-a4ab-5c6c85df17c7" providerId="ADAL" clId="{25F75191-2421-4D19-A9DA-8C98894BC239}" dt="2022-11-01T19:05:04.083" v="1704" actId="478"/>
          <ac:spMkLst>
            <pc:docMk/>
            <pc:sldMk cId="1998956676" sldId="4386"/>
            <ac:spMk id="144" creationId="{764D4184-95D5-7C40-9050-94335B90B095}"/>
          </ac:spMkLst>
        </pc:spChg>
        <pc:spChg chg="del mod">
          <ac:chgData name="Balaji Srinivasan" userId="14bef0b7-5a17-40d1-a4ab-5c6c85df17c7" providerId="ADAL" clId="{25F75191-2421-4D19-A9DA-8C98894BC239}" dt="2022-11-01T19:06:14.617" v="1715" actId="478"/>
          <ac:spMkLst>
            <pc:docMk/>
            <pc:sldMk cId="1998956676" sldId="4386"/>
            <ac:spMk id="146" creationId="{2924B00C-6267-4748-9B9D-60BB5CEFAF6B}"/>
          </ac:spMkLst>
        </pc:spChg>
        <pc:spChg chg="del mod">
          <ac:chgData name="Balaji Srinivasan" userId="14bef0b7-5a17-40d1-a4ab-5c6c85df17c7" providerId="ADAL" clId="{25F75191-2421-4D19-A9DA-8C98894BC239}" dt="2022-11-01T19:06:15.753" v="1716" actId="478"/>
          <ac:spMkLst>
            <pc:docMk/>
            <pc:sldMk cId="1998956676" sldId="4386"/>
            <ac:spMk id="147" creationId="{E1099F09-AAA6-DC41-8B26-C1CF5E623E6E}"/>
          </ac:spMkLst>
        </pc:spChg>
        <pc:picChg chg="add mod">
          <ac:chgData name="Balaji Srinivasan" userId="14bef0b7-5a17-40d1-a4ab-5c6c85df17c7" providerId="ADAL" clId="{25F75191-2421-4D19-A9DA-8C98894BC239}" dt="2022-11-01T19:10:37.278" v="1756" actId="1037"/>
          <ac:picMkLst>
            <pc:docMk/>
            <pc:sldMk cId="1998956676" sldId="4386"/>
            <ac:picMk id="3074" creationId="{1C29B32E-F2B9-671F-7070-295F4591B423}"/>
          </ac:picMkLst>
        </pc:picChg>
        <pc:picChg chg="add mod">
          <ac:chgData name="Balaji Srinivasan" userId="14bef0b7-5a17-40d1-a4ab-5c6c85df17c7" providerId="ADAL" clId="{25F75191-2421-4D19-A9DA-8C98894BC239}" dt="2022-11-01T19:10:37.278" v="1756" actId="1037"/>
          <ac:picMkLst>
            <pc:docMk/>
            <pc:sldMk cId="1998956676" sldId="4386"/>
            <ac:picMk id="3076" creationId="{0D342B3D-8460-8D50-B7AC-C19D5071C6EC}"/>
          </ac:picMkLst>
        </pc:picChg>
        <pc:picChg chg="add mod">
          <ac:chgData name="Balaji Srinivasan" userId="14bef0b7-5a17-40d1-a4ab-5c6c85df17c7" providerId="ADAL" clId="{25F75191-2421-4D19-A9DA-8C98894BC239}" dt="2022-11-01T19:10:37.278" v="1756" actId="1037"/>
          <ac:picMkLst>
            <pc:docMk/>
            <pc:sldMk cId="1998956676" sldId="4386"/>
            <ac:picMk id="3078" creationId="{5A2E5E0F-18C3-A3F1-C314-9C71EF0E4FA2}"/>
          </ac:picMkLst>
        </pc:picChg>
        <pc:picChg chg="add mod">
          <ac:chgData name="Balaji Srinivasan" userId="14bef0b7-5a17-40d1-a4ab-5c6c85df17c7" providerId="ADAL" clId="{25F75191-2421-4D19-A9DA-8C98894BC239}" dt="2022-11-01T19:10:37.278" v="1756" actId="1037"/>
          <ac:picMkLst>
            <pc:docMk/>
            <pc:sldMk cId="1998956676" sldId="4386"/>
            <ac:picMk id="3080" creationId="{CE8893DC-68CA-C407-DD3C-17CDB0C39127}"/>
          </ac:picMkLst>
        </pc:picChg>
        <pc:picChg chg="add mod">
          <ac:chgData name="Balaji Srinivasan" userId="14bef0b7-5a17-40d1-a4ab-5c6c85df17c7" providerId="ADAL" clId="{25F75191-2421-4D19-A9DA-8C98894BC239}" dt="2022-11-01T19:10:37.278" v="1756" actId="1037"/>
          <ac:picMkLst>
            <pc:docMk/>
            <pc:sldMk cId="1998956676" sldId="4386"/>
            <ac:picMk id="3082" creationId="{2F2B11B4-A370-E30B-8838-215833748DEA}"/>
          </ac:picMkLst>
        </pc:picChg>
        <pc:picChg chg="add mod">
          <ac:chgData name="Balaji Srinivasan" userId="14bef0b7-5a17-40d1-a4ab-5c6c85df17c7" providerId="ADAL" clId="{25F75191-2421-4D19-A9DA-8C98894BC239}" dt="2022-11-01T19:10:37.278" v="1756" actId="1037"/>
          <ac:picMkLst>
            <pc:docMk/>
            <pc:sldMk cId="1998956676" sldId="4386"/>
            <ac:picMk id="3084" creationId="{DD08146E-B3F0-1B8B-6DB0-B6E69A8EA0F0}"/>
          </ac:picMkLst>
        </pc:picChg>
      </pc:sldChg>
      <pc:sldChg chg="addSp delSp modSp del mod">
        <pc:chgData name="Balaji Srinivasan" userId="14bef0b7-5a17-40d1-a4ab-5c6c85df17c7" providerId="ADAL" clId="{25F75191-2421-4D19-A9DA-8C98894BC239}" dt="2022-11-01T19:58:21.573" v="2416" actId="47"/>
        <pc:sldMkLst>
          <pc:docMk/>
          <pc:sldMk cId="645168554" sldId="4387"/>
        </pc:sldMkLst>
        <pc:spChg chg="add mod">
          <ac:chgData name="Balaji Srinivasan" userId="14bef0b7-5a17-40d1-a4ab-5c6c85df17c7" providerId="ADAL" clId="{25F75191-2421-4D19-A9DA-8C98894BC239}" dt="2022-11-01T19:04:06.793" v="1694"/>
          <ac:spMkLst>
            <pc:docMk/>
            <pc:sldMk cId="645168554" sldId="4387"/>
            <ac:spMk id="3" creationId="{FFE1A259-9D88-8507-5FA4-B686F029568E}"/>
          </ac:spMkLst>
        </pc:spChg>
        <pc:spChg chg="del">
          <ac:chgData name="Balaji Srinivasan" userId="14bef0b7-5a17-40d1-a4ab-5c6c85df17c7" providerId="ADAL" clId="{25F75191-2421-4D19-A9DA-8C98894BC239}" dt="2022-11-01T19:03:52.635" v="1693" actId="478"/>
          <ac:spMkLst>
            <pc:docMk/>
            <pc:sldMk cId="645168554" sldId="4387"/>
            <ac:spMk id="44" creationId="{EB85846B-B4DD-D346-BE0C-37F878C3F360}"/>
          </ac:spMkLst>
        </pc:spChg>
        <pc:spChg chg="del">
          <ac:chgData name="Balaji Srinivasan" userId="14bef0b7-5a17-40d1-a4ab-5c6c85df17c7" providerId="ADAL" clId="{25F75191-2421-4D19-A9DA-8C98894BC239}" dt="2022-11-01T19:03:52.635" v="1693" actId="478"/>
          <ac:spMkLst>
            <pc:docMk/>
            <pc:sldMk cId="645168554" sldId="4387"/>
            <ac:spMk id="45" creationId="{14CCF53B-4E8A-804A-9EAC-C1FF6A3EC7E9}"/>
          </ac:spMkLst>
        </pc:spChg>
        <pc:spChg chg="mod">
          <ac:chgData name="Balaji Srinivasan" userId="14bef0b7-5a17-40d1-a4ab-5c6c85df17c7" providerId="ADAL" clId="{25F75191-2421-4D19-A9DA-8C98894BC239}" dt="2022-11-01T19:04:15.268" v="1702" actId="5793"/>
          <ac:spMkLst>
            <pc:docMk/>
            <pc:sldMk cId="645168554" sldId="4387"/>
            <ac:spMk id="74" creationId="{8D30A6B0-6E2A-1F48-B8C0-91C0C4705948}"/>
          </ac:spMkLst>
        </pc:spChg>
      </pc:sldChg>
      <pc:sldChg chg="addSp delSp modSp del mod">
        <pc:chgData name="Balaji Srinivasan" userId="14bef0b7-5a17-40d1-a4ab-5c6c85df17c7" providerId="ADAL" clId="{25F75191-2421-4D19-A9DA-8C98894BC239}" dt="2022-11-08T06:20:27.884" v="10202" actId="47"/>
        <pc:sldMkLst>
          <pc:docMk/>
          <pc:sldMk cId="3261608869" sldId="4389"/>
        </pc:sldMkLst>
        <pc:spChg chg="add mod">
          <ac:chgData name="Balaji Srinivasan" userId="14bef0b7-5a17-40d1-a4ab-5c6c85df17c7" providerId="ADAL" clId="{25F75191-2421-4D19-A9DA-8C98894BC239}" dt="2022-11-07T04:34:14.510" v="5868" actId="108"/>
          <ac:spMkLst>
            <pc:docMk/>
            <pc:sldMk cId="3261608869" sldId="4389"/>
            <ac:spMk id="2" creationId="{10A1A57A-7E4D-A94A-FFD8-CEA28B41EBC4}"/>
          </ac:spMkLst>
        </pc:spChg>
        <pc:spChg chg="mod">
          <ac:chgData name="Balaji Srinivasan" userId="14bef0b7-5a17-40d1-a4ab-5c6c85df17c7" providerId="ADAL" clId="{25F75191-2421-4D19-A9DA-8C98894BC239}" dt="2022-11-07T04:30:36.658" v="5825" actId="1038"/>
          <ac:spMkLst>
            <pc:docMk/>
            <pc:sldMk cId="3261608869" sldId="4389"/>
            <ac:spMk id="4" creationId="{0A5C1495-AA5A-6940-8F45-4F282DEA5AB3}"/>
          </ac:spMkLst>
        </pc:spChg>
        <pc:spChg chg="mod">
          <ac:chgData name="Balaji Srinivasan" userId="14bef0b7-5a17-40d1-a4ab-5c6c85df17c7" providerId="ADAL" clId="{25F75191-2421-4D19-A9DA-8C98894BC239}" dt="2022-11-07T04:30:36.658" v="5825" actId="1038"/>
          <ac:spMkLst>
            <pc:docMk/>
            <pc:sldMk cId="3261608869" sldId="4389"/>
            <ac:spMk id="5" creationId="{19FD8025-323D-EE4D-8159-C66C3F94FDC7}"/>
          </ac:spMkLst>
        </pc:spChg>
        <pc:spChg chg="mod">
          <ac:chgData name="Balaji Srinivasan" userId="14bef0b7-5a17-40d1-a4ab-5c6c85df17c7" providerId="ADAL" clId="{25F75191-2421-4D19-A9DA-8C98894BC239}" dt="2022-11-07T04:30:36.658" v="5825" actId="1038"/>
          <ac:spMkLst>
            <pc:docMk/>
            <pc:sldMk cId="3261608869" sldId="4389"/>
            <ac:spMk id="6" creationId="{6EFB7DC7-BC01-284A-9A2B-7003FE5FE4B9}"/>
          </ac:spMkLst>
        </pc:spChg>
        <pc:spChg chg="mod">
          <ac:chgData name="Balaji Srinivasan" userId="14bef0b7-5a17-40d1-a4ab-5c6c85df17c7" providerId="ADAL" clId="{25F75191-2421-4D19-A9DA-8C98894BC239}" dt="2022-11-07T04:30:36.658" v="5825" actId="1038"/>
          <ac:spMkLst>
            <pc:docMk/>
            <pc:sldMk cId="3261608869" sldId="4389"/>
            <ac:spMk id="7" creationId="{D340AC7A-E648-914B-8137-FD0D4A533436}"/>
          </ac:spMkLst>
        </pc:spChg>
        <pc:spChg chg="mod">
          <ac:chgData name="Balaji Srinivasan" userId="14bef0b7-5a17-40d1-a4ab-5c6c85df17c7" providerId="ADAL" clId="{25F75191-2421-4D19-A9DA-8C98894BC239}" dt="2022-11-07T04:30:36.658" v="5825" actId="1038"/>
          <ac:spMkLst>
            <pc:docMk/>
            <pc:sldMk cId="3261608869" sldId="4389"/>
            <ac:spMk id="8" creationId="{B599A6FD-E053-0847-8BAF-6680E4161936}"/>
          </ac:spMkLst>
        </pc:spChg>
        <pc:spChg chg="mod">
          <ac:chgData name="Balaji Srinivasan" userId="14bef0b7-5a17-40d1-a4ab-5c6c85df17c7" providerId="ADAL" clId="{25F75191-2421-4D19-A9DA-8C98894BC239}" dt="2022-11-07T04:30:36.658" v="5825" actId="1038"/>
          <ac:spMkLst>
            <pc:docMk/>
            <pc:sldMk cId="3261608869" sldId="4389"/>
            <ac:spMk id="9" creationId="{3A4065A6-F9B1-E348-88A4-BC7B818A6C92}"/>
          </ac:spMkLst>
        </pc:spChg>
        <pc:spChg chg="mod">
          <ac:chgData name="Balaji Srinivasan" userId="14bef0b7-5a17-40d1-a4ab-5c6c85df17c7" providerId="ADAL" clId="{25F75191-2421-4D19-A9DA-8C98894BC239}" dt="2022-11-07T04:30:36.658" v="5825" actId="1038"/>
          <ac:spMkLst>
            <pc:docMk/>
            <pc:sldMk cId="3261608869" sldId="4389"/>
            <ac:spMk id="10" creationId="{EFDA990E-CEE4-1A4D-A66A-88BCB69B418F}"/>
          </ac:spMkLst>
        </pc:spChg>
        <pc:spChg chg="mod">
          <ac:chgData name="Balaji Srinivasan" userId="14bef0b7-5a17-40d1-a4ab-5c6c85df17c7" providerId="ADAL" clId="{25F75191-2421-4D19-A9DA-8C98894BC239}" dt="2022-11-07T04:30:36.658" v="5825" actId="1038"/>
          <ac:spMkLst>
            <pc:docMk/>
            <pc:sldMk cId="3261608869" sldId="4389"/>
            <ac:spMk id="11" creationId="{C5C21A7F-09F8-5C4B-9184-3A55E7CCC0AE}"/>
          </ac:spMkLst>
        </pc:spChg>
        <pc:spChg chg="mod">
          <ac:chgData name="Balaji Srinivasan" userId="14bef0b7-5a17-40d1-a4ab-5c6c85df17c7" providerId="ADAL" clId="{25F75191-2421-4D19-A9DA-8C98894BC239}" dt="2022-11-07T04:30:36.658" v="5825" actId="1038"/>
          <ac:spMkLst>
            <pc:docMk/>
            <pc:sldMk cId="3261608869" sldId="4389"/>
            <ac:spMk id="12" creationId="{2A151039-3919-804B-8AA0-A717C4FB6231}"/>
          </ac:spMkLst>
        </pc:spChg>
        <pc:spChg chg="mod">
          <ac:chgData name="Balaji Srinivasan" userId="14bef0b7-5a17-40d1-a4ab-5c6c85df17c7" providerId="ADAL" clId="{25F75191-2421-4D19-A9DA-8C98894BC239}" dt="2022-11-07T04:30:36.658" v="5825" actId="1038"/>
          <ac:spMkLst>
            <pc:docMk/>
            <pc:sldMk cId="3261608869" sldId="4389"/>
            <ac:spMk id="13" creationId="{99CAD271-DBDF-914C-A554-3E8B7E816F40}"/>
          </ac:spMkLst>
        </pc:spChg>
        <pc:spChg chg="mod">
          <ac:chgData name="Balaji Srinivasan" userId="14bef0b7-5a17-40d1-a4ab-5c6c85df17c7" providerId="ADAL" clId="{25F75191-2421-4D19-A9DA-8C98894BC239}" dt="2022-11-07T04:30:36.658" v="5825" actId="1038"/>
          <ac:spMkLst>
            <pc:docMk/>
            <pc:sldMk cId="3261608869" sldId="4389"/>
            <ac:spMk id="14" creationId="{274C954B-2045-A543-8144-4C3252B3F0B3}"/>
          </ac:spMkLst>
        </pc:spChg>
        <pc:spChg chg="mod">
          <ac:chgData name="Balaji Srinivasan" userId="14bef0b7-5a17-40d1-a4ab-5c6c85df17c7" providerId="ADAL" clId="{25F75191-2421-4D19-A9DA-8C98894BC239}" dt="2022-11-07T04:30:36.658" v="5825" actId="1038"/>
          <ac:spMkLst>
            <pc:docMk/>
            <pc:sldMk cId="3261608869" sldId="4389"/>
            <ac:spMk id="15" creationId="{25978D9E-67AC-1E4C-AD64-24A3270A9031}"/>
          </ac:spMkLst>
        </pc:spChg>
        <pc:spChg chg="mod">
          <ac:chgData name="Balaji Srinivasan" userId="14bef0b7-5a17-40d1-a4ab-5c6c85df17c7" providerId="ADAL" clId="{25F75191-2421-4D19-A9DA-8C98894BC239}" dt="2022-11-07T04:30:36.658" v="5825" actId="1038"/>
          <ac:spMkLst>
            <pc:docMk/>
            <pc:sldMk cId="3261608869" sldId="4389"/>
            <ac:spMk id="16" creationId="{3A60D42B-238B-284D-8EB5-EF906D75809F}"/>
          </ac:spMkLst>
        </pc:spChg>
        <pc:spChg chg="mod">
          <ac:chgData name="Balaji Srinivasan" userId="14bef0b7-5a17-40d1-a4ab-5c6c85df17c7" providerId="ADAL" clId="{25F75191-2421-4D19-A9DA-8C98894BC239}" dt="2022-11-07T04:30:36.658" v="5825" actId="1038"/>
          <ac:spMkLst>
            <pc:docMk/>
            <pc:sldMk cId="3261608869" sldId="4389"/>
            <ac:spMk id="17" creationId="{05C5893B-BE4B-4744-AF5C-56C7A184228D}"/>
          </ac:spMkLst>
        </pc:spChg>
        <pc:spChg chg="mod">
          <ac:chgData name="Balaji Srinivasan" userId="14bef0b7-5a17-40d1-a4ab-5c6c85df17c7" providerId="ADAL" clId="{25F75191-2421-4D19-A9DA-8C98894BC239}" dt="2022-11-07T04:30:36.658" v="5825" actId="1038"/>
          <ac:spMkLst>
            <pc:docMk/>
            <pc:sldMk cId="3261608869" sldId="4389"/>
            <ac:spMk id="18" creationId="{DFE6B11E-59A6-2C4D-91D4-3AD2D40979B5}"/>
          </ac:spMkLst>
        </pc:spChg>
        <pc:spChg chg="mod">
          <ac:chgData name="Balaji Srinivasan" userId="14bef0b7-5a17-40d1-a4ab-5c6c85df17c7" providerId="ADAL" clId="{25F75191-2421-4D19-A9DA-8C98894BC239}" dt="2022-11-07T04:30:36.658" v="5825" actId="1038"/>
          <ac:spMkLst>
            <pc:docMk/>
            <pc:sldMk cId="3261608869" sldId="4389"/>
            <ac:spMk id="19" creationId="{0093D302-1C8A-4F43-BDAE-168853D83652}"/>
          </ac:spMkLst>
        </pc:spChg>
        <pc:spChg chg="mod">
          <ac:chgData name="Balaji Srinivasan" userId="14bef0b7-5a17-40d1-a4ab-5c6c85df17c7" providerId="ADAL" clId="{25F75191-2421-4D19-A9DA-8C98894BC239}" dt="2022-11-07T04:30:36.658" v="5825" actId="1038"/>
          <ac:spMkLst>
            <pc:docMk/>
            <pc:sldMk cId="3261608869" sldId="4389"/>
            <ac:spMk id="20" creationId="{3223F6AF-40E0-2E45-BA32-3B81BE0156EC}"/>
          </ac:spMkLst>
        </pc:spChg>
        <pc:spChg chg="mod">
          <ac:chgData name="Balaji Srinivasan" userId="14bef0b7-5a17-40d1-a4ab-5c6c85df17c7" providerId="ADAL" clId="{25F75191-2421-4D19-A9DA-8C98894BC239}" dt="2022-11-07T04:30:36.658" v="5825" actId="1038"/>
          <ac:spMkLst>
            <pc:docMk/>
            <pc:sldMk cId="3261608869" sldId="4389"/>
            <ac:spMk id="21" creationId="{C2EA1AD8-CF92-484C-A7B2-643252B93EE6}"/>
          </ac:spMkLst>
        </pc:spChg>
        <pc:spChg chg="mod">
          <ac:chgData name="Balaji Srinivasan" userId="14bef0b7-5a17-40d1-a4ab-5c6c85df17c7" providerId="ADAL" clId="{25F75191-2421-4D19-A9DA-8C98894BC239}" dt="2022-11-07T04:30:36.658" v="5825" actId="1038"/>
          <ac:spMkLst>
            <pc:docMk/>
            <pc:sldMk cId="3261608869" sldId="4389"/>
            <ac:spMk id="22" creationId="{53F91B74-6C62-9843-A5E0-67D7567F928A}"/>
          </ac:spMkLst>
        </pc:spChg>
        <pc:spChg chg="mod">
          <ac:chgData name="Balaji Srinivasan" userId="14bef0b7-5a17-40d1-a4ab-5c6c85df17c7" providerId="ADAL" clId="{25F75191-2421-4D19-A9DA-8C98894BC239}" dt="2022-11-07T04:30:36.658" v="5825" actId="1038"/>
          <ac:spMkLst>
            <pc:docMk/>
            <pc:sldMk cId="3261608869" sldId="4389"/>
            <ac:spMk id="23" creationId="{EEA2C167-F6BF-D546-8BBB-E502ECDD6EC7}"/>
          </ac:spMkLst>
        </pc:spChg>
        <pc:spChg chg="mod">
          <ac:chgData name="Balaji Srinivasan" userId="14bef0b7-5a17-40d1-a4ab-5c6c85df17c7" providerId="ADAL" clId="{25F75191-2421-4D19-A9DA-8C98894BC239}" dt="2022-11-07T04:30:36.658" v="5825" actId="1038"/>
          <ac:spMkLst>
            <pc:docMk/>
            <pc:sldMk cId="3261608869" sldId="4389"/>
            <ac:spMk id="24" creationId="{CF763E77-AF2F-9F44-8A2A-9BB21A294358}"/>
          </ac:spMkLst>
        </pc:spChg>
        <pc:spChg chg="mod">
          <ac:chgData name="Balaji Srinivasan" userId="14bef0b7-5a17-40d1-a4ab-5c6c85df17c7" providerId="ADAL" clId="{25F75191-2421-4D19-A9DA-8C98894BC239}" dt="2022-11-07T04:30:36.658" v="5825" actId="1038"/>
          <ac:spMkLst>
            <pc:docMk/>
            <pc:sldMk cId="3261608869" sldId="4389"/>
            <ac:spMk id="25" creationId="{C9A5130A-0D3B-154D-8C9F-B5E1BAAF36B7}"/>
          </ac:spMkLst>
        </pc:spChg>
        <pc:spChg chg="mod">
          <ac:chgData name="Balaji Srinivasan" userId="14bef0b7-5a17-40d1-a4ab-5c6c85df17c7" providerId="ADAL" clId="{25F75191-2421-4D19-A9DA-8C98894BC239}" dt="2022-11-07T04:30:36.658" v="5825" actId="1038"/>
          <ac:spMkLst>
            <pc:docMk/>
            <pc:sldMk cId="3261608869" sldId="4389"/>
            <ac:spMk id="26" creationId="{BAAFCD11-09B0-6D49-AE47-1A887A1C27AA}"/>
          </ac:spMkLst>
        </pc:spChg>
        <pc:spChg chg="mod">
          <ac:chgData name="Balaji Srinivasan" userId="14bef0b7-5a17-40d1-a4ab-5c6c85df17c7" providerId="ADAL" clId="{25F75191-2421-4D19-A9DA-8C98894BC239}" dt="2022-11-07T04:30:36.658" v="5825" actId="1038"/>
          <ac:spMkLst>
            <pc:docMk/>
            <pc:sldMk cId="3261608869" sldId="4389"/>
            <ac:spMk id="27" creationId="{EEE1CCBF-F082-C04D-A42C-5513B3C37769}"/>
          </ac:spMkLst>
        </pc:spChg>
        <pc:spChg chg="mod">
          <ac:chgData name="Balaji Srinivasan" userId="14bef0b7-5a17-40d1-a4ab-5c6c85df17c7" providerId="ADAL" clId="{25F75191-2421-4D19-A9DA-8C98894BC239}" dt="2022-11-07T04:30:36.658" v="5825" actId="1038"/>
          <ac:spMkLst>
            <pc:docMk/>
            <pc:sldMk cId="3261608869" sldId="4389"/>
            <ac:spMk id="28" creationId="{11479ED6-29EB-004F-BB34-FA2ACA80DFF3}"/>
          </ac:spMkLst>
        </pc:spChg>
        <pc:spChg chg="mod">
          <ac:chgData name="Balaji Srinivasan" userId="14bef0b7-5a17-40d1-a4ab-5c6c85df17c7" providerId="ADAL" clId="{25F75191-2421-4D19-A9DA-8C98894BC239}" dt="2022-11-07T04:30:36.658" v="5825" actId="1038"/>
          <ac:spMkLst>
            <pc:docMk/>
            <pc:sldMk cId="3261608869" sldId="4389"/>
            <ac:spMk id="29" creationId="{C7FDA78D-2DAC-144E-80E5-F3F4703CBE4D}"/>
          </ac:spMkLst>
        </pc:spChg>
        <pc:spChg chg="mod">
          <ac:chgData name="Balaji Srinivasan" userId="14bef0b7-5a17-40d1-a4ab-5c6c85df17c7" providerId="ADAL" clId="{25F75191-2421-4D19-A9DA-8C98894BC239}" dt="2022-11-07T04:30:36.658" v="5825" actId="1038"/>
          <ac:spMkLst>
            <pc:docMk/>
            <pc:sldMk cId="3261608869" sldId="4389"/>
            <ac:spMk id="30" creationId="{466D7D88-62E2-014C-B282-5DB92DA44F19}"/>
          </ac:spMkLst>
        </pc:spChg>
        <pc:spChg chg="mod">
          <ac:chgData name="Balaji Srinivasan" userId="14bef0b7-5a17-40d1-a4ab-5c6c85df17c7" providerId="ADAL" clId="{25F75191-2421-4D19-A9DA-8C98894BC239}" dt="2022-11-07T04:30:36.658" v="5825" actId="1038"/>
          <ac:spMkLst>
            <pc:docMk/>
            <pc:sldMk cId="3261608869" sldId="4389"/>
            <ac:spMk id="31" creationId="{9097A192-4EC7-B848-8AF2-9007EC8E021C}"/>
          </ac:spMkLst>
        </pc:spChg>
        <pc:spChg chg="mod">
          <ac:chgData name="Balaji Srinivasan" userId="14bef0b7-5a17-40d1-a4ab-5c6c85df17c7" providerId="ADAL" clId="{25F75191-2421-4D19-A9DA-8C98894BC239}" dt="2022-11-07T04:30:36.658" v="5825" actId="1038"/>
          <ac:spMkLst>
            <pc:docMk/>
            <pc:sldMk cId="3261608869" sldId="4389"/>
            <ac:spMk id="32" creationId="{7D1279A3-E4BB-EE47-A160-153840E39335}"/>
          </ac:spMkLst>
        </pc:spChg>
        <pc:spChg chg="mod">
          <ac:chgData name="Balaji Srinivasan" userId="14bef0b7-5a17-40d1-a4ab-5c6c85df17c7" providerId="ADAL" clId="{25F75191-2421-4D19-A9DA-8C98894BC239}" dt="2022-11-07T04:30:36.658" v="5825" actId="1038"/>
          <ac:spMkLst>
            <pc:docMk/>
            <pc:sldMk cId="3261608869" sldId="4389"/>
            <ac:spMk id="33" creationId="{DF64BCD4-7766-7345-A70A-236B16399554}"/>
          </ac:spMkLst>
        </pc:spChg>
        <pc:spChg chg="mod">
          <ac:chgData name="Balaji Srinivasan" userId="14bef0b7-5a17-40d1-a4ab-5c6c85df17c7" providerId="ADAL" clId="{25F75191-2421-4D19-A9DA-8C98894BC239}" dt="2022-11-07T04:30:36.658" v="5825" actId="1038"/>
          <ac:spMkLst>
            <pc:docMk/>
            <pc:sldMk cId="3261608869" sldId="4389"/>
            <ac:spMk id="34" creationId="{7CDFD0F7-8130-FA45-B2FE-CF0715DD4AF7}"/>
          </ac:spMkLst>
        </pc:spChg>
        <pc:spChg chg="mod">
          <ac:chgData name="Balaji Srinivasan" userId="14bef0b7-5a17-40d1-a4ab-5c6c85df17c7" providerId="ADAL" clId="{25F75191-2421-4D19-A9DA-8C98894BC239}" dt="2022-11-07T04:30:36.658" v="5825" actId="1038"/>
          <ac:spMkLst>
            <pc:docMk/>
            <pc:sldMk cId="3261608869" sldId="4389"/>
            <ac:spMk id="35" creationId="{9C1CFC26-F10A-3E4C-8FC5-9AAC59F93EA3}"/>
          </ac:spMkLst>
        </pc:spChg>
        <pc:spChg chg="mod">
          <ac:chgData name="Balaji Srinivasan" userId="14bef0b7-5a17-40d1-a4ab-5c6c85df17c7" providerId="ADAL" clId="{25F75191-2421-4D19-A9DA-8C98894BC239}" dt="2022-11-07T04:30:36.658" v="5825" actId="1038"/>
          <ac:spMkLst>
            <pc:docMk/>
            <pc:sldMk cId="3261608869" sldId="4389"/>
            <ac:spMk id="36" creationId="{CCA8A53D-A6C9-0E48-A67C-69B8AC0BBA71}"/>
          </ac:spMkLst>
        </pc:spChg>
        <pc:spChg chg="mod">
          <ac:chgData name="Balaji Srinivasan" userId="14bef0b7-5a17-40d1-a4ab-5c6c85df17c7" providerId="ADAL" clId="{25F75191-2421-4D19-A9DA-8C98894BC239}" dt="2022-11-07T04:30:36.658" v="5825" actId="1038"/>
          <ac:spMkLst>
            <pc:docMk/>
            <pc:sldMk cId="3261608869" sldId="4389"/>
            <ac:spMk id="37" creationId="{DE6136B6-DD37-B248-BD81-B8D13AA26F6B}"/>
          </ac:spMkLst>
        </pc:spChg>
        <pc:spChg chg="mod">
          <ac:chgData name="Balaji Srinivasan" userId="14bef0b7-5a17-40d1-a4ab-5c6c85df17c7" providerId="ADAL" clId="{25F75191-2421-4D19-A9DA-8C98894BC239}" dt="2022-11-07T04:30:36.658" v="5825" actId="1038"/>
          <ac:spMkLst>
            <pc:docMk/>
            <pc:sldMk cId="3261608869" sldId="4389"/>
            <ac:spMk id="38" creationId="{B90147A0-C738-6845-B36A-6DAFFD1B1736}"/>
          </ac:spMkLst>
        </pc:spChg>
        <pc:spChg chg="mod">
          <ac:chgData name="Balaji Srinivasan" userId="14bef0b7-5a17-40d1-a4ab-5c6c85df17c7" providerId="ADAL" clId="{25F75191-2421-4D19-A9DA-8C98894BC239}" dt="2022-11-07T04:30:36.658" v="5825" actId="1038"/>
          <ac:spMkLst>
            <pc:docMk/>
            <pc:sldMk cId="3261608869" sldId="4389"/>
            <ac:spMk id="39" creationId="{AD2CAB55-E65E-1A40-988D-C94F77A26822}"/>
          </ac:spMkLst>
        </pc:spChg>
        <pc:spChg chg="mod">
          <ac:chgData name="Balaji Srinivasan" userId="14bef0b7-5a17-40d1-a4ab-5c6c85df17c7" providerId="ADAL" clId="{25F75191-2421-4D19-A9DA-8C98894BC239}" dt="2022-11-07T04:30:36.658" v="5825" actId="1038"/>
          <ac:spMkLst>
            <pc:docMk/>
            <pc:sldMk cId="3261608869" sldId="4389"/>
            <ac:spMk id="40" creationId="{F47249F3-CBCE-034C-85DC-732B4CB6FA91}"/>
          </ac:spMkLst>
        </pc:spChg>
        <pc:spChg chg="mod">
          <ac:chgData name="Balaji Srinivasan" userId="14bef0b7-5a17-40d1-a4ab-5c6c85df17c7" providerId="ADAL" clId="{25F75191-2421-4D19-A9DA-8C98894BC239}" dt="2022-11-07T04:30:36.658" v="5825" actId="1038"/>
          <ac:spMkLst>
            <pc:docMk/>
            <pc:sldMk cId="3261608869" sldId="4389"/>
            <ac:spMk id="41" creationId="{CE8E5447-F56C-DA46-B78A-D1F76544829F}"/>
          </ac:spMkLst>
        </pc:spChg>
        <pc:spChg chg="mod">
          <ac:chgData name="Balaji Srinivasan" userId="14bef0b7-5a17-40d1-a4ab-5c6c85df17c7" providerId="ADAL" clId="{25F75191-2421-4D19-A9DA-8C98894BC239}" dt="2022-11-07T04:30:36.658" v="5825" actId="1038"/>
          <ac:spMkLst>
            <pc:docMk/>
            <pc:sldMk cId="3261608869" sldId="4389"/>
            <ac:spMk id="42" creationId="{C29FE0BD-C968-D148-953C-2E62F237C32B}"/>
          </ac:spMkLst>
        </pc:spChg>
        <pc:spChg chg="mod">
          <ac:chgData name="Balaji Srinivasan" userId="14bef0b7-5a17-40d1-a4ab-5c6c85df17c7" providerId="ADAL" clId="{25F75191-2421-4D19-A9DA-8C98894BC239}" dt="2022-11-07T04:30:36.658" v="5825" actId="1038"/>
          <ac:spMkLst>
            <pc:docMk/>
            <pc:sldMk cId="3261608869" sldId="4389"/>
            <ac:spMk id="43" creationId="{5D69FA49-65C9-8F45-B5B7-2DDA46B74601}"/>
          </ac:spMkLst>
        </pc:spChg>
        <pc:spChg chg="del">
          <ac:chgData name="Balaji Srinivasan" userId="14bef0b7-5a17-40d1-a4ab-5c6c85df17c7" providerId="ADAL" clId="{25F75191-2421-4D19-A9DA-8C98894BC239}" dt="2022-11-07T04:32:08.613" v="5836" actId="478"/>
          <ac:spMkLst>
            <pc:docMk/>
            <pc:sldMk cId="3261608869" sldId="4389"/>
            <ac:spMk id="44" creationId="{EB85846B-B4DD-D346-BE0C-37F878C3F360}"/>
          </ac:spMkLst>
        </pc:spChg>
        <pc:spChg chg="del">
          <ac:chgData name="Balaji Srinivasan" userId="14bef0b7-5a17-40d1-a4ab-5c6c85df17c7" providerId="ADAL" clId="{25F75191-2421-4D19-A9DA-8C98894BC239}" dt="2022-11-07T04:32:08.613" v="5836" actId="478"/>
          <ac:spMkLst>
            <pc:docMk/>
            <pc:sldMk cId="3261608869" sldId="4389"/>
            <ac:spMk id="45" creationId="{14CCF53B-4E8A-804A-9EAC-C1FF6A3EC7E9}"/>
          </ac:spMkLst>
        </pc:spChg>
        <pc:spChg chg="mod">
          <ac:chgData name="Balaji Srinivasan" userId="14bef0b7-5a17-40d1-a4ab-5c6c85df17c7" providerId="ADAL" clId="{25F75191-2421-4D19-A9DA-8C98894BC239}" dt="2022-11-07T04:30:36.658" v="5825" actId="1038"/>
          <ac:spMkLst>
            <pc:docMk/>
            <pc:sldMk cId="3261608869" sldId="4389"/>
            <ac:spMk id="46" creationId="{792F38A4-22E4-2A48-A9EA-B33280AEB55B}"/>
          </ac:spMkLst>
        </pc:spChg>
        <pc:spChg chg="mod">
          <ac:chgData name="Balaji Srinivasan" userId="14bef0b7-5a17-40d1-a4ab-5c6c85df17c7" providerId="ADAL" clId="{25F75191-2421-4D19-A9DA-8C98894BC239}" dt="2022-11-07T04:30:36.658" v="5825" actId="1038"/>
          <ac:spMkLst>
            <pc:docMk/>
            <pc:sldMk cId="3261608869" sldId="4389"/>
            <ac:spMk id="47" creationId="{04A24A3A-CA29-6446-8F95-3F654752ABB2}"/>
          </ac:spMkLst>
        </pc:spChg>
        <pc:spChg chg="mod">
          <ac:chgData name="Balaji Srinivasan" userId="14bef0b7-5a17-40d1-a4ab-5c6c85df17c7" providerId="ADAL" clId="{25F75191-2421-4D19-A9DA-8C98894BC239}" dt="2022-11-07T04:30:36.658" v="5825" actId="1038"/>
          <ac:spMkLst>
            <pc:docMk/>
            <pc:sldMk cId="3261608869" sldId="4389"/>
            <ac:spMk id="48" creationId="{06A68236-781B-3541-844A-A914EBA7BDD2}"/>
          </ac:spMkLst>
        </pc:spChg>
        <pc:spChg chg="mod">
          <ac:chgData name="Balaji Srinivasan" userId="14bef0b7-5a17-40d1-a4ab-5c6c85df17c7" providerId="ADAL" clId="{25F75191-2421-4D19-A9DA-8C98894BC239}" dt="2022-11-07T04:30:36.658" v="5825" actId="1038"/>
          <ac:spMkLst>
            <pc:docMk/>
            <pc:sldMk cId="3261608869" sldId="4389"/>
            <ac:spMk id="49" creationId="{2975CAB9-4DBF-284C-800C-DC09526A558A}"/>
          </ac:spMkLst>
        </pc:spChg>
        <pc:spChg chg="mod">
          <ac:chgData name="Balaji Srinivasan" userId="14bef0b7-5a17-40d1-a4ab-5c6c85df17c7" providerId="ADAL" clId="{25F75191-2421-4D19-A9DA-8C98894BC239}" dt="2022-11-07T04:30:36.658" v="5825" actId="1038"/>
          <ac:spMkLst>
            <pc:docMk/>
            <pc:sldMk cId="3261608869" sldId="4389"/>
            <ac:spMk id="50" creationId="{994858F2-0814-874F-8914-4BC803951B9C}"/>
          </ac:spMkLst>
        </pc:spChg>
        <pc:spChg chg="mod">
          <ac:chgData name="Balaji Srinivasan" userId="14bef0b7-5a17-40d1-a4ab-5c6c85df17c7" providerId="ADAL" clId="{25F75191-2421-4D19-A9DA-8C98894BC239}" dt="2022-11-07T04:30:36.658" v="5825" actId="1038"/>
          <ac:spMkLst>
            <pc:docMk/>
            <pc:sldMk cId="3261608869" sldId="4389"/>
            <ac:spMk id="51" creationId="{6C5E8BF8-A3A4-2D46-8516-18626EB417C6}"/>
          </ac:spMkLst>
        </pc:spChg>
        <pc:spChg chg="mod">
          <ac:chgData name="Balaji Srinivasan" userId="14bef0b7-5a17-40d1-a4ab-5c6c85df17c7" providerId="ADAL" clId="{25F75191-2421-4D19-A9DA-8C98894BC239}" dt="2022-11-07T04:30:36.658" v="5825" actId="1038"/>
          <ac:spMkLst>
            <pc:docMk/>
            <pc:sldMk cId="3261608869" sldId="4389"/>
            <ac:spMk id="52" creationId="{02D9AA3B-5C57-254A-AD8B-850D879A5945}"/>
          </ac:spMkLst>
        </pc:spChg>
        <pc:spChg chg="mod">
          <ac:chgData name="Balaji Srinivasan" userId="14bef0b7-5a17-40d1-a4ab-5c6c85df17c7" providerId="ADAL" clId="{25F75191-2421-4D19-A9DA-8C98894BC239}" dt="2022-11-07T04:30:36.658" v="5825" actId="1038"/>
          <ac:spMkLst>
            <pc:docMk/>
            <pc:sldMk cId="3261608869" sldId="4389"/>
            <ac:spMk id="53" creationId="{030DEF4B-BE15-9648-BED0-260F51920ADE}"/>
          </ac:spMkLst>
        </pc:spChg>
        <pc:spChg chg="mod">
          <ac:chgData name="Balaji Srinivasan" userId="14bef0b7-5a17-40d1-a4ab-5c6c85df17c7" providerId="ADAL" clId="{25F75191-2421-4D19-A9DA-8C98894BC239}" dt="2022-11-07T04:30:36.658" v="5825" actId="1038"/>
          <ac:spMkLst>
            <pc:docMk/>
            <pc:sldMk cId="3261608869" sldId="4389"/>
            <ac:spMk id="54" creationId="{3B722CAA-1748-C344-B369-D41B30979581}"/>
          </ac:spMkLst>
        </pc:spChg>
        <pc:spChg chg="mod">
          <ac:chgData name="Balaji Srinivasan" userId="14bef0b7-5a17-40d1-a4ab-5c6c85df17c7" providerId="ADAL" clId="{25F75191-2421-4D19-A9DA-8C98894BC239}" dt="2022-11-07T04:30:36.658" v="5825" actId="1038"/>
          <ac:spMkLst>
            <pc:docMk/>
            <pc:sldMk cId="3261608869" sldId="4389"/>
            <ac:spMk id="55" creationId="{2837C578-E9E6-504B-B42E-11B265B91147}"/>
          </ac:spMkLst>
        </pc:spChg>
        <pc:spChg chg="mod">
          <ac:chgData name="Balaji Srinivasan" userId="14bef0b7-5a17-40d1-a4ab-5c6c85df17c7" providerId="ADAL" clId="{25F75191-2421-4D19-A9DA-8C98894BC239}" dt="2022-11-07T04:30:36.658" v="5825" actId="1038"/>
          <ac:spMkLst>
            <pc:docMk/>
            <pc:sldMk cId="3261608869" sldId="4389"/>
            <ac:spMk id="56" creationId="{51620970-E0B3-BF44-9CC5-49A4D69ABA60}"/>
          </ac:spMkLst>
        </pc:spChg>
        <pc:spChg chg="mod">
          <ac:chgData name="Balaji Srinivasan" userId="14bef0b7-5a17-40d1-a4ab-5c6c85df17c7" providerId="ADAL" clId="{25F75191-2421-4D19-A9DA-8C98894BC239}" dt="2022-11-07T04:30:36.658" v="5825" actId="1038"/>
          <ac:spMkLst>
            <pc:docMk/>
            <pc:sldMk cId="3261608869" sldId="4389"/>
            <ac:spMk id="57" creationId="{A960CFCB-64FB-0A49-94A5-981B66C727E2}"/>
          </ac:spMkLst>
        </pc:spChg>
        <pc:spChg chg="mod">
          <ac:chgData name="Balaji Srinivasan" userId="14bef0b7-5a17-40d1-a4ab-5c6c85df17c7" providerId="ADAL" clId="{25F75191-2421-4D19-A9DA-8C98894BC239}" dt="2022-11-07T04:30:36.658" v="5825" actId="1038"/>
          <ac:spMkLst>
            <pc:docMk/>
            <pc:sldMk cId="3261608869" sldId="4389"/>
            <ac:spMk id="58" creationId="{7C0343F6-A247-4340-ADD9-A0452CCB4516}"/>
          </ac:spMkLst>
        </pc:spChg>
        <pc:spChg chg="mod">
          <ac:chgData name="Balaji Srinivasan" userId="14bef0b7-5a17-40d1-a4ab-5c6c85df17c7" providerId="ADAL" clId="{25F75191-2421-4D19-A9DA-8C98894BC239}" dt="2022-11-07T04:30:36.658" v="5825" actId="1038"/>
          <ac:spMkLst>
            <pc:docMk/>
            <pc:sldMk cId="3261608869" sldId="4389"/>
            <ac:spMk id="59" creationId="{57E3A203-2031-C44C-A013-67B75149CE10}"/>
          </ac:spMkLst>
        </pc:spChg>
        <pc:spChg chg="mod">
          <ac:chgData name="Balaji Srinivasan" userId="14bef0b7-5a17-40d1-a4ab-5c6c85df17c7" providerId="ADAL" clId="{25F75191-2421-4D19-A9DA-8C98894BC239}" dt="2022-11-07T04:30:36.658" v="5825" actId="1038"/>
          <ac:spMkLst>
            <pc:docMk/>
            <pc:sldMk cId="3261608869" sldId="4389"/>
            <ac:spMk id="60" creationId="{3F3EDD2B-18BC-3A4B-A48D-F3A82249030E}"/>
          </ac:spMkLst>
        </pc:spChg>
        <pc:spChg chg="mod">
          <ac:chgData name="Balaji Srinivasan" userId="14bef0b7-5a17-40d1-a4ab-5c6c85df17c7" providerId="ADAL" clId="{25F75191-2421-4D19-A9DA-8C98894BC239}" dt="2022-11-07T04:30:36.658" v="5825" actId="1038"/>
          <ac:spMkLst>
            <pc:docMk/>
            <pc:sldMk cId="3261608869" sldId="4389"/>
            <ac:spMk id="61" creationId="{E453C1BF-B72E-5849-ADF5-46B501B9CB0A}"/>
          </ac:spMkLst>
        </pc:spChg>
        <pc:spChg chg="add del">
          <ac:chgData name="Balaji Srinivasan" userId="14bef0b7-5a17-40d1-a4ab-5c6c85df17c7" providerId="ADAL" clId="{25F75191-2421-4D19-A9DA-8C98894BC239}" dt="2022-11-07T04:32:25.128" v="5838" actId="22"/>
          <ac:spMkLst>
            <pc:docMk/>
            <pc:sldMk cId="3261608869" sldId="4389"/>
            <ac:spMk id="62" creationId="{637BC2EB-43A0-E197-3A08-07097DD52D89}"/>
          </ac:spMkLst>
        </pc:spChg>
        <pc:spChg chg="mod">
          <ac:chgData name="Balaji Srinivasan" userId="14bef0b7-5a17-40d1-a4ab-5c6c85df17c7" providerId="ADAL" clId="{25F75191-2421-4D19-A9DA-8C98894BC239}" dt="2022-11-07T04:35:10.180" v="5881" actId="14100"/>
          <ac:spMkLst>
            <pc:docMk/>
            <pc:sldMk cId="3261608869" sldId="4389"/>
            <ac:spMk id="63" creationId="{EB46BCB2-3965-5641-9F93-673B06C51E24}"/>
          </ac:spMkLst>
        </pc:spChg>
        <pc:spChg chg="mod">
          <ac:chgData name="Balaji Srinivasan" userId="14bef0b7-5a17-40d1-a4ab-5c6c85df17c7" providerId="ADAL" clId="{25F75191-2421-4D19-A9DA-8C98894BC239}" dt="2022-11-07T04:30:36.658" v="5825" actId="1038"/>
          <ac:spMkLst>
            <pc:docMk/>
            <pc:sldMk cId="3261608869" sldId="4389"/>
            <ac:spMk id="64" creationId="{A8508A15-E22B-9846-B8DD-82B441A10E66}"/>
          </ac:spMkLst>
        </pc:spChg>
        <pc:spChg chg="mod">
          <ac:chgData name="Balaji Srinivasan" userId="14bef0b7-5a17-40d1-a4ab-5c6c85df17c7" providerId="ADAL" clId="{25F75191-2421-4D19-A9DA-8C98894BC239}" dt="2022-11-07T04:30:36.658" v="5825" actId="1038"/>
          <ac:spMkLst>
            <pc:docMk/>
            <pc:sldMk cId="3261608869" sldId="4389"/>
            <ac:spMk id="65" creationId="{B7BCE7E7-F317-0942-A497-95C8D1C136F1}"/>
          </ac:spMkLst>
        </pc:spChg>
        <pc:spChg chg="mod">
          <ac:chgData name="Balaji Srinivasan" userId="14bef0b7-5a17-40d1-a4ab-5c6c85df17c7" providerId="ADAL" clId="{25F75191-2421-4D19-A9DA-8C98894BC239}" dt="2022-11-07T04:30:36.658" v="5825" actId="1038"/>
          <ac:spMkLst>
            <pc:docMk/>
            <pc:sldMk cId="3261608869" sldId="4389"/>
            <ac:spMk id="66" creationId="{A70E485E-7363-0447-B496-266D5CF87FD8}"/>
          </ac:spMkLst>
        </pc:spChg>
        <pc:spChg chg="mod">
          <ac:chgData name="Balaji Srinivasan" userId="14bef0b7-5a17-40d1-a4ab-5c6c85df17c7" providerId="ADAL" clId="{25F75191-2421-4D19-A9DA-8C98894BC239}" dt="2022-11-07T04:30:36.658" v="5825" actId="1038"/>
          <ac:spMkLst>
            <pc:docMk/>
            <pc:sldMk cId="3261608869" sldId="4389"/>
            <ac:spMk id="67" creationId="{9C010772-610F-1243-9728-B8FB60BA79FF}"/>
          </ac:spMkLst>
        </pc:spChg>
        <pc:spChg chg="mod">
          <ac:chgData name="Balaji Srinivasan" userId="14bef0b7-5a17-40d1-a4ab-5c6c85df17c7" providerId="ADAL" clId="{25F75191-2421-4D19-A9DA-8C98894BC239}" dt="2022-11-07T04:35:10.180" v="5881" actId="14100"/>
          <ac:spMkLst>
            <pc:docMk/>
            <pc:sldMk cId="3261608869" sldId="4389"/>
            <ac:spMk id="68" creationId="{21EC1D87-DD7D-8345-838F-179FA97C12DF}"/>
          </ac:spMkLst>
        </pc:spChg>
        <pc:spChg chg="mod">
          <ac:chgData name="Balaji Srinivasan" userId="14bef0b7-5a17-40d1-a4ab-5c6c85df17c7" providerId="ADAL" clId="{25F75191-2421-4D19-A9DA-8C98894BC239}" dt="2022-11-07T04:30:36.658" v="5825" actId="1038"/>
          <ac:spMkLst>
            <pc:docMk/>
            <pc:sldMk cId="3261608869" sldId="4389"/>
            <ac:spMk id="69" creationId="{B5F53B03-8925-AE40-ADD2-A3787CC9CDF8}"/>
          </ac:spMkLst>
        </pc:spChg>
        <pc:spChg chg="mod">
          <ac:chgData name="Balaji Srinivasan" userId="14bef0b7-5a17-40d1-a4ab-5c6c85df17c7" providerId="ADAL" clId="{25F75191-2421-4D19-A9DA-8C98894BC239}" dt="2022-11-07T04:30:36.658" v="5825" actId="1038"/>
          <ac:spMkLst>
            <pc:docMk/>
            <pc:sldMk cId="3261608869" sldId="4389"/>
            <ac:spMk id="70" creationId="{F1D3FADD-BB0D-F948-A88D-5A09BBD3D54E}"/>
          </ac:spMkLst>
        </pc:spChg>
        <pc:spChg chg="mod">
          <ac:chgData name="Balaji Srinivasan" userId="14bef0b7-5a17-40d1-a4ab-5c6c85df17c7" providerId="ADAL" clId="{25F75191-2421-4D19-A9DA-8C98894BC239}" dt="2022-11-07T04:30:36.658" v="5825" actId="1038"/>
          <ac:spMkLst>
            <pc:docMk/>
            <pc:sldMk cId="3261608869" sldId="4389"/>
            <ac:spMk id="71" creationId="{6FF06BBD-310F-9745-8198-DCEB496411A3}"/>
          </ac:spMkLst>
        </pc:spChg>
        <pc:spChg chg="mod">
          <ac:chgData name="Balaji Srinivasan" userId="14bef0b7-5a17-40d1-a4ab-5c6c85df17c7" providerId="ADAL" clId="{25F75191-2421-4D19-A9DA-8C98894BC239}" dt="2022-11-07T04:30:36.658" v="5825" actId="1038"/>
          <ac:spMkLst>
            <pc:docMk/>
            <pc:sldMk cId="3261608869" sldId="4389"/>
            <ac:spMk id="72" creationId="{8E8C549E-F5B4-5541-BB52-A7A555CE7E41}"/>
          </ac:spMkLst>
        </pc:spChg>
        <pc:spChg chg="mod">
          <ac:chgData name="Balaji Srinivasan" userId="14bef0b7-5a17-40d1-a4ab-5c6c85df17c7" providerId="ADAL" clId="{25F75191-2421-4D19-A9DA-8C98894BC239}" dt="2022-11-07T04:35:10.180" v="5881" actId="14100"/>
          <ac:spMkLst>
            <pc:docMk/>
            <pc:sldMk cId="3261608869" sldId="4389"/>
            <ac:spMk id="73" creationId="{78786AEF-BC0B-E54D-A1C3-D893FE9839A5}"/>
          </ac:spMkLst>
        </pc:spChg>
        <pc:spChg chg="mod">
          <ac:chgData name="Balaji Srinivasan" userId="14bef0b7-5a17-40d1-a4ab-5c6c85df17c7" providerId="ADAL" clId="{25F75191-2421-4D19-A9DA-8C98894BC239}" dt="2022-11-07T04:30:36.658" v="5825" actId="1038"/>
          <ac:spMkLst>
            <pc:docMk/>
            <pc:sldMk cId="3261608869" sldId="4389"/>
            <ac:spMk id="74" creationId="{A98F3A8B-A30E-604D-9667-FC0215D834DE}"/>
          </ac:spMkLst>
        </pc:spChg>
        <pc:spChg chg="mod">
          <ac:chgData name="Balaji Srinivasan" userId="14bef0b7-5a17-40d1-a4ab-5c6c85df17c7" providerId="ADAL" clId="{25F75191-2421-4D19-A9DA-8C98894BC239}" dt="2022-11-07T04:30:36.658" v="5825" actId="1038"/>
          <ac:spMkLst>
            <pc:docMk/>
            <pc:sldMk cId="3261608869" sldId="4389"/>
            <ac:spMk id="75" creationId="{56521A13-B91C-0A43-8489-E2F1148FC566}"/>
          </ac:spMkLst>
        </pc:spChg>
        <pc:spChg chg="mod">
          <ac:chgData name="Balaji Srinivasan" userId="14bef0b7-5a17-40d1-a4ab-5c6c85df17c7" providerId="ADAL" clId="{25F75191-2421-4D19-A9DA-8C98894BC239}" dt="2022-11-07T04:30:36.658" v="5825" actId="1038"/>
          <ac:spMkLst>
            <pc:docMk/>
            <pc:sldMk cId="3261608869" sldId="4389"/>
            <ac:spMk id="76" creationId="{CE0CC2A6-1A69-974A-A242-4EAA97B3E2C0}"/>
          </ac:spMkLst>
        </pc:spChg>
        <pc:spChg chg="mod">
          <ac:chgData name="Balaji Srinivasan" userId="14bef0b7-5a17-40d1-a4ab-5c6c85df17c7" providerId="ADAL" clId="{25F75191-2421-4D19-A9DA-8C98894BC239}" dt="2022-11-07T04:30:36.658" v="5825" actId="1038"/>
          <ac:spMkLst>
            <pc:docMk/>
            <pc:sldMk cId="3261608869" sldId="4389"/>
            <ac:spMk id="77" creationId="{1BFFE021-D869-F54F-942D-6351F251952E}"/>
          </ac:spMkLst>
        </pc:spChg>
        <pc:spChg chg="mod">
          <ac:chgData name="Balaji Srinivasan" userId="14bef0b7-5a17-40d1-a4ab-5c6c85df17c7" providerId="ADAL" clId="{25F75191-2421-4D19-A9DA-8C98894BC239}" dt="2022-11-07T04:35:10.180" v="5881" actId="14100"/>
          <ac:spMkLst>
            <pc:docMk/>
            <pc:sldMk cId="3261608869" sldId="4389"/>
            <ac:spMk id="78" creationId="{260E200D-6CDB-6340-8800-589F5A7B6767}"/>
          </ac:spMkLst>
        </pc:spChg>
        <pc:spChg chg="mod">
          <ac:chgData name="Balaji Srinivasan" userId="14bef0b7-5a17-40d1-a4ab-5c6c85df17c7" providerId="ADAL" clId="{25F75191-2421-4D19-A9DA-8C98894BC239}" dt="2022-11-07T04:30:36.658" v="5825" actId="1038"/>
          <ac:spMkLst>
            <pc:docMk/>
            <pc:sldMk cId="3261608869" sldId="4389"/>
            <ac:spMk id="79" creationId="{DF63806D-E663-8847-ABE9-280C2D5A036A}"/>
          </ac:spMkLst>
        </pc:spChg>
        <pc:spChg chg="mod">
          <ac:chgData name="Balaji Srinivasan" userId="14bef0b7-5a17-40d1-a4ab-5c6c85df17c7" providerId="ADAL" clId="{25F75191-2421-4D19-A9DA-8C98894BC239}" dt="2022-11-07T04:30:36.658" v="5825" actId="1038"/>
          <ac:spMkLst>
            <pc:docMk/>
            <pc:sldMk cId="3261608869" sldId="4389"/>
            <ac:spMk id="80" creationId="{FAC5EFB4-A98F-B745-8BEF-C51B29291B10}"/>
          </ac:spMkLst>
        </pc:spChg>
        <pc:spChg chg="mod">
          <ac:chgData name="Balaji Srinivasan" userId="14bef0b7-5a17-40d1-a4ab-5c6c85df17c7" providerId="ADAL" clId="{25F75191-2421-4D19-A9DA-8C98894BC239}" dt="2022-11-07T04:30:36.658" v="5825" actId="1038"/>
          <ac:spMkLst>
            <pc:docMk/>
            <pc:sldMk cId="3261608869" sldId="4389"/>
            <ac:spMk id="81" creationId="{3F9C4F04-B092-5F46-BB1C-EFC16792E16C}"/>
          </ac:spMkLst>
        </pc:spChg>
        <pc:spChg chg="mod">
          <ac:chgData name="Balaji Srinivasan" userId="14bef0b7-5a17-40d1-a4ab-5c6c85df17c7" providerId="ADAL" clId="{25F75191-2421-4D19-A9DA-8C98894BC239}" dt="2022-11-07T04:30:36.658" v="5825" actId="1038"/>
          <ac:spMkLst>
            <pc:docMk/>
            <pc:sldMk cId="3261608869" sldId="4389"/>
            <ac:spMk id="82" creationId="{675246B8-7193-F04D-A587-754874371981}"/>
          </ac:spMkLst>
        </pc:spChg>
        <pc:spChg chg="mod">
          <ac:chgData name="Balaji Srinivasan" userId="14bef0b7-5a17-40d1-a4ab-5c6c85df17c7" providerId="ADAL" clId="{25F75191-2421-4D19-A9DA-8C98894BC239}" dt="2022-11-07T04:35:10.180" v="5881" actId="14100"/>
          <ac:spMkLst>
            <pc:docMk/>
            <pc:sldMk cId="3261608869" sldId="4389"/>
            <ac:spMk id="83" creationId="{678521C9-7E9C-E74D-95EE-B915B31DFABA}"/>
          </ac:spMkLst>
        </pc:spChg>
        <pc:spChg chg="mod">
          <ac:chgData name="Balaji Srinivasan" userId="14bef0b7-5a17-40d1-a4ab-5c6c85df17c7" providerId="ADAL" clId="{25F75191-2421-4D19-A9DA-8C98894BC239}" dt="2022-11-07T04:30:36.658" v="5825" actId="1038"/>
          <ac:spMkLst>
            <pc:docMk/>
            <pc:sldMk cId="3261608869" sldId="4389"/>
            <ac:spMk id="84" creationId="{E8A1452F-BBCB-614E-88A9-528D579D63FC}"/>
          </ac:spMkLst>
        </pc:spChg>
        <pc:spChg chg="mod">
          <ac:chgData name="Balaji Srinivasan" userId="14bef0b7-5a17-40d1-a4ab-5c6c85df17c7" providerId="ADAL" clId="{25F75191-2421-4D19-A9DA-8C98894BC239}" dt="2022-11-07T04:30:36.658" v="5825" actId="1038"/>
          <ac:spMkLst>
            <pc:docMk/>
            <pc:sldMk cId="3261608869" sldId="4389"/>
            <ac:spMk id="85" creationId="{2EB696A7-C923-B542-8E2E-BC7D9B0EEDD7}"/>
          </ac:spMkLst>
        </pc:spChg>
        <pc:spChg chg="mod">
          <ac:chgData name="Balaji Srinivasan" userId="14bef0b7-5a17-40d1-a4ab-5c6c85df17c7" providerId="ADAL" clId="{25F75191-2421-4D19-A9DA-8C98894BC239}" dt="2022-11-07T04:30:36.658" v="5825" actId="1038"/>
          <ac:spMkLst>
            <pc:docMk/>
            <pc:sldMk cId="3261608869" sldId="4389"/>
            <ac:spMk id="86" creationId="{094DF214-F756-E545-AE05-8A37BB40A596}"/>
          </ac:spMkLst>
        </pc:spChg>
        <pc:spChg chg="mod">
          <ac:chgData name="Balaji Srinivasan" userId="14bef0b7-5a17-40d1-a4ab-5c6c85df17c7" providerId="ADAL" clId="{25F75191-2421-4D19-A9DA-8C98894BC239}" dt="2022-11-07T04:30:36.658" v="5825" actId="1038"/>
          <ac:spMkLst>
            <pc:docMk/>
            <pc:sldMk cId="3261608869" sldId="4389"/>
            <ac:spMk id="87" creationId="{71F8AACD-47C1-B443-9329-C6EA2A864039}"/>
          </ac:spMkLst>
        </pc:spChg>
        <pc:spChg chg="add mod">
          <ac:chgData name="Balaji Srinivasan" userId="14bef0b7-5a17-40d1-a4ab-5c6c85df17c7" providerId="ADAL" clId="{25F75191-2421-4D19-A9DA-8C98894BC239}" dt="2022-11-07T04:32:54.974" v="5863" actId="20577"/>
          <ac:spMkLst>
            <pc:docMk/>
            <pc:sldMk cId="3261608869" sldId="4389"/>
            <ac:spMk id="88" creationId="{83498E31-744E-C7A6-B8F7-8AD9E071DD42}"/>
          </ac:spMkLst>
        </pc:spChg>
        <pc:spChg chg="mod">
          <ac:chgData name="Balaji Srinivasan" userId="14bef0b7-5a17-40d1-a4ab-5c6c85df17c7" providerId="ADAL" clId="{25F75191-2421-4D19-A9DA-8C98894BC239}" dt="2022-11-07T04:36:10.940" v="5929" actId="2710"/>
          <ac:spMkLst>
            <pc:docMk/>
            <pc:sldMk cId="3261608869" sldId="4389"/>
            <ac:spMk id="89" creationId="{7A3E111F-EAAA-E046-9E98-1DA82F49AEA9}"/>
          </ac:spMkLst>
        </pc:spChg>
        <pc:spChg chg="del">
          <ac:chgData name="Balaji Srinivasan" userId="14bef0b7-5a17-40d1-a4ab-5c6c85df17c7" providerId="ADAL" clId="{25F75191-2421-4D19-A9DA-8C98894BC239}" dt="2022-11-07T04:29:05.274" v="5754" actId="478"/>
          <ac:spMkLst>
            <pc:docMk/>
            <pc:sldMk cId="3261608869" sldId="4389"/>
            <ac:spMk id="90" creationId="{A494BD27-442D-5144-B53C-8D812733C4A8}"/>
          </ac:spMkLst>
        </pc:spChg>
        <pc:spChg chg="del">
          <ac:chgData name="Balaji Srinivasan" userId="14bef0b7-5a17-40d1-a4ab-5c6c85df17c7" providerId="ADAL" clId="{25F75191-2421-4D19-A9DA-8C98894BC239}" dt="2022-11-07T04:29:05.274" v="5754" actId="478"/>
          <ac:spMkLst>
            <pc:docMk/>
            <pc:sldMk cId="3261608869" sldId="4389"/>
            <ac:spMk id="91" creationId="{067FCC7C-C5DE-C149-8E6E-F53DFD3396CD}"/>
          </ac:spMkLst>
        </pc:spChg>
        <pc:spChg chg="del">
          <ac:chgData name="Balaji Srinivasan" userId="14bef0b7-5a17-40d1-a4ab-5c6c85df17c7" providerId="ADAL" clId="{25F75191-2421-4D19-A9DA-8C98894BC239}" dt="2022-11-07T04:29:05.274" v="5754" actId="478"/>
          <ac:spMkLst>
            <pc:docMk/>
            <pc:sldMk cId="3261608869" sldId="4389"/>
            <ac:spMk id="92" creationId="{CF68BC8D-C7E9-1740-9858-7776EBA923CC}"/>
          </ac:spMkLst>
        </pc:spChg>
        <pc:spChg chg="del">
          <ac:chgData name="Balaji Srinivasan" userId="14bef0b7-5a17-40d1-a4ab-5c6c85df17c7" providerId="ADAL" clId="{25F75191-2421-4D19-A9DA-8C98894BC239}" dt="2022-11-07T04:29:05.274" v="5754" actId="478"/>
          <ac:spMkLst>
            <pc:docMk/>
            <pc:sldMk cId="3261608869" sldId="4389"/>
            <ac:spMk id="93" creationId="{8C95B205-9110-E540-8E8D-5DF039370E0E}"/>
          </ac:spMkLst>
        </pc:spChg>
        <pc:spChg chg="mod">
          <ac:chgData name="Balaji Srinivasan" userId="14bef0b7-5a17-40d1-a4ab-5c6c85df17c7" providerId="ADAL" clId="{25F75191-2421-4D19-A9DA-8C98894BC239}" dt="2022-11-07T04:35:19.058" v="5890" actId="1076"/>
          <ac:spMkLst>
            <pc:docMk/>
            <pc:sldMk cId="3261608869" sldId="4389"/>
            <ac:spMk id="94" creationId="{F18AE23A-1FEB-0242-A493-589AA690E50E}"/>
          </ac:spMkLst>
        </pc:spChg>
        <pc:spChg chg="mod">
          <ac:chgData name="Balaji Srinivasan" userId="14bef0b7-5a17-40d1-a4ab-5c6c85df17c7" providerId="ADAL" clId="{25F75191-2421-4D19-A9DA-8C98894BC239}" dt="2022-11-07T04:35:27.379" v="5899" actId="1076"/>
          <ac:spMkLst>
            <pc:docMk/>
            <pc:sldMk cId="3261608869" sldId="4389"/>
            <ac:spMk id="95" creationId="{D5891B61-05D7-4446-A949-95FA6DCF2D23}"/>
          </ac:spMkLst>
        </pc:spChg>
        <pc:spChg chg="mod">
          <ac:chgData name="Balaji Srinivasan" userId="14bef0b7-5a17-40d1-a4ab-5c6c85df17c7" providerId="ADAL" clId="{25F75191-2421-4D19-A9DA-8C98894BC239}" dt="2022-11-07T04:35:35.645" v="5909" actId="1076"/>
          <ac:spMkLst>
            <pc:docMk/>
            <pc:sldMk cId="3261608869" sldId="4389"/>
            <ac:spMk id="96" creationId="{467E01AA-E11F-644F-83D7-FE9F35BA0716}"/>
          </ac:spMkLst>
        </pc:spChg>
        <pc:spChg chg="mod">
          <ac:chgData name="Balaji Srinivasan" userId="14bef0b7-5a17-40d1-a4ab-5c6c85df17c7" providerId="ADAL" clId="{25F75191-2421-4D19-A9DA-8C98894BC239}" dt="2022-11-07T04:35:43.199" v="5918" actId="1076"/>
          <ac:spMkLst>
            <pc:docMk/>
            <pc:sldMk cId="3261608869" sldId="4389"/>
            <ac:spMk id="97" creationId="{1141A8AD-114D-8C40-8E78-556D40BC2A08}"/>
          </ac:spMkLst>
        </pc:spChg>
        <pc:spChg chg="mod">
          <ac:chgData name="Balaji Srinivasan" userId="14bef0b7-5a17-40d1-a4ab-5c6c85df17c7" providerId="ADAL" clId="{25F75191-2421-4D19-A9DA-8C98894BC239}" dt="2022-11-07T04:35:57.879" v="5927" actId="1076"/>
          <ac:spMkLst>
            <pc:docMk/>
            <pc:sldMk cId="3261608869" sldId="4389"/>
            <ac:spMk id="98" creationId="{D066954A-B713-0145-A2E6-0A37A588B64C}"/>
          </ac:spMkLst>
        </pc:spChg>
        <pc:spChg chg="mod">
          <ac:chgData name="Balaji Srinivasan" userId="14bef0b7-5a17-40d1-a4ab-5c6c85df17c7" providerId="ADAL" clId="{25F75191-2421-4D19-A9DA-8C98894BC239}" dt="2022-11-07T04:30:36.658" v="5825" actId="1038"/>
          <ac:spMkLst>
            <pc:docMk/>
            <pc:sldMk cId="3261608869" sldId="4389"/>
            <ac:spMk id="99" creationId="{9A9BFACE-CF9B-324D-8423-852DA459D49A}"/>
          </ac:spMkLst>
        </pc:spChg>
        <pc:spChg chg="mod">
          <ac:chgData name="Balaji Srinivasan" userId="14bef0b7-5a17-40d1-a4ab-5c6c85df17c7" providerId="ADAL" clId="{25F75191-2421-4D19-A9DA-8C98894BC239}" dt="2022-11-07T04:30:36.658" v="5825" actId="1038"/>
          <ac:spMkLst>
            <pc:docMk/>
            <pc:sldMk cId="3261608869" sldId="4389"/>
            <ac:spMk id="101" creationId="{6907F61E-09CA-E049-BFC6-161054FACAA0}"/>
          </ac:spMkLst>
        </pc:spChg>
        <pc:spChg chg="mod">
          <ac:chgData name="Balaji Srinivasan" userId="14bef0b7-5a17-40d1-a4ab-5c6c85df17c7" providerId="ADAL" clId="{25F75191-2421-4D19-A9DA-8C98894BC239}" dt="2022-11-07T04:30:36.658" v="5825" actId="1038"/>
          <ac:spMkLst>
            <pc:docMk/>
            <pc:sldMk cId="3261608869" sldId="4389"/>
            <ac:spMk id="105" creationId="{408A4006-38F0-1846-B393-CEBB524D752F}"/>
          </ac:spMkLst>
        </pc:spChg>
        <pc:spChg chg="mod">
          <ac:chgData name="Balaji Srinivasan" userId="14bef0b7-5a17-40d1-a4ab-5c6c85df17c7" providerId="ADAL" clId="{25F75191-2421-4D19-A9DA-8C98894BC239}" dt="2022-11-07T04:30:36.658" v="5825" actId="1038"/>
          <ac:spMkLst>
            <pc:docMk/>
            <pc:sldMk cId="3261608869" sldId="4389"/>
            <ac:spMk id="106" creationId="{ACA45CB8-043A-1440-9CF5-70F163E49AE8}"/>
          </ac:spMkLst>
        </pc:spChg>
      </pc:sldChg>
      <pc:sldChg chg="addSp delSp modSp del mod">
        <pc:chgData name="Balaji Srinivasan" userId="14bef0b7-5a17-40d1-a4ab-5c6c85df17c7" providerId="ADAL" clId="{25F75191-2421-4D19-A9DA-8C98894BC239}" dt="2022-11-01T19:58:24.344" v="2417" actId="2696"/>
        <pc:sldMkLst>
          <pc:docMk/>
          <pc:sldMk cId="1545631987" sldId="4393"/>
        </pc:sldMkLst>
        <pc:spChg chg="add mod">
          <ac:chgData name="Balaji Srinivasan" userId="14bef0b7-5a17-40d1-a4ab-5c6c85df17c7" providerId="ADAL" clId="{25F75191-2421-4D19-A9DA-8C98894BC239}" dt="2022-11-01T19:50:47.838" v="1834"/>
          <ac:spMkLst>
            <pc:docMk/>
            <pc:sldMk cId="1545631987" sldId="4393"/>
            <ac:spMk id="2" creationId="{79C6DED6-927D-B400-BB8F-9999C84B009F}"/>
          </ac:spMkLst>
        </pc:spChg>
        <pc:spChg chg="add mod">
          <ac:chgData name="Balaji Srinivasan" userId="14bef0b7-5a17-40d1-a4ab-5c6c85df17c7" providerId="ADAL" clId="{25F75191-2421-4D19-A9DA-8C98894BC239}" dt="2022-11-01T19:52:36.715" v="1934" actId="1035"/>
          <ac:spMkLst>
            <pc:docMk/>
            <pc:sldMk cId="1545631987" sldId="4393"/>
            <ac:spMk id="3" creationId="{2339C47F-2B4A-5A41-B5BA-22BB1AE8EC05}"/>
          </ac:spMkLst>
        </pc:spChg>
        <pc:spChg chg="add del mod">
          <ac:chgData name="Balaji Srinivasan" userId="14bef0b7-5a17-40d1-a4ab-5c6c85df17c7" providerId="ADAL" clId="{25F75191-2421-4D19-A9DA-8C98894BC239}" dt="2022-11-01T19:51:13.934" v="1901"/>
          <ac:spMkLst>
            <pc:docMk/>
            <pc:sldMk cId="1545631987" sldId="4393"/>
            <ac:spMk id="4" creationId="{C191B0F2-93E3-DC9A-1534-70D8FBCF3AE1}"/>
          </ac:spMkLst>
        </pc:spChg>
        <pc:spChg chg="add mod">
          <ac:chgData name="Balaji Srinivasan" userId="14bef0b7-5a17-40d1-a4ab-5c6c85df17c7" providerId="ADAL" clId="{25F75191-2421-4D19-A9DA-8C98894BC239}" dt="2022-11-01T19:52:52.587" v="1938" actId="20577"/>
          <ac:spMkLst>
            <pc:docMk/>
            <pc:sldMk cId="1545631987" sldId="4393"/>
            <ac:spMk id="5" creationId="{7CFCE24E-2DF5-3041-91BD-F52FB18ECC13}"/>
          </ac:spMkLst>
        </pc:spChg>
        <pc:spChg chg="del mod topLvl">
          <ac:chgData name="Balaji Srinivasan" userId="14bef0b7-5a17-40d1-a4ab-5c6c85df17c7" providerId="ADAL" clId="{25F75191-2421-4D19-A9DA-8C98894BC239}" dt="2022-11-01T19:54:25.652" v="2040" actId="478"/>
          <ac:spMkLst>
            <pc:docMk/>
            <pc:sldMk cId="1545631987" sldId="4393"/>
            <ac:spMk id="7" creationId="{3D59C358-B285-1E4D-00A8-82605E6D1806}"/>
          </ac:spMkLst>
        </pc:spChg>
        <pc:spChg chg="mod topLvl">
          <ac:chgData name="Balaji Srinivasan" userId="14bef0b7-5a17-40d1-a4ab-5c6c85df17c7" providerId="ADAL" clId="{25F75191-2421-4D19-A9DA-8C98894BC239}" dt="2022-11-01T19:55:13.471" v="2104" actId="404"/>
          <ac:spMkLst>
            <pc:docMk/>
            <pc:sldMk cId="1545631987" sldId="4393"/>
            <ac:spMk id="8" creationId="{766F56BF-123B-7FE6-AAEB-3D0D35A8C553}"/>
          </ac:spMkLst>
        </pc:spChg>
        <pc:spChg chg="del mod topLvl">
          <ac:chgData name="Balaji Srinivasan" userId="14bef0b7-5a17-40d1-a4ab-5c6c85df17c7" providerId="ADAL" clId="{25F75191-2421-4D19-A9DA-8C98894BC239}" dt="2022-11-01T19:54:33.877" v="2043" actId="478"/>
          <ac:spMkLst>
            <pc:docMk/>
            <pc:sldMk cId="1545631987" sldId="4393"/>
            <ac:spMk id="10" creationId="{EC93175B-8EDE-4374-D86B-6196EFD52A5B}"/>
          </ac:spMkLst>
        </pc:spChg>
        <pc:spChg chg="mod topLvl">
          <ac:chgData name="Balaji Srinivasan" userId="14bef0b7-5a17-40d1-a4ab-5c6c85df17c7" providerId="ADAL" clId="{25F75191-2421-4D19-A9DA-8C98894BC239}" dt="2022-11-01T19:57:24.604" v="2353" actId="20577"/>
          <ac:spMkLst>
            <pc:docMk/>
            <pc:sldMk cId="1545631987" sldId="4393"/>
            <ac:spMk id="11" creationId="{9D915BCF-732D-8C08-677C-B0048551029C}"/>
          </ac:spMkLst>
        </pc:spChg>
        <pc:spChg chg="mod">
          <ac:chgData name="Balaji Srinivasan" userId="14bef0b7-5a17-40d1-a4ab-5c6c85df17c7" providerId="ADAL" clId="{25F75191-2421-4D19-A9DA-8C98894BC239}" dt="2022-11-01T19:52:12.937" v="1928" actId="207"/>
          <ac:spMkLst>
            <pc:docMk/>
            <pc:sldMk cId="1545631987" sldId="4393"/>
            <ac:spMk id="43" creationId="{89E9C7FD-861E-024E-A8C2-59E8EB1F293B}"/>
          </ac:spMkLst>
        </pc:spChg>
        <pc:spChg chg="del">
          <ac:chgData name="Balaji Srinivasan" userId="14bef0b7-5a17-40d1-a4ab-5c6c85df17c7" providerId="ADAL" clId="{25F75191-2421-4D19-A9DA-8C98894BC239}" dt="2022-11-01T19:50:47.426" v="1833" actId="478"/>
          <ac:spMkLst>
            <pc:docMk/>
            <pc:sldMk cId="1545631987" sldId="4393"/>
            <ac:spMk id="44" creationId="{EB85846B-B4DD-D346-BE0C-37F878C3F360}"/>
          </ac:spMkLst>
        </pc:spChg>
        <pc:spChg chg="del">
          <ac:chgData name="Balaji Srinivasan" userId="14bef0b7-5a17-40d1-a4ab-5c6c85df17c7" providerId="ADAL" clId="{25F75191-2421-4D19-A9DA-8C98894BC239}" dt="2022-11-01T19:50:47.426" v="1833" actId="478"/>
          <ac:spMkLst>
            <pc:docMk/>
            <pc:sldMk cId="1545631987" sldId="4393"/>
            <ac:spMk id="45" creationId="{14CCF53B-4E8A-804A-9EAC-C1FF6A3EC7E9}"/>
          </ac:spMkLst>
        </pc:spChg>
        <pc:spChg chg="mod">
          <ac:chgData name="Balaji Srinivasan" userId="14bef0b7-5a17-40d1-a4ab-5c6c85df17c7" providerId="ADAL" clId="{25F75191-2421-4D19-A9DA-8C98894BC239}" dt="2022-11-01T19:50:57.433" v="1897" actId="1037"/>
          <ac:spMkLst>
            <pc:docMk/>
            <pc:sldMk cId="1545631987" sldId="4393"/>
            <ac:spMk id="66" creationId="{6EC12616-62F0-554C-AE0D-7785BEF45930}"/>
          </ac:spMkLst>
        </pc:spChg>
        <pc:spChg chg="mod">
          <ac:chgData name="Balaji Srinivasan" userId="14bef0b7-5a17-40d1-a4ab-5c6c85df17c7" providerId="ADAL" clId="{25F75191-2421-4D19-A9DA-8C98894BC239}" dt="2022-11-01T19:52:26.999" v="1929" actId="207"/>
          <ac:spMkLst>
            <pc:docMk/>
            <pc:sldMk cId="1545631987" sldId="4393"/>
            <ac:spMk id="67" creationId="{EE7396E2-AB37-9648-A15C-370C505F3A75}"/>
          </ac:spMkLst>
        </pc:spChg>
        <pc:spChg chg="mod">
          <ac:chgData name="Balaji Srinivasan" userId="14bef0b7-5a17-40d1-a4ab-5c6c85df17c7" providerId="ADAL" clId="{25F75191-2421-4D19-A9DA-8C98894BC239}" dt="2022-11-01T19:52:58.004" v="1940" actId="1076"/>
          <ac:spMkLst>
            <pc:docMk/>
            <pc:sldMk cId="1545631987" sldId="4393"/>
            <ac:spMk id="68" creationId="{FE7367BE-0760-E64C-A78C-0DE8BEA12F13}"/>
          </ac:spMkLst>
        </pc:spChg>
        <pc:spChg chg="mod">
          <ac:chgData name="Balaji Srinivasan" userId="14bef0b7-5a17-40d1-a4ab-5c6c85df17c7" providerId="ADAL" clId="{25F75191-2421-4D19-A9DA-8C98894BC239}" dt="2022-11-01T19:50:57.433" v="1897" actId="1037"/>
          <ac:spMkLst>
            <pc:docMk/>
            <pc:sldMk cId="1545631987" sldId="4393"/>
            <ac:spMk id="69" creationId="{BFA81175-3A5B-2041-8055-64A12BC6778F}"/>
          </ac:spMkLst>
        </pc:spChg>
        <pc:spChg chg="mod">
          <ac:chgData name="Balaji Srinivasan" userId="14bef0b7-5a17-40d1-a4ab-5c6c85df17c7" providerId="ADAL" clId="{25F75191-2421-4D19-A9DA-8C98894BC239}" dt="2022-11-01T19:50:57.433" v="1897" actId="1037"/>
          <ac:spMkLst>
            <pc:docMk/>
            <pc:sldMk cId="1545631987" sldId="4393"/>
            <ac:spMk id="70" creationId="{28F216E1-F2CF-5E42-93BA-C79F424FD9A1}"/>
          </ac:spMkLst>
        </pc:spChg>
        <pc:spChg chg="mod">
          <ac:chgData name="Balaji Srinivasan" userId="14bef0b7-5a17-40d1-a4ab-5c6c85df17c7" providerId="ADAL" clId="{25F75191-2421-4D19-A9DA-8C98894BC239}" dt="2022-11-01T19:50:57.433" v="1897" actId="1037"/>
          <ac:spMkLst>
            <pc:docMk/>
            <pc:sldMk cId="1545631987" sldId="4393"/>
            <ac:spMk id="71" creationId="{9494F4FE-D02D-B84D-B425-8DF30F9A092B}"/>
          </ac:spMkLst>
        </pc:spChg>
        <pc:spChg chg="mod">
          <ac:chgData name="Balaji Srinivasan" userId="14bef0b7-5a17-40d1-a4ab-5c6c85df17c7" providerId="ADAL" clId="{25F75191-2421-4D19-A9DA-8C98894BC239}" dt="2022-11-01T19:52:45.649" v="1936" actId="20577"/>
          <ac:spMkLst>
            <pc:docMk/>
            <pc:sldMk cId="1545631987" sldId="4393"/>
            <ac:spMk id="72" creationId="{31A3FB4A-AB28-E345-9960-64543009EEFE}"/>
          </ac:spMkLst>
        </pc:spChg>
        <pc:spChg chg="mod">
          <ac:chgData name="Balaji Srinivasan" userId="14bef0b7-5a17-40d1-a4ab-5c6c85df17c7" providerId="ADAL" clId="{25F75191-2421-4D19-A9DA-8C98894BC239}" dt="2022-11-01T19:52:49.173" v="1937" actId="20577"/>
          <ac:spMkLst>
            <pc:docMk/>
            <pc:sldMk cId="1545631987" sldId="4393"/>
            <ac:spMk id="73" creationId="{29A4E926-D9E7-3341-9C24-F80BFDE4F0F6}"/>
          </ac:spMkLst>
        </pc:spChg>
        <pc:spChg chg="mod">
          <ac:chgData name="Balaji Srinivasan" userId="14bef0b7-5a17-40d1-a4ab-5c6c85df17c7" providerId="ADAL" clId="{25F75191-2421-4D19-A9DA-8C98894BC239}" dt="2022-11-01T19:53:00.695" v="1941" actId="20577"/>
          <ac:spMkLst>
            <pc:docMk/>
            <pc:sldMk cId="1545631987" sldId="4393"/>
            <ac:spMk id="74" creationId="{52E883C6-EFF6-4F4F-8188-AD1F3263D49A}"/>
          </ac:spMkLst>
        </pc:spChg>
        <pc:spChg chg="del topLvl">
          <ac:chgData name="Balaji Srinivasan" userId="14bef0b7-5a17-40d1-a4ab-5c6c85df17c7" providerId="ADAL" clId="{25F75191-2421-4D19-A9DA-8C98894BC239}" dt="2022-11-01T19:54:28.260" v="2041" actId="478"/>
          <ac:spMkLst>
            <pc:docMk/>
            <pc:sldMk cId="1545631987" sldId="4393"/>
            <ac:spMk id="76" creationId="{48D2C55B-7BDD-194A-8C6A-F95B8F0F3D9D}"/>
          </ac:spMkLst>
        </pc:spChg>
        <pc:spChg chg="mod topLvl">
          <ac:chgData name="Balaji Srinivasan" userId="14bef0b7-5a17-40d1-a4ab-5c6c85df17c7" providerId="ADAL" clId="{25F75191-2421-4D19-A9DA-8C98894BC239}" dt="2022-11-01T19:55:39.645" v="2160" actId="404"/>
          <ac:spMkLst>
            <pc:docMk/>
            <pc:sldMk cId="1545631987" sldId="4393"/>
            <ac:spMk id="77" creationId="{5F84D2A5-F903-F940-80F1-BDD2F9A80AD0}"/>
          </ac:spMkLst>
        </pc:spChg>
        <pc:spChg chg="del topLvl">
          <ac:chgData name="Balaji Srinivasan" userId="14bef0b7-5a17-40d1-a4ab-5c6c85df17c7" providerId="ADAL" clId="{25F75191-2421-4D19-A9DA-8C98894BC239}" dt="2022-11-01T19:53:52.293" v="1993" actId="478"/>
          <ac:spMkLst>
            <pc:docMk/>
            <pc:sldMk cId="1545631987" sldId="4393"/>
            <ac:spMk id="79" creationId="{AB577E86-12BF-B941-AD18-B7B0312A04DC}"/>
          </ac:spMkLst>
        </pc:spChg>
        <pc:spChg chg="mod topLvl">
          <ac:chgData name="Balaji Srinivasan" userId="14bef0b7-5a17-40d1-a4ab-5c6c85df17c7" providerId="ADAL" clId="{25F75191-2421-4D19-A9DA-8C98894BC239}" dt="2022-11-01T19:54:20.306" v="2039" actId="14100"/>
          <ac:spMkLst>
            <pc:docMk/>
            <pc:sldMk cId="1545631987" sldId="4393"/>
            <ac:spMk id="80" creationId="{01EC1A7E-EAC4-7147-8530-6CC0B2082153}"/>
          </ac:spMkLst>
        </pc:spChg>
        <pc:spChg chg="del topLvl">
          <ac:chgData name="Balaji Srinivasan" userId="14bef0b7-5a17-40d1-a4ab-5c6c85df17c7" providerId="ADAL" clId="{25F75191-2421-4D19-A9DA-8C98894BC239}" dt="2022-11-01T19:54:30.962" v="2042" actId="478"/>
          <ac:spMkLst>
            <pc:docMk/>
            <pc:sldMk cId="1545631987" sldId="4393"/>
            <ac:spMk id="82" creationId="{55D3B918-4080-BB42-B2A4-F2E7D8F9AD45}"/>
          </ac:spMkLst>
        </pc:spChg>
        <pc:spChg chg="mod topLvl">
          <ac:chgData name="Balaji Srinivasan" userId="14bef0b7-5a17-40d1-a4ab-5c6c85df17c7" providerId="ADAL" clId="{25F75191-2421-4D19-A9DA-8C98894BC239}" dt="2022-11-01T19:56:14.039" v="2225" actId="14100"/>
          <ac:spMkLst>
            <pc:docMk/>
            <pc:sldMk cId="1545631987" sldId="4393"/>
            <ac:spMk id="83" creationId="{16C7550B-98DB-8A44-8C50-8C866C001C68}"/>
          </ac:spMkLst>
        </pc:spChg>
        <pc:spChg chg="del topLvl">
          <ac:chgData name="Balaji Srinivasan" userId="14bef0b7-5a17-40d1-a4ab-5c6c85df17c7" providerId="ADAL" clId="{25F75191-2421-4D19-A9DA-8C98894BC239}" dt="2022-11-01T19:54:36.010" v="2044" actId="478"/>
          <ac:spMkLst>
            <pc:docMk/>
            <pc:sldMk cId="1545631987" sldId="4393"/>
            <ac:spMk id="85" creationId="{FE9A762C-23BB-574C-88E9-81BBD340AF39}"/>
          </ac:spMkLst>
        </pc:spChg>
        <pc:spChg chg="mod topLvl">
          <ac:chgData name="Balaji Srinivasan" userId="14bef0b7-5a17-40d1-a4ab-5c6c85df17c7" providerId="ADAL" clId="{25F75191-2421-4D19-A9DA-8C98894BC239}" dt="2022-11-01T19:58:15.806" v="2415" actId="1076"/>
          <ac:spMkLst>
            <pc:docMk/>
            <pc:sldMk cId="1545631987" sldId="4393"/>
            <ac:spMk id="86" creationId="{ABB1AD11-EF92-B14B-B83E-699B68E29792}"/>
          </ac:spMkLst>
        </pc:spChg>
        <pc:grpChg chg="add del mod">
          <ac:chgData name="Balaji Srinivasan" userId="14bef0b7-5a17-40d1-a4ab-5c6c85df17c7" providerId="ADAL" clId="{25F75191-2421-4D19-A9DA-8C98894BC239}" dt="2022-11-01T19:54:25.652" v="2040" actId="478"/>
          <ac:grpSpMkLst>
            <pc:docMk/>
            <pc:sldMk cId="1545631987" sldId="4393"/>
            <ac:grpSpMk id="6" creationId="{C4083608-BD68-3ECF-8DD7-08F5E494C5BF}"/>
          </ac:grpSpMkLst>
        </pc:grpChg>
        <pc:grpChg chg="add del mod">
          <ac:chgData name="Balaji Srinivasan" userId="14bef0b7-5a17-40d1-a4ab-5c6c85df17c7" providerId="ADAL" clId="{25F75191-2421-4D19-A9DA-8C98894BC239}" dt="2022-11-01T19:54:33.877" v="2043" actId="478"/>
          <ac:grpSpMkLst>
            <pc:docMk/>
            <pc:sldMk cId="1545631987" sldId="4393"/>
            <ac:grpSpMk id="9" creationId="{8448A79D-B9AF-19ED-5148-46F669B4B1FB}"/>
          </ac:grpSpMkLst>
        </pc:grpChg>
        <pc:grpChg chg="del mod">
          <ac:chgData name="Balaji Srinivasan" userId="14bef0b7-5a17-40d1-a4ab-5c6c85df17c7" providerId="ADAL" clId="{25F75191-2421-4D19-A9DA-8C98894BC239}" dt="2022-11-01T19:54:28.260" v="2041" actId="478"/>
          <ac:grpSpMkLst>
            <pc:docMk/>
            <pc:sldMk cId="1545631987" sldId="4393"/>
            <ac:grpSpMk id="75" creationId="{56142025-8F9A-5149-9E6F-ADE306C0DBF6}"/>
          </ac:grpSpMkLst>
        </pc:grpChg>
        <pc:grpChg chg="del mod">
          <ac:chgData name="Balaji Srinivasan" userId="14bef0b7-5a17-40d1-a4ab-5c6c85df17c7" providerId="ADAL" clId="{25F75191-2421-4D19-A9DA-8C98894BC239}" dt="2022-11-01T19:53:52.293" v="1993" actId="478"/>
          <ac:grpSpMkLst>
            <pc:docMk/>
            <pc:sldMk cId="1545631987" sldId="4393"/>
            <ac:grpSpMk id="78" creationId="{C95B5D10-1D71-0541-B2EE-EA610E304584}"/>
          </ac:grpSpMkLst>
        </pc:grpChg>
        <pc:grpChg chg="del mod">
          <ac:chgData name="Balaji Srinivasan" userId="14bef0b7-5a17-40d1-a4ab-5c6c85df17c7" providerId="ADAL" clId="{25F75191-2421-4D19-A9DA-8C98894BC239}" dt="2022-11-01T19:54:30.962" v="2042" actId="478"/>
          <ac:grpSpMkLst>
            <pc:docMk/>
            <pc:sldMk cId="1545631987" sldId="4393"/>
            <ac:grpSpMk id="81" creationId="{FFEDE445-561E-6646-AFB5-397FC55BAAEF}"/>
          </ac:grpSpMkLst>
        </pc:grpChg>
        <pc:grpChg chg="del mod">
          <ac:chgData name="Balaji Srinivasan" userId="14bef0b7-5a17-40d1-a4ab-5c6c85df17c7" providerId="ADAL" clId="{25F75191-2421-4D19-A9DA-8C98894BC239}" dt="2022-11-01T19:54:36.010" v="2044" actId="478"/>
          <ac:grpSpMkLst>
            <pc:docMk/>
            <pc:sldMk cId="1545631987" sldId="4393"/>
            <ac:grpSpMk id="84" creationId="{92D95799-8788-8940-959F-A98F86D197C2}"/>
          </ac:grpSpMkLst>
        </pc:grpChg>
      </pc:sldChg>
      <pc:sldChg chg="add del">
        <pc:chgData name="Balaji Srinivasan" userId="14bef0b7-5a17-40d1-a4ab-5c6c85df17c7" providerId="ADAL" clId="{25F75191-2421-4D19-A9DA-8C98894BC239}" dt="2022-11-01T20:11:00.339" v="2654" actId="47"/>
        <pc:sldMkLst>
          <pc:docMk/>
          <pc:sldMk cId="2156655470" sldId="4393"/>
        </pc:sldMkLst>
      </pc:sldChg>
      <pc:sldChg chg="addSp delSp modSp del mod ord">
        <pc:chgData name="Balaji Srinivasan" userId="14bef0b7-5a17-40d1-a4ab-5c6c85df17c7" providerId="ADAL" clId="{25F75191-2421-4D19-A9DA-8C98894BC239}" dt="2022-11-11T00:11:23.435" v="19837"/>
        <pc:sldMkLst>
          <pc:docMk/>
          <pc:sldMk cId="2145889680" sldId="4395"/>
        </pc:sldMkLst>
        <pc:spChg chg="mod">
          <ac:chgData name="Balaji Srinivasan" userId="14bef0b7-5a17-40d1-a4ab-5c6c85df17c7" providerId="ADAL" clId="{25F75191-2421-4D19-A9DA-8C98894BC239}" dt="2022-11-10T16:26:47.408" v="14965" actId="1038"/>
          <ac:spMkLst>
            <pc:docMk/>
            <pc:sldMk cId="2145889680" sldId="4395"/>
            <ac:spMk id="2" creationId="{FF7B2950-2ADE-6545-85F7-99CBFC20E721}"/>
          </ac:spMkLst>
        </pc:spChg>
        <pc:spChg chg="add del mod">
          <ac:chgData name="Balaji Srinivasan" userId="14bef0b7-5a17-40d1-a4ab-5c6c85df17c7" providerId="ADAL" clId="{25F75191-2421-4D19-A9DA-8C98894BC239}" dt="2022-11-10T15:09:32.374" v="12752" actId="21"/>
          <ac:spMkLst>
            <pc:docMk/>
            <pc:sldMk cId="2145889680" sldId="4395"/>
            <ac:spMk id="3" creationId="{EE215B2B-3FF7-BDAB-3540-38B23C6571B0}"/>
          </ac:spMkLst>
        </pc:spChg>
        <pc:spChg chg="mod">
          <ac:chgData name="Balaji Srinivasan" userId="14bef0b7-5a17-40d1-a4ab-5c6c85df17c7" providerId="ADAL" clId="{25F75191-2421-4D19-A9DA-8C98894BC239}" dt="2022-11-10T16:26:47.408" v="14965" actId="1038"/>
          <ac:spMkLst>
            <pc:docMk/>
            <pc:sldMk cId="2145889680" sldId="4395"/>
            <ac:spMk id="4" creationId="{019556D3-021A-904C-9E3F-2800CD8F6EBE}"/>
          </ac:spMkLst>
        </pc:spChg>
        <pc:spChg chg="add mod">
          <ac:chgData name="Balaji Srinivasan" userId="14bef0b7-5a17-40d1-a4ab-5c6c85df17c7" providerId="ADAL" clId="{25F75191-2421-4D19-A9DA-8C98894BC239}" dt="2022-11-10T16:26:16.036" v="14957" actId="20577"/>
          <ac:spMkLst>
            <pc:docMk/>
            <pc:sldMk cId="2145889680" sldId="4395"/>
            <ac:spMk id="6" creationId="{82965D18-913E-9983-C58C-98693E992753}"/>
          </ac:spMkLst>
        </pc:spChg>
        <pc:spChg chg="add mod">
          <ac:chgData name="Balaji Srinivasan" userId="14bef0b7-5a17-40d1-a4ab-5c6c85df17c7" providerId="ADAL" clId="{25F75191-2421-4D19-A9DA-8C98894BC239}" dt="2022-11-10T15:27:18.364" v="13510" actId="20577"/>
          <ac:spMkLst>
            <pc:docMk/>
            <pc:sldMk cId="2145889680" sldId="4395"/>
            <ac:spMk id="8" creationId="{A9F5AD55-9E47-5620-C4E0-BBEB3112F3B6}"/>
          </ac:spMkLst>
        </pc:spChg>
        <pc:spChg chg="add del mod">
          <ac:chgData name="Balaji Srinivasan" userId="14bef0b7-5a17-40d1-a4ab-5c6c85df17c7" providerId="ADAL" clId="{25F75191-2421-4D19-A9DA-8C98894BC239}" dt="2022-11-10T15:53:58.163" v="13934" actId="478"/>
          <ac:spMkLst>
            <pc:docMk/>
            <pc:sldMk cId="2145889680" sldId="4395"/>
            <ac:spMk id="9" creationId="{576767F1-F176-C8E1-D444-957B29055A1A}"/>
          </ac:spMkLst>
        </pc:spChg>
        <pc:spChg chg="add del mod">
          <ac:chgData name="Balaji Srinivasan" userId="14bef0b7-5a17-40d1-a4ab-5c6c85df17c7" providerId="ADAL" clId="{25F75191-2421-4D19-A9DA-8C98894BC239}" dt="2022-11-10T16:13:28.968" v="14234" actId="478"/>
          <ac:spMkLst>
            <pc:docMk/>
            <pc:sldMk cId="2145889680" sldId="4395"/>
            <ac:spMk id="10" creationId="{28B229B8-D2DE-891F-7C4F-7ABB046EEAD9}"/>
          </ac:spMkLst>
        </pc:spChg>
        <pc:spChg chg="mod">
          <ac:chgData name="Balaji Srinivasan" userId="14bef0b7-5a17-40d1-a4ab-5c6c85df17c7" providerId="ADAL" clId="{25F75191-2421-4D19-A9DA-8C98894BC239}" dt="2022-11-10T16:26:47.408" v="14965" actId="1038"/>
          <ac:spMkLst>
            <pc:docMk/>
            <pc:sldMk cId="2145889680" sldId="4395"/>
            <ac:spMk id="11" creationId="{79DF0006-D312-8145-8825-31A45457B67D}"/>
          </ac:spMkLst>
        </pc:spChg>
        <pc:spChg chg="add mod">
          <ac:chgData name="Balaji Srinivasan" userId="14bef0b7-5a17-40d1-a4ab-5c6c85df17c7" providerId="ADAL" clId="{25F75191-2421-4D19-A9DA-8C98894BC239}" dt="2022-11-10T23:50:42.617" v="18461" actId="20577"/>
          <ac:spMkLst>
            <pc:docMk/>
            <pc:sldMk cId="2145889680" sldId="4395"/>
            <ac:spMk id="12" creationId="{59CFC295-C9BA-9AAD-CE76-0D670A2E693D}"/>
          </ac:spMkLst>
        </pc:spChg>
        <pc:spChg chg="mod">
          <ac:chgData name="Balaji Srinivasan" userId="14bef0b7-5a17-40d1-a4ab-5c6c85df17c7" providerId="ADAL" clId="{25F75191-2421-4D19-A9DA-8C98894BC239}" dt="2022-11-10T16:26:47.408" v="14965" actId="1038"/>
          <ac:spMkLst>
            <pc:docMk/>
            <pc:sldMk cId="2145889680" sldId="4395"/>
            <ac:spMk id="13" creationId="{8AC28E4F-CF96-F345-8D28-B715840DAFA9}"/>
          </ac:spMkLst>
        </pc:spChg>
        <pc:spChg chg="add mod">
          <ac:chgData name="Balaji Srinivasan" userId="14bef0b7-5a17-40d1-a4ab-5c6c85df17c7" providerId="ADAL" clId="{25F75191-2421-4D19-A9DA-8C98894BC239}" dt="2022-11-10T16:26:47.408" v="14965" actId="1038"/>
          <ac:spMkLst>
            <pc:docMk/>
            <pc:sldMk cId="2145889680" sldId="4395"/>
            <ac:spMk id="14" creationId="{86CF98A3-8710-F3E3-F023-6968DB404A01}"/>
          </ac:spMkLst>
        </pc:spChg>
        <pc:spChg chg="mod">
          <ac:chgData name="Balaji Srinivasan" userId="14bef0b7-5a17-40d1-a4ab-5c6c85df17c7" providerId="ADAL" clId="{25F75191-2421-4D19-A9DA-8C98894BC239}" dt="2022-11-10T16:26:47.408" v="14965" actId="1038"/>
          <ac:spMkLst>
            <pc:docMk/>
            <pc:sldMk cId="2145889680" sldId="4395"/>
            <ac:spMk id="15" creationId="{6F1D10BC-7DD9-644E-BF73-73B00CEDD3A8}"/>
          </ac:spMkLst>
        </pc:spChg>
        <pc:spChg chg="add mod">
          <ac:chgData name="Balaji Srinivasan" userId="14bef0b7-5a17-40d1-a4ab-5c6c85df17c7" providerId="ADAL" clId="{25F75191-2421-4D19-A9DA-8C98894BC239}" dt="2022-11-10T19:41:35.935" v="14968" actId="114"/>
          <ac:spMkLst>
            <pc:docMk/>
            <pc:sldMk cId="2145889680" sldId="4395"/>
            <ac:spMk id="16" creationId="{4C06D4E2-473F-DA7B-3B9F-9DC74F894BBC}"/>
          </ac:spMkLst>
        </pc:spChg>
        <pc:spChg chg="mod">
          <ac:chgData name="Balaji Srinivasan" userId="14bef0b7-5a17-40d1-a4ab-5c6c85df17c7" providerId="ADAL" clId="{25F75191-2421-4D19-A9DA-8C98894BC239}" dt="2022-11-10T16:26:47.408" v="14965" actId="1038"/>
          <ac:spMkLst>
            <pc:docMk/>
            <pc:sldMk cId="2145889680" sldId="4395"/>
            <ac:spMk id="17" creationId="{886DD50B-E72B-0F44-9EC3-6DF71D504D3C}"/>
          </ac:spMkLst>
        </pc:spChg>
        <pc:spChg chg="mod">
          <ac:chgData name="Balaji Srinivasan" userId="14bef0b7-5a17-40d1-a4ab-5c6c85df17c7" providerId="ADAL" clId="{25F75191-2421-4D19-A9DA-8C98894BC239}" dt="2022-11-10T15:25:47.443" v="13232" actId="1037"/>
          <ac:spMkLst>
            <pc:docMk/>
            <pc:sldMk cId="2145889680" sldId="4395"/>
            <ac:spMk id="22" creationId="{2266A902-7D0E-074F-8B69-8DD1F99CAFE9}"/>
          </ac:spMkLst>
        </pc:spChg>
        <pc:spChg chg="mod">
          <ac:chgData name="Balaji Srinivasan" userId="14bef0b7-5a17-40d1-a4ab-5c6c85df17c7" providerId="ADAL" clId="{25F75191-2421-4D19-A9DA-8C98894BC239}" dt="2022-11-10T15:25:47.443" v="13232" actId="1037"/>
          <ac:spMkLst>
            <pc:docMk/>
            <pc:sldMk cId="2145889680" sldId="4395"/>
            <ac:spMk id="23" creationId="{6644D73E-7E25-5C48-88A6-58B22F49537A}"/>
          </ac:spMkLst>
        </pc:spChg>
        <pc:spChg chg="mod">
          <ac:chgData name="Balaji Srinivasan" userId="14bef0b7-5a17-40d1-a4ab-5c6c85df17c7" providerId="ADAL" clId="{25F75191-2421-4D19-A9DA-8C98894BC239}" dt="2022-11-10T16:26:47.408" v="14965" actId="1038"/>
          <ac:spMkLst>
            <pc:docMk/>
            <pc:sldMk cId="2145889680" sldId="4395"/>
            <ac:spMk id="24" creationId="{9022EC8E-CCCD-5741-96EE-B71D1A7D2B92}"/>
          </ac:spMkLst>
        </pc:spChg>
        <pc:spChg chg="del">
          <ac:chgData name="Balaji Srinivasan" userId="14bef0b7-5a17-40d1-a4ab-5c6c85df17c7" providerId="ADAL" clId="{25F75191-2421-4D19-A9DA-8C98894BC239}" dt="2022-11-10T15:13:47.854" v="12953" actId="478"/>
          <ac:spMkLst>
            <pc:docMk/>
            <pc:sldMk cId="2145889680" sldId="4395"/>
            <ac:spMk id="25" creationId="{5C260324-95A5-654E-A40B-FD1822A3F817}"/>
          </ac:spMkLst>
        </pc:spChg>
        <pc:spChg chg="del">
          <ac:chgData name="Balaji Srinivasan" userId="14bef0b7-5a17-40d1-a4ab-5c6c85df17c7" providerId="ADAL" clId="{25F75191-2421-4D19-A9DA-8C98894BC239}" dt="2022-11-10T15:13:47.854" v="12953" actId="478"/>
          <ac:spMkLst>
            <pc:docMk/>
            <pc:sldMk cId="2145889680" sldId="4395"/>
            <ac:spMk id="26" creationId="{5D444BB1-EEAF-A94E-8AFD-1BDAA40FBA89}"/>
          </ac:spMkLst>
        </pc:spChg>
        <pc:spChg chg="mod">
          <ac:chgData name="Balaji Srinivasan" userId="14bef0b7-5a17-40d1-a4ab-5c6c85df17c7" providerId="ADAL" clId="{25F75191-2421-4D19-A9DA-8C98894BC239}" dt="2022-11-10T16:26:47.408" v="14965" actId="1038"/>
          <ac:spMkLst>
            <pc:docMk/>
            <pc:sldMk cId="2145889680" sldId="4395"/>
            <ac:spMk id="27" creationId="{D60C3532-FC16-CA43-9378-084438A4CE7F}"/>
          </ac:spMkLst>
        </pc:spChg>
        <pc:spChg chg="del">
          <ac:chgData name="Balaji Srinivasan" userId="14bef0b7-5a17-40d1-a4ab-5c6c85df17c7" providerId="ADAL" clId="{25F75191-2421-4D19-A9DA-8C98894BC239}" dt="2022-11-10T15:23:52.061" v="12994" actId="478"/>
          <ac:spMkLst>
            <pc:docMk/>
            <pc:sldMk cId="2145889680" sldId="4395"/>
            <ac:spMk id="28" creationId="{BA077DE0-D250-6644-9ADE-628AF52739DC}"/>
          </ac:spMkLst>
        </pc:spChg>
        <pc:spChg chg="del">
          <ac:chgData name="Balaji Srinivasan" userId="14bef0b7-5a17-40d1-a4ab-5c6c85df17c7" providerId="ADAL" clId="{25F75191-2421-4D19-A9DA-8C98894BC239}" dt="2022-11-10T15:17:24.221" v="12962" actId="478"/>
          <ac:spMkLst>
            <pc:docMk/>
            <pc:sldMk cId="2145889680" sldId="4395"/>
            <ac:spMk id="29" creationId="{EF41291C-67DE-C848-8C8C-CF0AB54857F3}"/>
          </ac:spMkLst>
        </pc:spChg>
        <pc:spChg chg="mod">
          <ac:chgData name="Balaji Srinivasan" userId="14bef0b7-5a17-40d1-a4ab-5c6c85df17c7" providerId="ADAL" clId="{25F75191-2421-4D19-A9DA-8C98894BC239}" dt="2022-11-10T16:26:47.408" v="14965" actId="1038"/>
          <ac:spMkLst>
            <pc:docMk/>
            <pc:sldMk cId="2145889680" sldId="4395"/>
            <ac:spMk id="30" creationId="{6D01EBD1-198D-964E-AF58-C5683E7FF6F7}"/>
          </ac:spMkLst>
        </pc:spChg>
        <pc:spChg chg="mod">
          <ac:chgData name="Balaji Srinivasan" userId="14bef0b7-5a17-40d1-a4ab-5c6c85df17c7" providerId="ADAL" clId="{25F75191-2421-4D19-A9DA-8C98894BC239}" dt="2022-11-10T16:26:47.408" v="14965" actId="1038"/>
          <ac:spMkLst>
            <pc:docMk/>
            <pc:sldMk cId="2145889680" sldId="4395"/>
            <ac:spMk id="31" creationId="{37EC407C-06EC-7543-8FF2-3D90814E3CAE}"/>
          </ac:spMkLst>
        </pc:spChg>
        <pc:spChg chg="mod">
          <ac:chgData name="Balaji Srinivasan" userId="14bef0b7-5a17-40d1-a4ab-5c6c85df17c7" providerId="ADAL" clId="{25F75191-2421-4D19-A9DA-8C98894BC239}" dt="2022-11-10T16:26:47.408" v="14965" actId="1038"/>
          <ac:spMkLst>
            <pc:docMk/>
            <pc:sldMk cId="2145889680" sldId="4395"/>
            <ac:spMk id="32" creationId="{E09654DE-4907-ED4D-AC60-A31FDEFA1D45}"/>
          </ac:spMkLst>
        </pc:spChg>
        <pc:spChg chg="add del mod">
          <ac:chgData name="Balaji Srinivasan" userId="14bef0b7-5a17-40d1-a4ab-5c6c85df17c7" providerId="ADAL" clId="{25F75191-2421-4D19-A9DA-8C98894BC239}" dt="2022-11-10T16:26:47.408" v="14965" actId="1038"/>
          <ac:spMkLst>
            <pc:docMk/>
            <pc:sldMk cId="2145889680" sldId="4395"/>
            <ac:spMk id="33" creationId="{8ADCE7C8-4F4C-764E-B09A-2372585626E3}"/>
          </ac:spMkLst>
        </pc:spChg>
        <pc:spChg chg="mod">
          <ac:chgData name="Balaji Srinivasan" userId="14bef0b7-5a17-40d1-a4ab-5c6c85df17c7" providerId="ADAL" clId="{25F75191-2421-4D19-A9DA-8C98894BC239}" dt="2022-11-10T16:26:47.408" v="14965" actId="1038"/>
          <ac:spMkLst>
            <pc:docMk/>
            <pc:sldMk cId="2145889680" sldId="4395"/>
            <ac:spMk id="34" creationId="{C6581D8D-3301-3E41-841B-3D7DC5420480}"/>
          </ac:spMkLst>
        </pc:spChg>
        <pc:spChg chg="mod">
          <ac:chgData name="Balaji Srinivasan" userId="14bef0b7-5a17-40d1-a4ab-5c6c85df17c7" providerId="ADAL" clId="{25F75191-2421-4D19-A9DA-8C98894BC239}" dt="2022-11-10T16:26:47.408" v="14965" actId="1038"/>
          <ac:spMkLst>
            <pc:docMk/>
            <pc:sldMk cId="2145889680" sldId="4395"/>
            <ac:spMk id="35" creationId="{B87A0202-1862-6840-824D-EFA30437B895}"/>
          </ac:spMkLst>
        </pc:spChg>
        <pc:spChg chg="mod">
          <ac:chgData name="Balaji Srinivasan" userId="14bef0b7-5a17-40d1-a4ab-5c6c85df17c7" providerId="ADAL" clId="{25F75191-2421-4D19-A9DA-8C98894BC239}" dt="2022-11-10T16:26:47.408" v="14965" actId="1038"/>
          <ac:spMkLst>
            <pc:docMk/>
            <pc:sldMk cId="2145889680" sldId="4395"/>
            <ac:spMk id="36" creationId="{601C54D9-E2CA-0940-A8AF-35C7AF00A59E}"/>
          </ac:spMkLst>
        </pc:spChg>
        <pc:spChg chg="mod">
          <ac:chgData name="Balaji Srinivasan" userId="14bef0b7-5a17-40d1-a4ab-5c6c85df17c7" providerId="ADAL" clId="{25F75191-2421-4D19-A9DA-8C98894BC239}" dt="2022-11-10T16:26:47.408" v="14965" actId="1038"/>
          <ac:spMkLst>
            <pc:docMk/>
            <pc:sldMk cId="2145889680" sldId="4395"/>
            <ac:spMk id="37" creationId="{05336E7D-376B-E046-8209-BA8ED6AE27EC}"/>
          </ac:spMkLst>
        </pc:spChg>
        <pc:spChg chg="del mod">
          <ac:chgData name="Balaji Srinivasan" userId="14bef0b7-5a17-40d1-a4ab-5c6c85df17c7" providerId="ADAL" clId="{25F75191-2421-4D19-A9DA-8C98894BC239}" dt="2022-11-10T15:29:36.197" v="13512" actId="478"/>
          <ac:spMkLst>
            <pc:docMk/>
            <pc:sldMk cId="2145889680" sldId="4395"/>
            <ac:spMk id="38" creationId="{359AFB3D-0378-2B4D-B447-2DC92852D974}"/>
          </ac:spMkLst>
        </pc:spChg>
        <pc:spChg chg="del mod">
          <ac:chgData name="Balaji Srinivasan" userId="14bef0b7-5a17-40d1-a4ab-5c6c85df17c7" providerId="ADAL" clId="{25F75191-2421-4D19-A9DA-8C98894BC239}" dt="2022-11-10T15:29:33.221" v="13511" actId="478"/>
          <ac:spMkLst>
            <pc:docMk/>
            <pc:sldMk cId="2145889680" sldId="4395"/>
            <ac:spMk id="39" creationId="{5E70CE49-AE2F-3C44-AD58-34B1B281B2F3}"/>
          </ac:spMkLst>
        </pc:spChg>
        <pc:spChg chg="mod">
          <ac:chgData name="Balaji Srinivasan" userId="14bef0b7-5a17-40d1-a4ab-5c6c85df17c7" providerId="ADAL" clId="{25F75191-2421-4D19-A9DA-8C98894BC239}" dt="2022-11-10T16:26:47.408" v="14965" actId="1038"/>
          <ac:spMkLst>
            <pc:docMk/>
            <pc:sldMk cId="2145889680" sldId="4395"/>
            <ac:spMk id="40" creationId="{204ACD6F-0EA7-FF4C-98DB-B3DB0CC25FD0}"/>
          </ac:spMkLst>
        </pc:spChg>
        <pc:spChg chg="del mod">
          <ac:chgData name="Balaji Srinivasan" userId="14bef0b7-5a17-40d1-a4ab-5c6c85df17c7" providerId="ADAL" clId="{25F75191-2421-4D19-A9DA-8C98894BC239}" dt="2022-11-10T15:29:45.124" v="13515" actId="478"/>
          <ac:spMkLst>
            <pc:docMk/>
            <pc:sldMk cId="2145889680" sldId="4395"/>
            <ac:spMk id="41" creationId="{88FB711D-BAF4-7147-810F-21EC998B1FC3}"/>
          </ac:spMkLst>
        </pc:spChg>
        <pc:spChg chg="del">
          <ac:chgData name="Balaji Srinivasan" userId="14bef0b7-5a17-40d1-a4ab-5c6c85df17c7" providerId="ADAL" clId="{25F75191-2421-4D19-A9DA-8C98894BC239}" dt="2022-11-10T15:09:21.531" v="12750" actId="478"/>
          <ac:spMkLst>
            <pc:docMk/>
            <pc:sldMk cId="2145889680" sldId="4395"/>
            <ac:spMk id="44" creationId="{EB85846B-B4DD-D346-BE0C-37F878C3F360}"/>
          </ac:spMkLst>
        </pc:spChg>
        <pc:spChg chg="del">
          <ac:chgData name="Balaji Srinivasan" userId="14bef0b7-5a17-40d1-a4ab-5c6c85df17c7" providerId="ADAL" clId="{25F75191-2421-4D19-A9DA-8C98894BC239}" dt="2022-11-10T15:09:21.531" v="12750" actId="478"/>
          <ac:spMkLst>
            <pc:docMk/>
            <pc:sldMk cId="2145889680" sldId="4395"/>
            <ac:spMk id="45" creationId="{14CCF53B-4E8A-804A-9EAC-C1FF6A3EC7E9}"/>
          </ac:spMkLst>
        </pc:spChg>
        <pc:grpChg chg="del mod">
          <ac:chgData name="Balaji Srinivasan" userId="14bef0b7-5a17-40d1-a4ab-5c6c85df17c7" providerId="ADAL" clId="{25F75191-2421-4D19-A9DA-8C98894BC239}" dt="2022-11-10T15:51:07.003" v="13861" actId="478"/>
          <ac:grpSpMkLst>
            <pc:docMk/>
            <pc:sldMk cId="2145889680" sldId="4395"/>
            <ac:grpSpMk id="5" creationId="{5BEA2CEE-9F51-0C44-88E6-7D6301C0861C}"/>
          </ac:grpSpMkLst>
        </pc:grpChg>
        <pc:picChg chg="add mod">
          <ac:chgData name="Balaji Srinivasan" userId="14bef0b7-5a17-40d1-a4ab-5c6c85df17c7" providerId="ADAL" clId="{25F75191-2421-4D19-A9DA-8C98894BC239}" dt="2022-11-10T16:26:47.408" v="14965" actId="1038"/>
          <ac:picMkLst>
            <pc:docMk/>
            <pc:sldMk cId="2145889680" sldId="4395"/>
            <ac:picMk id="7" creationId="{28BD2A78-088D-46C0-8F67-D0DBF41D614B}"/>
          </ac:picMkLst>
        </pc:picChg>
        <pc:picChg chg="add del mod">
          <ac:chgData name="Balaji Srinivasan" userId="14bef0b7-5a17-40d1-a4ab-5c6c85df17c7" providerId="ADAL" clId="{25F75191-2421-4D19-A9DA-8C98894BC239}" dt="2022-11-10T15:21:49.795" v="12971" actId="478"/>
          <ac:picMkLst>
            <pc:docMk/>
            <pc:sldMk cId="2145889680" sldId="4395"/>
            <ac:picMk id="1026" creationId="{3E191530-E7FD-5858-9B54-04B41BA0AB7B}"/>
          </ac:picMkLst>
        </pc:picChg>
        <pc:picChg chg="add del mod">
          <ac:chgData name="Balaji Srinivasan" userId="14bef0b7-5a17-40d1-a4ab-5c6c85df17c7" providerId="ADAL" clId="{25F75191-2421-4D19-A9DA-8C98894BC239}" dt="2022-11-10T16:26:47.408" v="14965" actId="1038"/>
          <ac:picMkLst>
            <pc:docMk/>
            <pc:sldMk cId="2145889680" sldId="4395"/>
            <ac:picMk id="1028" creationId="{210FB422-8FE8-9B31-F0E0-EEACBBFA95BD}"/>
          </ac:picMkLst>
        </pc:picChg>
        <pc:picChg chg="add del mod">
          <ac:chgData name="Balaji Srinivasan" userId="14bef0b7-5a17-40d1-a4ab-5c6c85df17c7" providerId="ADAL" clId="{25F75191-2421-4D19-A9DA-8C98894BC239}" dt="2022-11-10T15:21:03.917" v="12970" actId="478"/>
          <ac:picMkLst>
            <pc:docMk/>
            <pc:sldMk cId="2145889680" sldId="4395"/>
            <ac:picMk id="1030" creationId="{34B12B7A-6286-E22B-5114-50EAB5CD276F}"/>
          </ac:picMkLst>
        </pc:picChg>
        <pc:picChg chg="add del mod">
          <ac:chgData name="Balaji Srinivasan" userId="14bef0b7-5a17-40d1-a4ab-5c6c85df17c7" providerId="ADAL" clId="{25F75191-2421-4D19-A9DA-8C98894BC239}" dt="2022-11-10T15:21:58.532" v="12975" actId="478"/>
          <ac:picMkLst>
            <pc:docMk/>
            <pc:sldMk cId="2145889680" sldId="4395"/>
            <ac:picMk id="1032" creationId="{AB5C5D3A-7A88-C8F6-2A28-E46F0D97F890}"/>
          </ac:picMkLst>
        </pc:picChg>
        <pc:picChg chg="add del">
          <ac:chgData name="Balaji Srinivasan" userId="14bef0b7-5a17-40d1-a4ab-5c6c85df17c7" providerId="ADAL" clId="{25F75191-2421-4D19-A9DA-8C98894BC239}" dt="2022-11-10T15:22:25.316" v="12977" actId="478"/>
          <ac:picMkLst>
            <pc:docMk/>
            <pc:sldMk cId="2145889680" sldId="4395"/>
            <ac:picMk id="1034" creationId="{C9DE82CB-D986-62FD-43D5-968176CA0CDE}"/>
          </ac:picMkLst>
        </pc:picChg>
        <pc:picChg chg="add mod">
          <ac:chgData name="Balaji Srinivasan" userId="14bef0b7-5a17-40d1-a4ab-5c6c85df17c7" providerId="ADAL" clId="{25F75191-2421-4D19-A9DA-8C98894BC239}" dt="2022-11-10T16:26:47.408" v="14965" actId="1038"/>
          <ac:picMkLst>
            <pc:docMk/>
            <pc:sldMk cId="2145889680" sldId="4395"/>
            <ac:picMk id="1036" creationId="{EC067C3A-99AA-84F7-644D-918126AC2A1B}"/>
          </ac:picMkLst>
        </pc:picChg>
        <pc:picChg chg="add del">
          <ac:chgData name="Balaji Srinivasan" userId="14bef0b7-5a17-40d1-a4ab-5c6c85df17c7" providerId="ADAL" clId="{25F75191-2421-4D19-A9DA-8C98894BC239}" dt="2022-11-10T15:23:44.962" v="12993" actId="478"/>
          <ac:picMkLst>
            <pc:docMk/>
            <pc:sldMk cId="2145889680" sldId="4395"/>
            <ac:picMk id="1038" creationId="{5A792C5F-6D69-DF18-2E64-1D7BACB30FED}"/>
          </ac:picMkLst>
        </pc:picChg>
        <pc:picChg chg="add mod">
          <ac:chgData name="Balaji Srinivasan" userId="14bef0b7-5a17-40d1-a4ab-5c6c85df17c7" providerId="ADAL" clId="{25F75191-2421-4D19-A9DA-8C98894BC239}" dt="2022-11-10T16:26:47.408" v="14965" actId="1038"/>
          <ac:picMkLst>
            <pc:docMk/>
            <pc:sldMk cId="2145889680" sldId="4395"/>
            <ac:picMk id="1040" creationId="{DCD7A436-64F7-FB12-7E98-4F4134028678}"/>
          </ac:picMkLst>
        </pc:picChg>
      </pc:sldChg>
      <pc:sldChg chg="addSp delSp modSp mod ord">
        <pc:chgData name="Balaji Srinivasan" userId="14bef0b7-5a17-40d1-a4ab-5c6c85df17c7" providerId="ADAL" clId="{25F75191-2421-4D19-A9DA-8C98894BC239}" dt="2022-11-11T00:11:11.322" v="19831"/>
        <pc:sldMkLst>
          <pc:docMk/>
          <pc:sldMk cId="2723263350" sldId="4428"/>
        </pc:sldMkLst>
        <pc:spChg chg="add mod">
          <ac:chgData name="Balaji Srinivasan" userId="14bef0b7-5a17-40d1-a4ab-5c6c85df17c7" providerId="ADAL" clId="{25F75191-2421-4D19-A9DA-8C98894BC239}" dt="2022-11-09T20:19:41.528" v="11402"/>
          <ac:spMkLst>
            <pc:docMk/>
            <pc:sldMk cId="2723263350" sldId="4428"/>
            <ac:spMk id="4" creationId="{E5DE302A-E693-0D69-38DC-B32456483BBA}"/>
          </ac:spMkLst>
        </pc:spChg>
        <pc:spChg chg="mod">
          <ac:chgData name="Balaji Srinivasan" userId="14bef0b7-5a17-40d1-a4ab-5c6c85df17c7" providerId="ADAL" clId="{25F75191-2421-4D19-A9DA-8C98894BC239}" dt="2022-11-09T20:20:08.539" v="11435" actId="1035"/>
          <ac:spMkLst>
            <pc:docMk/>
            <pc:sldMk cId="2723263350" sldId="4428"/>
            <ac:spMk id="5" creationId="{5CDA6A03-EA30-554B-823D-5A1D6FB23FB1}"/>
          </ac:spMkLst>
        </pc:spChg>
        <pc:spChg chg="mod">
          <ac:chgData name="Balaji Srinivasan" userId="14bef0b7-5a17-40d1-a4ab-5c6c85df17c7" providerId="ADAL" clId="{25F75191-2421-4D19-A9DA-8C98894BC239}" dt="2022-11-09T20:20:08.539" v="11435" actId="1035"/>
          <ac:spMkLst>
            <pc:docMk/>
            <pc:sldMk cId="2723263350" sldId="4428"/>
            <ac:spMk id="6" creationId="{3AE1D423-F9F8-AA4A-BBF7-E1017D667643}"/>
          </ac:spMkLst>
        </pc:spChg>
        <pc:spChg chg="mod">
          <ac:chgData name="Balaji Srinivasan" userId="14bef0b7-5a17-40d1-a4ab-5c6c85df17c7" providerId="ADAL" clId="{25F75191-2421-4D19-A9DA-8C98894BC239}" dt="2022-11-09T20:20:08.539" v="11435" actId="1035"/>
          <ac:spMkLst>
            <pc:docMk/>
            <pc:sldMk cId="2723263350" sldId="4428"/>
            <ac:spMk id="20" creationId="{CE8ED532-65E0-F547-99B7-61C08C9302A4}"/>
          </ac:spMkLst>
        </pc:spChg>
        <pc:spChg chg="mod">
          <ac:chgData name="Balaji Srinivasan" userId="14bef0b7-5a17-40d1-a4ab-5c6c85df17c7" providerId="ADAL" clId="{25F75191-2421-4D19-A9DA-8C98894BC239}" dt="2022-11-09T20:20:08.539" v="11435" actId="1035"/>
          <ac:spMkLst>
            <pc:docMk/>
            <pc:sldMk cId="2723263350" sldId="4428"/>
            <ac:spMk id="22" creationId="{FD35F0E5-C4B1-D74B-9C69-584DB115C965}"/>
          </ac:spMkLst>
        </pc:spChg>
        <pc:spChg chg="mod">
          <ac:chgData name="Balaji Srinivasan" userId="14bef0b7-5a17-40d1-a4ab-5c6c85df17c7" providerId="ADAL" clId="{25F75191-2421-4D19-A9DA-8C98894BC239}" dt="2022-11-09T20:32:14.377" v="12170" actId="20577"/>
          <ac:spMkLst>
            <pc:docMk/>
            <pc:sldMk cId="2723263350" sldId="4428"/>
            <ac:spMk id="24" creationId="{42CDAE07-E68E-3F48-928A-831E277206D6}"/>
          </ac:spMkLst>
        </pc:spChg>
        <pc:spChg chg="mod">
          <ac:chgData name="Balaji Srinivasan" userId="14bef0b7-5a17-40d1-a4ab-5c6c85df17c7" providerId="ADAL" clId="{25F75191-2421-4D19-A9DA-8C98894BC239}" dt="2022-11-09T20:34:23.546" v="12426" actId="20577"/>
          <ac:spMkLst>
            <pc:docMk/>
            <pc:sldMk cId="2723263350" sldId="4428"/>
            <ac:spMk id="25" creationId="{1D3970C6-58FB-B040-8E0F-3AD4A8A171F7}"/>
          </ac:spMkLst>
        </pc:spChg>
        <pc:spChg chg="mod">
          <ac:chgData name="Balaji Srinivasan" userId="14bef0b7-5a17-40d1-a4ab-5c6c85df17c7" providerId="ADAL" clId="{25F75191-2421-4D19-A9DA-8C98894BC239}" dt="2022-11-09T20:20:08.539" v="11435" actId="1035"/>
          <ac:spMkLst>
            <pc:docMk/>
            <pc:sldMk cId="2723263350" sldId="4428"/>
            <ac:spMk id="26" creationId="{831E7331-5C74-944D-9F27-EB0FF1DBAEED}"/>
          </ac:spMkLst>
        </pc:spChg>
        <pc:spChg chg="del">
          <ac:chgData name="Balaji Srinivasan" userId="14bef0b7-5a17-40d1-a4ab-5c6c85df17c7" providerId="ADAL" clId="{25F75191-2421-4D19-A9DA-8C98894BC239}" dt="2022-11-09T20:19:41.230" v="11401" actId="478"/>
          <ac:spMkLst>
            <pc:docMk/>
            <pc:sldMk cId="2723263350" sldId="4428"/>
            <ac:spMk id="44" creationId="{EB85846B-B4DD-D346-BE0C-37F878C3F360}"/>
          </ac:spMkLst>
        </pc:spChg>
        <pc:spChg chg="del">
          <ac:chgData name="Balaji Srinivasan" userId="14bef0b7-5a17-40d1-a4ab-5c6c85df17c7" providerId="ADAL" clId="{25F75191-2421-4D19-A9DA-8C98894BC239}" dt="2022-11-09T20:19:58.288" v="11403" actId="478"/>
          <ac:spMkLst>
            <pc:docMk/>
            <pc:sldMk cId="2723263350" sldId="4428"/>
            <ac:spMk id="45" creationId="{14CCF53B-4E8A-804A-9EAC-C1FF6A3EC7E9}"/>
          </ac:spMkLst>
        </pc:spChg>
        <pc:grpChg chg="mod">
          <ac:chgData name="Balaji Srinivasan" userId="14bef0b7-5a17-40d1-a4ab-5c6c85df17c7" providerId="ADAL" clId="{25F75191-2421-4D19-A9DA-8C98894BC239}" dt="2022-11-09T20:20:15.713" v="11436" actId="14100"/>
          <ac:grpSpMkLst>
            <pc:docMk/>
            <pc:sldMk cId="2723263350" sldId="4428"/>
            <ac:grpSpMk id="3" creationId="{520DBDD3-FCF6-2941-B644-932EC504CF58}"/>
          </ac:grpSpMkLst>
        </pc:grpChg>
      </pc:sldChg>
      <pc:sldChg chg="del">
        <pc:chgData name="Balaji Srinivasan" userId="14bef0b7-5a17-40d1-a4ab-5c6c85df17c7" providerId="ADAL" clId="{25F75191-2421-4D19-A9DA-8C98894BC239}" dt="2022-11-10T21:22:42.853" v="15567" actId="47"/>
        <pc:sldMkLst>
          <pc:docMk/>
          <pc:sldMk cId="1294607582" sldId="4439"/>
        </pc:sldMkLst>
      </pc:sldChg>
      <pc:sldChg chg="modSp mod">
        <pc:chgData name="Balaji Srinivasan" userId="14bef0b7-5a17-40d1-a4ab-5c6c85df17c7" providerId="ADAL" clId="{25F75191-2421-4D19-A9DA-8C98894BC239}" dt="2022-11-08T14:47:54.776" v="10354" actId="15"/>
        <pc:sldMkLst>
          <pc:docMk/>
          <pc:sldMk cId="4107540767" sldId="11764"/>
        </pc:sldMkLst>
        <pc:spChg chg="mod">
          <ac:chgData name="Balaji Srinivasan" userId="14bef0b7-5a17-40d1-a4ab-5c6c85df17c7" providerId="ADAL" clId="{25F75191-2421-4D19-A9DA-8C98894BC239}" dt="2022-11-07T18:15:33.256" v="8409" actId="20577"/>
          <ac:spMkLst>
            <pc:docMk/>
            <pc:sldMk cId="4107540767" sldId="11764"/>
            <ac:spMk id="4" creationId="{318377A3-1E8F-456F-A973-AC3C089091DB}"/>
          </ac:spMkLst>
        </pc:spChg>
        <pc:spChg chg="mod">
          <ac:chgData name="Balaji Srinivasan" userId="14bef0b7-5a17-40d1-a4ab-5c6c85df17c7" providerId="ADAL" clId="{25F75191-2421-4D19-A9DA-8C98894BC239}" dt="2022-11-08T14:47:54.776" v="10354" actId="15"/>
          <ac:spMkLst>
            <pc:docMk/>
            <pc:sldMk cId="4107540767" sldId="11764"/>
            <ac:spMk id="6" creationId="{26416BE6-6124-1674-0DA5-77C5BFA33A9A}"/>
          </ac:spMkLst>
        </pc:spChg>
      </pc:sldChg>
      <pc:sldChg chg="modSp add del mod">
        <pc:chgData name="Balaji Srinivasan" userId="14bef0b7-5a17-40d1-a4ab-5c6c85df17c7" providerId="ADAL" clId="{25F75191-2421-4D19-A9DA-8C98894BC239}" dt="2022-11-01T19:03:37.002" v="1692" actId="47"/>
        <pc:sldMkLst>
          <pc:docMk/>
          <pc:sldMk cId="1267595918" sldId="11766"/>
        </pc:sldMkLst>
        <pc:spChg chg="mod">
          <ac:chgData name="Balaji Srinivasan" userId="14bef0b7-5a17-40d1-a4ab-5c6c85df17c7" providerId="ADAL" clId="{25F75191-2421-4D19-A9DA-8C98894BC239}" dt="2022-11-01T18:39:43.077" v="842" actId="403"/>
          <ac:spMkLst>
            <pc:docMk/>
            <pc:sldMk cId="1267595918" sldId="11766"/>
            <ac:spMk id="16" creationId="{95DF32B9-A19C-4BD6-A8C4-C659AE5631E2}"/>
          </ac:spMkLst>
        </pc:spChg>
      </pc:sldChg>
      <pc:sldChg chg="modSp del mod">
        <pc:chgData name="Balaji Srinivasan" userId="14bef0b7-5a17-40d1-a4ab-5c6c85df17c7" providerId="ADAL" clId="{25F75191-2421-4D19-A9DA-8C98894BC239}" dt="2022-11-01T18:37:57.356" v="828" actId="2696"/>
        <pc:sldMkLst>
          <pc:docMk/>
          <pc:sldMk cId="1685562628" sldId="11766"/>
        </pc:sldMkLst>
        <pc:spChg chg="mod">
          <ac:chgData name="Balaji Srinivasan" userId="14bef0b7-5a17-40d1-a4ab-5c6c85df17c7" providerId="ADAL" clId="{25F75191-2421-4D19-A9DA-8C98894BC239}" dt="2022-11-01T16:04:06.572" v="132" actId="20577"/>
          <ac:spMkLst>
            <pc:docMk/>
            <pc:sldMk cId="1685562628" sldId="11766"/>
            <ac:spMk id="4" creationId="{ECD24E4C-280B-4493-8539-A2D4EF4CACBC}"/>
          </ac:spMkLst>
        </pc:spChg>
      </pc:sldChg>
      <pc:sldChg chg="addSp delSp modSp mod ord modShow addCm delCm modCm">
        <pc:chgData name="Balaji Srinivasan" userId="14bef0b7-5a17-40d1-a4ab-5c6c85df17c7" providerId="ADAL" clId="{25F75191-2421-4D19-A9DA-8C98894BC239}" dt="2022-11-08T14:45:09.394" v="10271" actId="1076"/>
        <pc:sldMkLst>
          <pc:docMk/>
          <pc:sldMk cId="2115418796" sldId="11768"/>
        </pc:sldMkLst>
        <pc:spChg chg="del">
          <ac:chgData name="Balaji Srinivasan" userId="14bef0b7-5a17-40d1-a4ab-5c6c85df17c7" providerId="ADAL" clId="{25F75191-2421-4D19-A9DA-8C98894BC239}" dt="2022-11-08T05:37:44.084" v="9197" actId="478"/>
          <ac:spMkLst>
            <pc:docMk/>
            <pc:sldMk cId="2115418796" sldId="11768"/>
            <ac:spMk id="4" creationId="{7E4E4B98-DCF0-4866-A803-D75BFCD8B497}"/>
          </ac:spMkLst>
        </pc:spChg>
        <pc:spChg chg="del">
          <ac:chgData name="Balaji Srinivasan" userId="14bef0b7-5a17-40d1-a4ab-5c6c85df17c7" providerId="ADAL" clId="{25F75191-2421-4D19-A9DA-8C98894BC239}" dt="2022-11-08T05:37:54.441" v="9198" actId="478"/>
          <ac:spMkLst>
            <pc:docMk/>
            <pc:sldMk cId="2115418796" sldId="11768"/>
            <ac:spMk id="7" creationId="{F72D6B37-284D-7B02-F7C0-9345BE3540B7}"/>
          </ac:spMkLst>
        </pc:spChg>
        <pc:spChg chg="add del mod">
          <ac:chgData name="Balaji Srinivasan" userId="14bef0b7-5a17-40d1-a4ab-5c6c85df17c7" providerId="ADAL" clId="{25F75191-2421-4D19-A9DA-8C98894BC239}" dt="2022-11-08T05:57:17.950" v="9940" actId="478"/>
          <ac:spMkLst>
            <pc:docMk/>
            <pc:sldMk cId="2115418796" sldId="11768"/>
            <ac:spMk id="28" creationId="{FB96F3D3-3DBC-F97E-5801-0F88FEBFCF21}"/>
          </ac:spMkLst>
        </pc:spChg>
        <pc:spChg chg="add mod">
          <ac:chgData name="Balaji Srinivasan" userId="14bef0b7-5a17-40d1-a4ab-5c6c85df17c7" providerId="ADAL" clId="{25F75191-2421-4D19-A9DA-8C98894BC239}" dt="2022-11-08T05:57:27.583" v="9941"/>
          <ac:spMkLst>
            <pc:docMk/>
            <pc:sldMk cId="2115418796" sldId="11768"/>
            <ac:spMk id="30" creationId="{A5F3ADB2-11BB-F8EE-AC2E-BA4AF3B3A525}"/>
          </ac:spMkLst>
        </pc:spChg>
        <pc:spChg chg="mod">
          <ac:chgData name="Balaji Srinivasan" userId="14bef0b7-5a17-40d1-a4ab-5c6c85df17c7" providerId="ADAL" clId="{25F75191-2421-4D19-A9DA-8C98894BC239}" dt="2022-11-08T05:39:17.701" v="9228" actId="14100"/>
          <ac:spMkLst>
            <pc:docMk/>
            <pc:sldMk cId="2115418796" sldId="11768"/>
            <ac:spMk id="39" creationId="{137A8F66-0C8D-4C9A-91C3-76008F7D0DDC}"/>
          </ac:spMkLst>
        </pc:spChg>
        <pc:spChg chg="mod">
          <ac:chgData name="Balaji Srinivasan" userId="14bef0b7-5a17-40d1-a4ab-5c6c85df17c7" providerId="ADAL" clId="{25F75191-2421-4D19-A9DA-8C98894BC239}" dt="2022-11-08T05:42:44.757" v="9309" actId="20577"/>
          <ac:spMkLst>
            <pc:docMk/>
            <pc:sldMk cId="2115418796" sldId="11768"/>
            <ac:spMk id="40" creationId="{488881D6-03E6-47CD-8176-11E91152C400}"/>
          </ac:spMkLst>
        </pc:spChg>
        <pc:spChg chg="mod">
          <ac:chgData name="Balaji Srinivasan" userId="14bef0b7-5a17-40d1-a4ab-5c6c85df17c7" providerId="ADAL" clId="{25F75191-2421-4D19-A9DA-8C98894BC239}" dt="2022-11-08T05:39:36.574" v="9241" actId="20577"/>
          <ac:spMkLst>
            <pc:docMk/>
            <pc:sldMk cId="2115418796" sldId="11768"/>
            <ac:spMk id="41" creationId="{994E17FA-4B0B-497B-9809-49B41611D377}"/>
          </ac:spMkLst>
        </pc:spChg>
        <pc:picChg chg="add del mod">
          <ac:chgData name="Balaji Srinivasan" userId="14bef0b7-5a17-40d1-a4ab-5c6c85df17c7" providerId="ADAL" clId="{25F75191-2421-4D19-A9DA-8C98894BC239}" dt="2022-11-01T15:53:07.548" v="88" actId="478"/>
          <ac:picMkLst>
            <pc:docMk/>
            <pc:sldMk cId="2115418796" sldId="11768"/>
            <ac:picMk id="11" creationId="{E0A63868-7F0B-792D-3D10-07EFD9FDD6E6}"/>
          </ac:picMkLst>
        </pc:picChg>
        <pc:picChg chg="add del mod">
          <ac:chgData name="Balaji Srinivasan" userId="14bef0b7-5a17-40d1-a4ab-5c6c85df17c7" providerId="ADAL" clId="{25F75191-2421-4D19-A9DA-8C98894BC239}" dt="2022-11-01T18:05:34.851" v="707" actId="478"/>
          <ac:picMkLst>
            <pc:docMk/>
            <pc:sldMk cId="2115418796" sldId="11768"/>
            <ac:picMk id="14" creationId="{D849B8B6-101A-9ED5-1588-88CB05206DB2}"/>
          </ac:picMkLst>
        </pc:picChg>
        <pc:picChg chg="add mod">
          <ac:chgData name="Balaji Srinivasan" userId="14bef0b7-5a17-40d1-a4ab-5c6c85df17c7" providerId="ADAL" clId="{25F75191-2421-4D19-A9DA-8C98894BC239}" dt="2022-11-08T14:44:51.610" v="10269" actId="1076"/>
          <ac:picMkLst>
            <pc:docMk/>
            <pc:sldMk cId="2115418796" sldId="11768"/>
            <ac:picMk id="32" creationId="{2532FCE2-A2C8-1A72-B6DC-58808E156CF6}"/>
          </ac:picMkLst>
        </pc:picChg>
        <pc:picChg chg="add mod">
          <ac:chgData name="Balaji Srinivasan" userId="14bef0b7-5a17-40d1-a4ab-5c6c85df17c7" providerId="ADAL" clId="{25F75191-2421-4D19-A9DA-8C98894BC239}" dt="2022-11-08T14:45:09.394" v="10271" actId="1076"/>
          <ac:picMkLst>
            <pc:docMk/>
            <pc:sldMk cId="2115418796" sldId="11768"/>
            <ac:picMk id="35" creationId="{E912AA6F-40F8-9DB4-1EC4-46F2BF7D17F0}"/>
          </ac:picMkLst>
        </pc:picChg>
        <pc:picChg chg="del">
          <ac:chgData name="Balaji Srinivasan" userId="14bef0b7-5a17-40d1-a4ab-5c6c85df17c7" providerId="ADAL" clId="{25F75191-2421-4D19-A9DA-8C98894BC239}" dt="2022-11-08T14:44:34.240" v="10267" actId="478"/>
          <ac:picMkLst>
            <pc:docMk/>
            <pc:sldMk cId="2115418796" sldId="11768"/>
            <ac:picMk id="1032" creationId="{A3E2AA59-3A45-447D-9797-B0D2ECAC510A}"/>
          </ac:picMkLst>
        </pc:picChg>
      </pc:sldChg>
      <pc:sldChg chg="addSp delSp modSp add del mod ord">
        <pc:chgData name="Balaji Srinivasan" userId="14bef0b7-5a17-40d1-a4ab-5c6c85df17c7" providerId="ADAL" clId="{25F75191-2421-4D19-A9DA-8C98894BC239}" dt="2022-11-11T00:29:03.193" v="20330" actId="12385"/>
        <pc:sldMkLst>
          <pc:docMk/>
          <pc:sldMk cId="379099514" sldId="11802"/>
        </pc:sldMkLst>
        <pc:spChg chg="mod">
          <ac:chgData name="Balaji Srinivasan" userId="14bef0b7-5a17-40d1-a4ab-5c6c85df17c7" providerId="ADAL" clId="{25F75191-2421-4D19-A9DA-8C98894BC239}" dt="2022-11-11T00:08:04.122" v="19676" actId="1037"/>
          <ac:spMkLst>
            <pc:docMk/>
            <pc:sldMk cId="379099514" sldId="11802"/>
            <ac:spMk id="3" creationId="{9C594DE7-4DF7-45FD-876B-688A2083B8BA}"/>
          </ac:spMkLst>
        </pc:spChg>
        <pc:spChg chg="del">
          <ac:chgData name="Balaji Srinivasan" userId="14bef0b7-5a17-40d1-a4ab-5c6c85df17c7" providerId="ADAL" clId="{25F75191-2421-4D19-A9DA-8C98894BC239}" dt="2022-11-11T00:10:34.187" v="19818" actId="478"/>
          <ac:spMkLst>
            <pc:docMk/>
            <pc:sldMk cId="379099514" sldId="11802"/>
            <ac:spMk id="6" creationId="{6E65A0EC-6A9A-BDE4-BB7C-5985F9D2D8C0}"/>
          </ac:spMkLst>
        </pc:spChg>
        <pc:spChg chg="add del mod">
          <ac:chgData name="Balaji Srinivasan" userId="14bef0b7-5a17-40d1-a4ab-5c6c85df17c7" providerId="ADAL" clId="{25F75191-2421-4D19-A9DA-8C98894BC239}" dt="2022-11-11T00:21:26.529" v="20169"/>
          <ac:spMkLst>
            <pc:docMk/>
            <pc:sldMk cId="379099514" sldId="11802"/>
            <ac:spMk id="7" creationId="{5F940FAC-CC73-A51C-7A68-DB77988AABFB}"/>
          </ac:spMkLst>
        </pc:spChg>
        <pc:spChg chg="add mod">
          <ac:chgData name="Balaji Srinivasan" userId="14bef0b7-5a17-40d1-a4ab-5c6c85df17c7" providerId="ADAL" clId="{25F75191-2421-4D19-A9DA-8C98894BC239}" dt="2022-11-11T00:22:27.045" v="20282" actId="14100"/>
          <ac:spMkLst>
            <pc:docMk/>
            <pc:sldMk cId="379099514" sldId="11802"/>
            <ac:spMk id="9" creationId="{7AF01652-E10D-C7C0-2687-77F30A3BB5AB}"/>
          </ac:spMkLst>
        </pc:spChg>
        <pc:spChg chg="mod">
          <ac:chgData name="Balaji Srinivasan" userId="14bef0b7-5a17-40d1-a4ab-5c6c85df17c7" providerId="ADAL" clId="{25F75191-2421-4D19-A9DA-8C98894BC239}" dt="2022-11-11T00:07:18.011" v="19627" actId="14100"/>
          <ac:spMkLst>
            <pc:docMk/>
            <pc:sldMk cId="379099514" sldId="11802"/>
            <ac:spMk id="10" creationId="{54A9F4F9-ED7C-456A-8C2A-3ED2634A9894}"/>
          </ac:spMkLst>
        </pc:spChg>
        <pc:spChg chg="add mod">
          <ac:chgData name="Balaji Srinivasan" userId="14bef0b7-5a17-40d1-a4ab-5c6c85df17c7" providerId="ADAL" clId="{25F75191-2421-4D19-A9DA-8C98894BC239}" dt="2022-11-11T00:22:41.037" v="20293" actId="1038"/>
          <ac:spMkLst>
            <pc:docMk/>
            <pc:sldMk cId="379099514" sldId="11802"/>
            <ac:spMk id="11" creationId="{1A45F134-E897-E6B8-C1BF-8C5C62EA7B25}"/>
          </ac:spMkLst>
        </pc:spChg>
        <pc:spChg chg="mod">
          <ac:chgData name="Balaji Srinivasan" userId="14bef0b7-5a17-40d1-a4ab-5c6c85df17c7" providerId="ADAL" clId="{25F75191-2421-4D19-A9DA-8C98894BC239}" dt="2022-11-11T00:10:14.203" v="19815" actId="20577"/>
          <ac:spMkLst>
            <pc:docMk/>
            <pc:sldMk cId="379099514" sldId="11802"/>
            <ac:spMk id="31" creationId="{3E393EA2-DBD9-4D94-BA0A-540F2C0DD1B1}"/>
          </ac:spMkLst>
        </pc:spChg>
        <pc:spChg chg="del">
          <ac:chgData name="Balaji Srinivasan" userId="14bef0b7-5a17-40d1-a4ab-5c6c85df17c7" providerId="ADAL" clId="{25F75191-2421-4D19-A9DA-8C98894BC239}" dt="2022-11-11T00:08:16.452" v="19677" actId="478"/>
          <ac:spMkLst>
            <pc:docMk/>
            <pc:sldMk cId="379099514" sldId="11802"/>
            <ac:spMk id="45" creationId="{E8C98AC1-4492-F261-2EAA-6E2FB9B89180}"/>
          </ac:spMkLst>
        </pc:spChg>
        <pc:spChg chg="mod">
          <ac:chgData name="Balaji Srinivasan" userId="14bef0b7-5a17-40d1-a4ab-5c6c85df17c7" providerId="ADAL" clId="{25F75191-2421-4D19-A9DA-8C98894BC239}" dt="2022-11-11T00:09:59.730" v="19813" actId="20577"/>
          <ac:spMkLst>
            <pc:docMk/>
            <pc:sldMk cId="379099514" sldId="11802"/>
            <ac:spMk id="48" creationId="{99FA46D4-5186-4213-940A-A423348D1F0B}"/>
          </ac:spMkLst>
        </pc:spChg>
        <pc:spChg chg="mod">
          <ac:chgData name="Balaji Srinivasan" userId="14bef0b7-5a17-40d1-a4ab-5c6c85df17c7" providerId="ADAL" clId="{25F75191-2421-4D19-A9DA-8C98894BC239}" dt="2022-11-11T00:09:11.528" v="19715" actId="6549"/>
          <ac:spMkLst>
            <pc:docMk/>
            <pc:sldMk cId="379099514" sldId="11802"/>
            <ac:spMk id="53" creationId="{60EBA682-A74C-450A-B658-AE7453B48391}"/>
          </ac:spMkLst>
        </pc:spChg>
        <pc:spChg chg="mod">
          <ac:chgData name="Balaji Srinivasan" userId="14bef0b7-5a17-40d1-a4ab-5c6c85df17c7" providerId="ADAL" clId="{25F75191-2421-4D19-A9DA-8C98894BC239}" dt="2022-11-11T00:20:06.981" v="20092" actId="1037"/>
          <ac:spMkLst>
            <pc:docMk/>
            <pc:sldMk cId="379099514" sldId="11802"/>
            <ac:spMk id="76" creationId="{FEB2C10D-8CED-460E-B09D-5B307132CD0F}"/>
          </ac:spMkLst>
        </pc:spChg>
        <pc:spChg chg="mod">
          <ac:chgData name="Balaji Srinivasan" userId="14bef0b7-5a17-40d1-a4ab-5c6c85df17c7" providerId="ADAL" clId="{25F75191-2421-4D19-A9DA-8C98894BC239}" dt="2022-11-11T00:20:06.981" v="20092" actId="1037"/>
          <ac:spMkLst>
            <pc:docMk/>
            <pc:sldMk cId="379099514" sldId="11802"/>
            <ac:spMk id="77" creationId="{81F904DE-1221-4F41-A67E-A3713C138336}"/>
          </ac:spMkLst>
        </pc:spChg>
        <pc:spChg chg="mod">
          <ac:chgData name="Balaji Srinivasan" userId="14bef0b7-5a17-40d1-a4ab-5c6c85df17c7" providerId="ADAL" clId="{25F75191-2421-4D19-A9DA-8C98894BC239}" dt="2022-11-11T00:22:13" v="20273" actId="1076"/>
          <ac:spMkLst>
            <pc:docMk/>
            <pc:sldMk cId="379099514" sldId="11802"/>
            <ac:spMk id="79" creationId="{C34FE98D-6A14-4E3B-9C8B-A5D4E5B39830}"/>
          </ac:spMkLst>
        </pc:spChg>
        <pc:spChg chg="mod">
          <ac:chgData name="Balaji Srinivasan" userId="14bef0b7-5a17-40d1-a4ab-5c6c85df17c7" providerId="ADAL" clId="{25F75191-2421-4D19-A9DA-8C98894BC239}" dt="2022-11-11T00:21:16.771" v="20160" actId="1037"/>
          <ac:spMkLst>
            <pc:docMk/>
            <pc:sldMk cId="379099514" sldId="11802"/>
            <ac:spMk id="82" creationId="{E59E31F9-E228-4704-A1C0-503D0EC82460}"/>
          </ac:spMkLst>
        </pc:spChg>
        <pc:spChg chg="del mod">
          <ac:chgData name="Balaji Srinivasan" userId="14bef0b7-5a17-40d1-a4ab-5c6c85df17c7" providerId="ADAL" clId="{25F75191-2421-4D19-A9DA-8C98894BC239}" dt="2022-11-11T00:16:15.284" v="19842" actId="478"/>
          <ac:spMkLst>
            <pc:docMk/>
            <pc:sldMk cId="379099514" sldId="11802"/>
            <ac:spMk id="83" creationId="{4663FE95-1382-46E6-8D52-8FA5A2485A13}"/>
          </ac:spMkLst>
        </pc:spChg>
        <pc:spChg chg="mod">
          <ac:chgData name="Balaji Srinivasan" userId="14bef0b7-5a17-40d1-a4ab-5c6c85df17c7" providerId="ADAL" clId="{25F75191-2421-4D19-A9DA-8C98894BC239}" dt="2022-11-11T00:14:58.437" v="19841" actId="465"/>
          <ac:spMkLst>
            <pc:docMk/>
            <pc:sldMk cId="379099514" sldId="11802"/>
            <ac:spMk id="110" creationId="{5B23F51D-0E28-4DDE-8850-87AAF0312675}"/>
          </ac:spMkLst>
        </pc:spChg>
        <pc:spChg chg="mod">
          <ac:chgData name="Balaji Srinivasan" userId="14bef0b7-5a17-40d1-a4ab-5c6c85df17c7" providerId="ADAL" clId="{25F75191-2421-4D19-A9DA-8C98894BC239}" dt="2022-11-11T00:14:58.437" v="19841" actId="465"/>
          <ac:spMkLst>
            <pc:docMk/>
            <pc:sldMk cId="379099514" sldId="11802"/>
            <ac:spMk id="111" creationId="{FA633FB6-5F12-4B8D-A944-F83ECAECFDD7}"/>
          </ac:spMkLst>
        </pc:spChg>
        <pc:spChg chg="mod">
          <ac:chgData name="Balaji Srinivasan" userId="14bef0b7-5a17-40d1-a4ab-5c6c85df17c7" providerId="ADAL" clId="{25F75191-2421-4D19-A9DA-8C98894BC239}" dt="2022-11-11T00:14:58.437" v="19841" actId="465"/>
          <ac:spMkLst>
            <pc:docMk/>
            <pc:sldMk cId="379099514" sldId="11802"/>
            <ac:spMk id="112" creationId="{40EB4BCC-3FAC-455E-9EDD-3CBA85F3C5B0}"/>
          </ac:spMkLst>
        </pc:spChg>
        <pc:spChg chg="mod">
          <ac:chgData name="Balaji Srinivasan" userId="14bef0b7-5a17-40d1-a4ab-5c6c85df17c7" providerId="ADAL" clId="{25F75191-2421-4D19-A9DA-8C98894BC239}" dt="2022-11-11T00:10:54.780" v="19829" actId="20577"/>
          <ac:spMkLst>
            <pc:docMk/>
            <pc:sldMk cId="379099514" sldId="11802"/>
            <ac:spMk id="113" creationId="{E9B19A30-7A09-454E-BBFD-25F4CF18C60C}"/>
          </ac:spMkLst>
        </pc:spChg>
        <pc:graphicFrameChg chg="add mod modGraphic">
          <ac:chgData name="Balaji Srinivasan" userId="14bef0b7-5a17-40d1-a4ab-5c6c85df17c7" providerId="ADAL" clId="{25F75191-2421-4D19-A9DA-8C98894BC239}" dt="2022-11-11T00:29:03.193" v="20330" actId="12385"/>
          <ac:graphicFrameMkLst>
            <pc:docMk/>
            <pc:sldMk cId="379099514" sldId="11802"/>
            <ac:graphicFrameMk id="14" creationId="{B9FDFEFD-2B97-94D4-8B68-F88E37B18965}"/>
          </ac:graphicFrameMkLst>
        </pc:graphicFrameChg>
        <pc:picChg chg="add del mod">
          <ac:chgData name="Balaji Srinivasan" userId="14bef0b7-5a17-40d1-a4ab-5c6c85df17c7" providerId="ADAL" clId="{25F75191-2421-4D19-A9DA-8C98894BC239}" dt="2022-11-11T00:21:26.529" v="20169"/>
          <ac:picMkLst>
            <pc:docMk/>
            <pc:sldMk cId="379099514" sldId="11802"/>
            <ac:picMk id="8" creationId="{547CA651-825C-7BA9-7AAB-67215FC99CE1}"/>
          </ac:picMkLst>
        </pc:picChg>
        <pc:picChg chg="add del mod">
          <ac:chgData name="Balaji Srinivasan" userId="14bef0b7-5a17-40d1-a4ab-5c6c85df17c7" providerId="ADAL" clId="{25F75191-2421-4D19-A9DA-8C98894BC239}" dt="2022-11-11T00:22:34.130" v="20290" actId="478"/>
          <ac:picMkLst>
            <pc:docMk/>
            <pc:sldMk cId="379099514" sldId="11802"/>
            <ac:picMk id="12" creationId="{5EE5DD57-08D8-6B48-1A51-10133F493757}"/>
          </ac:picMkLst>
        </pc:picChg>
        <pc:picChg chg="mod">
          <ac:chgData name="Balaji Srinivasan" userId="14bef0b7-5a17-40d1-a4ab-5c6c85df17c7" providerId="ADAL" clId="{25F75191-2421-4D19-A9DA-8C98894BC239}" dt="2022-11-11T00:22:05.381" v="20272" actId="1076"/>
          <ac:picMkLst>
            <pc:docMk/>
            <pc:sldMk cId="379099514" sldId="11802"/>
            <ac:picMk id="1054" creationId="{38663EF8-34AB-41DE-B349-FCF45597C072}"/>
          </ac:picMkLst>
        </pc:picChg>
        <pc:picChg chg="add del">
          <ac:chgData name="Balaji Srinivasan" userId="14bef0b7-5a17-40d1-a4ab-5c6c85df17c7" providerId="ADAL" clId="{25F75191-2421-4D19-A9DA-8C98894BC239}" dt="2022-11-11T00:24:20.611" v="20295" actId="478"/>
          <ac:picMkLst>
            <pc:docMk/>
            <pc:sldMk cId="379099514" sldId="11802"/>
            <ac:picMk id="2050" creationId="{DB7498A7-165B-230B-E8EC-DAC6943AA582}"/>
          </ac:picMkLst>
        </pc:picChg>
        <pc:picChg chg="add del">
          <ac:chgData name="Balaji Srinivasan" userId="14bef0b7-5a17-40d1-a4ab-5c6c85df17c7" providerId="ADAL" clId="{25F75191-2421-4D19-A9DA-8C98894BC239}" dt="2022-11-11T00:24:33.333" v="20297" actId="478"/>
          <ac:picMkLst>
            <pc:docMk/>
            <pc:sldMk cId="379099514" sldId="11802"/>
            <ac:picMk id="2052" creationId="{E059F161-1C58-B180-246F-C415206A3D4E}"/>
          </ac:picMkLst>
        </pc:picChg>
        <pc:picChg chg="add mod">
          <ac:chgData name="Balaji Srinivasan" userId="14bef0b7-5a17-40d1-a4ab-5c6c85df17c7" providerId="ADAL" clId="{25F75191-2421-4D19-A9DA-8C98894BC239}" dt="2022-11-11T00:24:59.214" v="20300" actId="1076"/>
          <ac:picMkLst>
            <pc:docMk/>
            <pc:sldMk cId="379099514" sldId="11802"/>
            <ac:picMk id="2054" creationId="{91B2CCBC-AFD8-2F7E-7B76-F4FB05FF69B3}"/>
          </ac:picMkLst>
        </pc:picChg>
      </pc:sldChg>
      <pc:sldChg chg="ord">
        <pc:chgData name="Balaji Srinivasan" userId="14bef0b7-5a17-40d1-a4ab-5c6c85df17c7" providerId="ADAL" clId="{25F75191-2421-4D19-A9DA-8C98894BC239}" dt="2022-11-08T06:05:56.928" v="10133"/>
        <pc:sldMkLst>
          <pc:docMk/>
          <pc:sldMk cId="844594028" sldId="2076137983"/>
        </pc:sldMkLst>
      </pc:sldChg>
      <pc:sldChg chg="del">
        <pc:chgData name="Balaji Srinivasan" userId="14bef0b7-5a17-40d1-a4ab-5c6c85df17c7" providerId="ADAL" clId="{25F75191-2421-4D19-A9DA-8C98894BC239}" dt="2022-11-08T06:20:06.046" v="10195" actId="47"/>
        <pc:sldMkLst>
          <pc:docMk/>
          <pc:sldMk cId="813150184" sldId="2076137991"/>
        </pc:sldMkLst>
      </pc:sldChg>
      <pc:sldChg chg="del ord">
        <pc:chgData name="Balaji Srinivasan" userId="14bef0b7-5a17-40d1-a4ab-5c6c85df17c7" providerId="ADAL" clId="{25F75191-2421-4D19-A9DA-8C98894BC239}" dt="2022-11-08T06:20:21.440" v="10199" actId="47"/>
        <pc:sldMkLst>
          <pc:docMk/>
          <pc:sldMk cId="2075216024" sldId="2107481545"/>
        </pc:sldMkLst>
      </pc:sldChg>
      <pc:sldChg chg="addSp delSp modSp del mod addCm modNotesTx">
        <pc:chgData name="Balaji Srinivasan" userId="14bef0b7-5a17-40d1-a4ab-5c6c85df17c7" providerId="ADAL" clId="{25F75191-2421-4D19-A9DA-8C98894BC239}" dt="2022-11-07T05:39:00.044" v="7010" actId="47"/>
        <pc:sldMkLst>
          <pc:docMk/>
          <pc:sldMk cId="2428813769" sldId="2107481546"/>
        </pc:sldMkLst>
        <pc:spChg chg="mod">
          <ac:chgData name="Balaji Srinivasan" userId="14bef0b7-5a17-40d1-a4ab-5c6c85df17c7" providerId="ADAL" clId="{25F75191-2421-4D19-A9DA-8C98894BC239}" dt="2022-11-02T18:49:18.439" v="3202" actId="14100"/>
          <ac:spMkLst>
            <pc:docMk/>
            <pc:sldMk cId="2428813769" sldId="2107481546"/>
            <ac:spMk id="4" creationId="{5F354D58-AE66-9329-028D-8234D0D3EEE7}"/>
          </ac:spMkLst>
        </pc:spChg>
        <pc:spChg chg="mod">
          <ac:chgData name="Balaji Srinivasan" userId="14bef0b7-5a17-40d1-a4ab-5c6c85df17c7" providerId="ADAL" clId="{25F75191-2421-4D19-A9DA-8C98894BC239}" dt="2022-11-02T18:49:08.966" v="3200" actId="14100"/>
          <ac:spMkLst>
            <pc:docMk/>
            <pc:sldMk cId="2428813769" sldId="2107481546"/>
            <ac:spMk id="23" creationId="{C54CA226-C8C7-8D75-3E87-C3042E4B9F48}"/>
          </ac:spMkLst>
        </pc:spChg>
        <pc:spChg chg="del mod">
          <ac:chgData name="Balaji Srinivasan" userId="14bef0b7-5a17-40d1-a4ab-5c6c85df17c7" providerId="ADAL" clId="{25F75191-2421-4D19-A9DA-8C98894BC239}" dt="2022-11-02T14:02:54.104" v="3035" actId="478"/>
          <ac:spMkLst>
            <pc:docMk/>
            <pc:sldMk cId="2428813769" sldId="2107481546"/>
            <ac:spMk id="25" creationId="{1532E224-471B-47E0-B584-54280F702B4A}"/>
          </ac:spMkLst>
        </pc:spChg>
        <pc:spChg chg="mod">
          <ac:chgData name="Balaji Srinivasan" userId="14bef0b7-5a17-40d1-a4ab-5c6c85df17c7" providerId="ADAL" clId="{25F75191-2421-4D19-A9DA-8C98894BC239}" dt="2022-11-02T18:49:26.509" v="3204" actId="14100"/>
          <ac:spMkLst>
            <pc:docMk/>
            <pc:sldMk cId="2428813769" sldId="2107481546"/>
            <ac:spMk id="31" creationId="{70C272A6-B12B-AA7C-BBE3-A6EAF2DD1A7C}"/>
          </ac:spMkLst>
        </pc:spChg>
        <pc:spChg chg="mod">
          <ac:chgData name="Balaji Srinivasan" userId="14bef0b7-5a17-40d1-a4ab-5c6c85df17c7" providerId="ADAL" clId="{25F75191-2421-4D19-A9DA-8C98894BC239}" dt="2022-11-03T18:06:47.951" v="3396" actId="1076"/>
          <ac:spMkLst>
            <pc:docMk/>
            <pc:sldMk cId="2428813769" sldId="2107481546"/>
            <ac:spMk id="43" creationId="{88C938C0-4138-2D6F-0581-BA67706F658A}"/>
          </ac:spMkLst>
        </pc:spChg>
        <pc:picChg chg="add mod">
          <ac:chgData name="Balaji Srinivasan" userId="14bef0b7-5a17-40d1-a4ab-5c6c85df17c7" providerId="ADAL" clId="{25F75191-2421-4D19-A9DA-8C98894BC239}" dt="2022-11-02T14:03:06.815" v="3039" actId="1076"/>
          <ac:picMkLst>
            <pc:docMk/>
            <pc:sldMk cId="2428813769" sldId="2107481546"/>
            <ac:picMk id="12" creationId="{446C3605-8706-3301-9542-17A29FA03DF5}"/>
          </ac:picMkLst>
        </pc:picChg>
        <pc:picChg chg="add mod">
          <ac:chgData name="Balaji Srinivasan" userId="14bef0b7-5a17-40d1-a4ab-5c6c85df17c7" providerId="ADAL" clId="{25F75191-2421-4D19-A9DA-8C98894BC239}" dt="2022-11-02T14:03:26.960" v="3044" actId="1076"/>
          <ac:picMkLst>
            <pc:docMk/>
            <pc:sldMk cId="2428813769" sldId="2107481546"/>
            <ac:picMk id="13" creationId="{A071CA14-CD21-3335-7520-21077D859ED7}"/>
          </ac:picMkLst>
        </pc:picChg>
        <pc:picChg chg="add mod">
          <ac:chgData name="Balaji Srinivasan" userId="14bef0b7-5a17-40d1-a4ab-5c6c85df17c7" providerId="ADAL" clId="{25F75191-2421-4D19-A9DA-8C98894BC239}" dt="2022-11-02T14:03:22.744" v="3043" actId="1076"/>
          <ac:picMkLst>
            <pc:docMk/>
            <pc:sldMk cId="2428813769" sldId="2107481546"/>
            <ac:picMk id="14" creationId="{B30F7FF6-C224-7805-C50C-954782AA3E07}"/>
          </ac:picMkLst>
        </pc:picChg>
        <pc:cxnChg chg="mod">
          <ac:chgData name="Balaji Srinivasan" userId="14bef0b7-5a17-40d1-a4ab-5c6c85df17c7" providerId="ADAL" clId="{25F75191-2421-4D19-A9DA-8C98894BC239}" dt="2022-11-02T14:01:48.969" v="3029" actId="14100"/>
          <ac:cxnSpMkLst>
            <pc:docMk/>
            <pc:sldMk cId="2428813769" sldId="2107481546"/>
            <ac:cxnSpMk id="24" creationId="{8B04D4CA-77B3-CBC3-3D9B-0BAE626C78DB}"/>
          </ac:cxnSpMkLst>
        </pc:cxnChg>
        <pc:cxnChg chg="mod">
          <ac:chgData name="Balaji Srinivasan" userId="14bef0b7-5a17-40d1-a4ab-5c6c85df17c7" providerId="ADAL" clId="{25F75191-2421-4D19-A9DA-8C98894BC239}" dt="2022-11-02T14:02:14.003" v="3031" actId="14100"/>
          <ac:cxnSpMkLst>
            <pc:docMk/>
            <pc:sldMk cId="2428813769" sldId="2107481546"/>
            <ac:cxnSpMk id="30" creationId="{D720B752-A65C-B1EF-8599-17AC2E86E2A6}"/>
          </ac:cxnSpMkLst>
        </pc:cxnChg>
        <pc:cxnChg chg="mod">
          <ac:chgData name="Balaji Srinivasan" userId="14bef0b7-5a17-40d1-a4ab-5c6c85df17c7" providerId="ADAL" clId="{25F75191-2421-4D19-A9DA-8C98894BC239}" dt="2022-11-02T14:02:02.528" v="3030" actId="14100"/>
          <ac:cxnSpMkLst>
            <pc:docMk/>
            <pc:sldMk cId="2428813769" sldId="2107481546"/>
            <ac:cxnSpMk id="32" creationId="{340B13B7-33E3-C924-B571-C988E24B98EA}"/>
          </ac:cxnSpMkLst>
        </pc:cxnChg>
        <pc:cxnChg chg="mod">
          <ac:chgData name="Balaji Srinivasan" userId="14bef0b7-5a17-40d1-a4ab-5c6c85df17c7" providerId="ADAL" clId="{25F75191-2421-4D19-A9DA-8C98894BC239}" dt="2022-11-03T18:07:00.247" v="3397" actId="14100"/>
          <ac:cxnSpMkLst>
            <pc:docMk/>
            <pc:sldMk cId="2428813769" sldId="2107481546"/>
            <ac:cxnSpMk id="36" creationId="{F909AD97-9A31-1E4F-F86B-BE7D30C0DED6}"/>
          </ac:cxnSpMkLst>
        </pc:cxnChg>
      </pc:sldChg>
      <pc:sldChg chg="add del">
        <pc:chgData name="Balaji Srinivasan" userId="14bef0b7-5a17-40d1-a4ab-5c6c85df17c7" providerId="ADAL" clId="{25F75191-2421-4D19-A9DA-8C98894BC239}" dt="2022-11-08T22:42:45.699" v="10383" actId="47"/>
        <pc:sldMkLst>
          <pc:docMk/>
          <pc:sldMk cId="1594277653" sldId="2107481547"/>
        </pc:sldMkLst>
      </pc:sldChg>
      <pc:sldChg chg="modSp del mod addCm modCm">
        <pc:chgData name="Balaji Srinivasan" userId="14bef0b7-5a17-40d1-a4ab-5c6c85df17c7" providerId="ADAL" clId="{25F75191-2421-4D19-A9DA-8C98894BC239}" dt="2022-11-07T05:05:04.089" v="6675" actId="47"/>
        <pc:sldMkLst>
          <pc:docMk/>
          <pc:sldMk cId="3682403739" sldId="2107481548"/>
        </pc:sldMkLst>
        <pc:spChg chg="mod">
          <ac:chgData name="Balaji Srinivasan" userId="14bef0b7-5a17-40d1-a4ab-5c6c85df17c7" providerId="ADAL" clId="{25F75191-2421-4D19-A9DA-8C98894BC239}" dt="2022-11-01T16:05:05.005" v="176" actId="20577"/>
          <ac:spMkLst>
            <pc:docMk/>
            <pc:sldMk cId="3682403739" sldId="2107481548"/>
            <ac:spMk id="2" creationId="{358481E0-7156-B33D-6401-5EC0C75C229F}"/>
          </ac:spMkLst>
        </pc:spChg>
        <pc:graphicFrameChg chg="mod">
          <ac:chgData name="Balaji Srinivasan" userId="14bef0b7-5a17-40d1-a4ab-5c6c85df17c7" providerId="ADAL" clId="{25F75191-2421-4D19-A9DA-8C98894BC239}" dt="2022-11-03T17:28:31.197" v="3339"/>
          <ac:graphicFrameMkLst>
            <pc:docMk/>
            <pc:sldMk cId="3682403739" sldId="2107481548"/>
            <ac:graphicFrameMk id="4" creationId="{318ED47C-FA6F-C222-F750-AF7AD7931EE8}"/>
          </ac:graphicFrameMkLst>
        </pc:graphicFrameChg>
      </pc:sldChg>
      <pc:sldChg chg="del">
        <pc:chgData name="Balaji Srinivasan" userId="14bef0b7-5a17-40d1-a4ab-5c6c85df17c7" providerId="ADAL" clId="{25F75191-2421-4D19-A9DA-8C98894BC239}" dt="2022-11-01T18:04:05.672" v="663" actId="47"/>
        <pc:sldMkLst>
          <pc:docMk/>
          <pc:sldMk cId="3647870237" sldId="2107481550"/>
        </pc:sldMkLst>
      </pc:sldChg>
      <pc:sldChg chg="modSp new del mod">
        <pc:chgData name="Balaji Srinivasan" userId="14bef0b7-5a17-40d1-a4ab-5c6c85df17c7" providerId="ADAL" clId="{25F75191-2421-4D19-A9DA-8C98894BC239}" dt="2022-11-01T14:44:58.797" v="26" actId="47"/>
        <pc:sldMkLst>
          <pc:docMk/>
          <pc:sldMk cId="467439228" sldId="2107481551"/>
        </pc:sldMkLst>
        <pc:spChg chg="mod">
          <ac:chgData name="Balaji Srinivasan" userId="14bef0b7-5a17-40d1-a4ab-5c6c85df17c7" providerId="ADAL" clId="{25F75191-2421-4D19-A9DA-8C98894BC239}" dt="2022-11-01T14:43:40.175" v="19" actId="5793"/>
          <ac:spMkLst>
            <pc:docMk/>
            <pc:sldMk cId="467439228" sldId="2107481551"/>
            <ac:spMk id="2" creationId="{331DB74D-9D73-E9C7-80A0-59C560D961DF}"/>
          </ac:spMkLst>
        </pc:spChg>
      </pc:sldChg>
      <pc:sldChg chg="addSp modSp mod">
        <pc:chgData name="Balaji Srinivasan" userId="14bef0b7-5a17-40d1-a4ab-5c6c85df17c7" providerId="ADAL" clId="{25F75191-2421-4D19-A9DA-8C98894BC239}" dt="2022-11-08T06:22:50.146" v="10208" actId="2711"/>
        <pc:sldMkLst>
          <pc:docMk/>
          <pc:sldMk cId="3254101837" sldId="2142532556"/>
        </pc:sldMkLst>
        <pc:spChg chg="add mod">
          <ac:chgData name="Balaji Srinivasan" userId="14bef0b7-5a17-40d1-a4ab-5c6c85df17c7" providerId="ADAL" clId="{25F75191-2421-4D19-A9DA-8C98894BC239}" dt="2022-11-07T21:48:16.258" v="8476" actId="14100"/>
          <ac:spMkLst>
            <pc:docMk/>
            <pc:sldMk cId="3254101837" sldId="2142532556"/>
            <ac:spMk id="2" creationId="{0582AC6A-3451-BBC1-4C76-546DC7BB85F8}"/>
          </ac:spMkLst>
        </pc:spChg>
        <pc:spChg chg="mod">
          <ac:chgData name="Balaji Srinivasan" userId="14bef0b7-5a17-40d1-a4ab-5c6c85df17c7" providerId="ADAL" clId="{25F75191-2421-4D19-A9DA-8C98894BC239}" dt="2022-11-08T06:22:50.146" v="10208" actId="2711"/>
          <ac:spMkLst>
            <pc:docMk/>
            <pc:sldMk cId="3254101837" sldId="2142532556"/>
            <ac:spMk id="111" creationId="{D0AE4EF1-D874-E34A-B80E-734383ECD7A3}"/>
          </ac:spMkLst>
        </pc:spChg>
      </pc:sldChg>
      <pc:sldChg chg="add del">
        <pc:chgData name="Balaji Srinivasan" userId="14bef0b7-5a17-40d1-a4ab-5c6c85df17c7" providerId="ADAL" clId="{25F75191-2421-4D19-A9DA-8C98894BC239}" dt="2022-11-01T18:55:42.065" v="1622" actId="47"/>
        <pc:sldMkLst>
          <pc:docMk/>
          <pc:sldMk cId="2096170848" sldId="2142532557"/>
        </pc:sldMkLst>
      </pc:sldChg>
      <pc:sldChg chg="addSp delSp modSp add del mod">
        <pc:chgData name="Balaji Srinivasan" userId="14bef0b7-5a17-40d1-a4ab-5c6c85df17c7" providerId="ADAL" clId="{25F75191-2421-4D19-A9DA-8C98894BC239}" dt="2022-11-01T18:04:05.672" v="663" actId="47"/>
        <pc:sldMkLst>
          <pc:docMk/>
          <pc:sldMk cId="192852742" sldId="2142532558"/>
        </pc:sldMkLst>
        <pc:spChg chg="del">
          <ac:chgData name="Balaji Srinivasan" userId="14bef0b7-5a17-40d1-a4ab-5c6c85df17c7" providerId="ADAL" clId="{25F75191-2421-4D19-A9DA-8C98894BC239}" dt="2022-11-01T16:05:17.166" v="178" actId="478"/>
          <ac:spMkLst>
            <pc:docMk/>
            <pc:sldMk cId="192852742" sldId="2142532558"/>
            <ac:spMk id="3" creationId="{07588AF4-2193-9F69-4837-D6DDD599C737}"/>
          </ac:spMkLst>
        </pc:spChg>
        <pc:spChg chg="add del mod">
          <ac:chgData name="Balaji Srinivasan" userId="14bef0b7-5a17-40d1-a4ab-5c6c85df17c7" providerId="ADAL" clId="{25F75191-2421-4D19-A9DA-8C98894BC239}" dt="2022-11-01T16:05:23.820" v="179" actId="478"/>
          <ac:spMkLst>
            <pc:docMk/>
            <pc:sldMk cId="192852742" sldId="2142532558"/>
            <ac:spMk id="5" creationId="{09AEEF1C-C18A-5EA6-1F8D-52ACB8E81AF2}"/>
          </ac:spMkLst>
        </pc:spChg>
        <pc:graphicFrameChg chg="add mod modGraphic">
          <ac:chgData name="Balaji Srinivasan" userId="14bef0b7-5a17-40d1-a4ab-5c6c85df17c7" providerId="ADAL" clId="{25F75191-2421-4D19-A9DA-8C98894BC239}" dt="2022-11-01T16:12:36.959" v="578" actId="1076"/>
          <ac:graphicFrameMkLst>
            <pc:docMk/>
            <pc:sldMk cId="192852742" sldId="2142532558"/>
            <ac:graphicFrameMk id="6" creationId="{8E5AD6EE-8B67-660F-890E-39B06D6E7901}"/>
          </ac:graphicFrameMkLst>
        </pc:graphicFrameChg>
      </pc:sldChg>
      <pc:sldChg chg="modSp new del mod">
        <pc:chgData name="Balaji Srinivasan" userId="14bef0b7-5a17-40d1-a4ab-5c6c85df17c7" providerId="ADAL" clId="{25F75191-2421-4D19-A9DA-8C98894BC239}" dt="2022-11-01T19:58:27.767" v="2418" actId="47"/>
        <pc:sldMkLst>
          <pc:docMk/>
          <pc:sldMk cId="2914518066" sldId="2142532559"/>
        </pc:sldMkLst>
        <pc:spChg chg="mod">
          <ac:chgData name="Balaji Srinivasan" userId="14bef0b7-5a17-40d1-a4ab-5c6c85df17c7" providerId="ADAL" clId="{25F75191-2421-4D19-A9DA-8C98894BC239}" dt="2022-11-01T18:06:55.212" v="760" actId="20577"/>
          <ac:spMkLst>
            <pc:docMk/>
            <pc:sldMk cId="2914518066" sldId="2142532559"/>
            <ac:spMk id="2" creationId="{C57DEFFD-1AEC-C55C-4410-276F81B35F3E}"/>
          </ac:spMkLst>
        </pc:spChg>
      </pc:sldChg>
      <pc:sldChg chg="modSp new mod ord addCm modNotesTx">
        <pc:chgData name="Balaji Srinivasan" userId="14bef0b7-5a17-40d1-a4ab-5c6c85df17c7" providerId="ADAL" clId="{25F75191-2421-4D19-A9DA-8C98894BC239}" dt="2022-11-03T18:20:52.879" v="3636" actId="20577"/>
        <pc:sldMkLst>
          <pc:docMk/>
          <pc:sldMk cId="3333505538" sldId="2142532560"/>
        </pc:sldMkLst>
        <pc:spChg chg="mod">
          <ac:chgData name="Balaji Srinivasan" userId="14bef0b7-5a17-40d1-a4ab-5c6c85df17c7" providerId="ADAL" clId="{25F75191-2421-4D19-A9DA-8C98894BC239}" dt="2022-11-01T18:04:53.059" v="703" actId="6549"/>
          <ac:spMkLst>
            <pc:docMk/>
            <pc:sldMk cId="3333505538" sldId="2142532560"/>
            <ac:spMk id="2" creationId="{D90EAF41-24B6-4FC0-D3A0-48883641F213}"/>
          </ac:spMkLst>
        </pc:spChg>
      </pc:sldChg>
      <pc:sldChg chg="new del">
        <pc:chgData name="Balaji Srinivasan" userId="14bef0b7-5a17-40d1-a4ab-5c6c85df17c7" providerId="ADAL" clId="{25F75191-2421-4D19-A9DA-8C98894BC239}" dt="2022-11-01T19:56:51.591" v="2285" actId="680"/>
        <pc:sldMkLst>
          <pc:docMk/>
          <pc:sldMk cId="67212161" sldId="2142532561"/>
        </pc:sldMkLst>
      </pc:sldChg>
      <pc:sldChg chg="addSp delSp modSp del mod">
        <pc:chgData name="Balaji Srinivasan" userId="14bef0b7-5a17-40d1-a4ab-5c6c85df17c7" providerId="ADAL" clId="{25F75191-2421-4D19-A9DA-8C98894BC239}" dt="2022-11-01T20:10:48.192" v="2652" actId="2696"/>
        <pc:sldMkLst>
          <pc:docMk/>
          <pc:sldMk cId="1545631987" sldId="2142532561"/>
        </pc:sldMkLst>
        <pc:spChg chg="mod">
          <ac:chgData name="Balaji Srinivasan" userId="14bef0b7-5a17-40d1-a4ab-5c6c85df17c7" providerId="ADAL" clId="{25F75191-2421-4D19-A9DA-8C98894BC239}" dt="2022-11-01T20:06:03.633" v="2589" actId="20577"/>
          <ac:spMkLst>
            <pc:docMk/>
            <pc:sldMk cId="1545631987" sldId="2142532561"/>
            <ac:spMk id="3" creationId="{467FC485-5805-48ED-3A19-F847EEA41382}"/>
          </ac:spMkLst>
        </pc:spChg>
        <pc:spChg chg="mod">
          <ac:chgData name="Balaji Srinivasan" userId="14bef0b7-5a17-40d1-a4ab-5c6c85df17c7" providerId="ADAL" clId="{25F75191-2421-4D19-A9DA-8C98894BC239}" dt="2022-11-01T20:10:18.676" v="2644" actId="404"/>
          <ac:spMkLst>
            <pc:docMk/>
            <pc:sldMk cId="1545631987" sldId="2142532561"/>
            <ac:spMk id="4" creationId="{107A43C6-EC1D-8902-2F95-0A85E258A4A8}"/>
          </ac:spMkLst>
        </pc:spChg>
        <pc:spChg chg="mod">
          <ac:chgData name="Balaji Srinivasan" userId="14bef0b7-5a17-40d1-a4ab-5c6c85df17c7" providerId="ADAL" clId="{25F75191-2421-4D19-A9DA-8C98894BC239}" dt="2022-11-01T20:09:17.851" v="2632" actId="108"/>
          <ac:spMkLst>
            <pc:docMk/>
            <pc:sldMk cId="1545631987" sldId="2142532561"/>
            <ac:spMk id="6" creationId="{3DADFC94-263F-11F5-9574-952C03419FB6}"/>
          </ac:spMkLst>
        </pc:spChg>
        <pc:spChg chg="mod">
          <ac:chgData name="Balaji Srinivasan" userId="14bef0b7-5a17-40d1-a4ab-5c6c85df17c7" providerId="ADAL" clId="{25F75191-2421-4D19-A9DA-8C98894BC239}" dt="2022-11-01T20:10:27.076" v="2647" actId="404"/>
          <ac:spMkLst>
            <pc:docMk/>
            <pc:sldMk cId="1545631987" sldId="2142532561"/>
            <ac:spMk id="7" creationId="{098DCD50-AB28-3F5A-A3A8-6C2E4660ABBC}"/>
          </ac:spMkLst>
        </pc:spChg>
        <pc:spChg chg="add mod">
          <ac:chgData name="Balaji Srinivasan" userId="14bef0b7-5a17-40d1-a4ab-5c6c85df17c7" providerId="ADAL" clId="{25F75191-2421-4D19-A9DA-8C98894BC239}" dt="2022-11-01T20:07:21.293" v="2607"/>
          <ac:spMkLst>
            <pc:docMk/>
            <pc:sldMk cId="1545631987" sldId="2142532561"/>
            <ac:spMk id="8" creationId="{013D0392-6245-9A67-1BC9-05F4BDA07F67}"/>
          </ac:spMkLst>
        </pc:spChg>
        <pc:spChg chg="add mod">
          <ac:chgData name="Balaji Srinivasan" userId="14bef0b7-5a17-40d1-a4ab-5c6c85df17c7" providerId="ADAL" clId="{25F75191-2421-4D19-A9DA-8C98894BC239}" dt="2022-11-01T20:09:41.396" v="2635" actId="1076"/>
          <ac:spMkLst>
            <pc:docMk/>
            <pc:sldMk cId="1545631987" sldId="2142532561"/>
            <ac:spMk id="9" creationId="{1CA2C851-6E99-639E-5024-4D2EBEB5C28F}"/>
          </ac:spMkLst>
        </pc:spChg>
        <pc:spChg chg="add mod">
          <ac:chgData name="Balaji Srinivasan" userId="14bef0b7-5a17-40d1-a4ab-5c6c85df17c7" providerId="ADAL" clId="{25F75191-2421-4D19-A9DA-8C98894BC239}" dt="2022-11-01T20:10:04.360" v="2641" actId="20577"/>
          <ac:spMkLst>
            <pc:docMk/>
            <pc:sldMk cId="1545631987" sldId="2142532561"/>
            <ac:spMk id="10" creationId="{F6046523-21C6-66CB-A368-C084248C4661}"/>
          </ac:spMkLst>
        </pc:spChg>
        <pc:spChg chg="mod">
          <ac:chgData name="Balaji Srinivasan" userId="14bef0b7-5a17-40d1-a4ab-5c6c85df17c7" providerId="ADAL" clId="{25F75191-2421-4D19-A9DA-8C98894BC239}" dt="2022-11-01T20:08:19.169" v="2630" actId="108"/>
          <ac:spMkLst>
            <pc:docMk/>
            <pc:sldMk cId="1545631987" sldId="2142532561"/>
            <ac:spMk id="43" creationId="{89E9C7FD-861E-024E-A8C2-59E8EB1F293B}"/>
          </ac:spMkLst>
        </pc:spChg>
        <pc:spChg chg="del">
          <ac:chgData name="Balaji Srinivasan" userId="14bef0b7-5a17-40d1-a4ab-5c6c85df17c7" providerId="ADAL" clId="{25F75191-2421-4D19-A9DA-8C98894BC239}" dt="2022-11-01T20:07:20.554" v="2606" actId="478"/>
          <ac:spMkLst>
            <pc:docMk/>
            <pc:sldMk cId="1545631987" sldId="2142532561"/>
            <ac:spMk id="44" creationId="{EB85846B-B4DD-D346-BE0C-37F878C3F360}"/>
          </ac:spMkLst>
        </pc:spChg>
        <pc:spChg chg="del">
          <ac:chgData name="Balaji Srinivasan" userId="14bef0b7-5a17-40d1-a4ab-5c6c85df17c7" providerId="ADAL" clId="{25F75191-2421-4D19-A9DA-8C98894BC239}" dt="2022-11-01T20:07:20.554" v="2606" actId="478"/>
          <ac:spMkLst>
            <pc:docMk/>
            <pc:sldMk cId="1545631987" sldId="2142532561"/>
            <ac:spMk id="45" creationId="{14CCF53B-4E8A-804A-9EAC-C1FF6A3EC7E9}"/>
          </ac:spMkLst>
        </pc:spChg>
        <pc:spChg chg="mod">
          <ac:chgData name="Balaji Srinivasan" userId="14bef0b7-5a17-40d1-a4ab-5c6c85df17c7" providerId="ADAL" clId="{25F75191-2421-4D19-A9DA-8C98894BC239}" dt="2022-11-01T20:07:26.735" v="2629" actId="1035"/>
          <ac:spMkLst>
            <pc:docMk/>
            <pc:sldMk cId="1545631987" sldId="2142532561"/>
            <ac:spMk id="66" creationId="{6EC12616-62F0-554C-AE0D-7785BEF45930}"/>
          </ac:spMkLst>
        </pc:spChg>
        <pc:spChg chg="mod">
          <ac:chgData name="Balaji Srinivasan" userId="14bef0b7-5a17-40d1-a4ab-5c6c85df17c7" providerId="ADAL" clId="{25F75191-2421-4D19-A9DA-8C98894BC239}" dt="2022-11-01T20:09:26.885" v="2633" actId="108"/>
          <ac:spMkLst>
            <pc:docMk/>
            <pc:sldMk cId="1545631987" sldId="2142532561"/>
            <ac:spMk id="67" creationId="{EE7396E2-AB37-9648-A15C-370C505F3A75}"/>
          </ac:spMkLst>
        </pc:spChg>
        <pc:spChg chg="mod">
          <ac:chgData name="Balaji Srinivasan" userId="14bef0b7-5a17-40d1-a4ab-5c6c85df17c7" providerId="ADAL" clId="{25F75191-2421-4D19-A9DA-8C98894BC239}" dt="2022-11-01T20:07:26.735" v="2629" actId="1035"/>
          <ac:spMkLst>
            <pc:docMk/>
            <pc:sldMk cId="1545631987" sldId="2142532561"/>
            <ac:spMk id="68" creationId="{FE7367BE-0760-E64C-A78C-0DE8BEA12F13}"/>
          </ac:spMkLst>
        </pc:spChg>
        <pc:spChg chg="mod">
          <ac:chgData name="Balaji Srinivasan" userId="14bef0b7-5a17-40d1-a4ab-5c6c85df17c7" providerId="ADAL" clId="{25F75191-2421-4D19-A9DA-8C98894BC239}" dt="2022-11-01T20:07:26.735" v="2629" actId="1035"/>
          <ac:spMkLst>
            <pc:docMk/>
            <pc:sldMk cId="1545631987" sldId="2142532561"/>
            <ac:spMk id="69" creationId="{BFA81175-3A5B-2041-8055-64A12BC6778F}"/>
          </ac:spMkLst>
        </pc:spChg>
        <pc:spChg chg="mod">
          <ac:chgData name="Balaji Srinivasan" userId="14bef0b7-5a17-40d1-a4ab-5c6c85df17c7" providerId="ADAL" clId="{25F75191-2421-4D19-A9DA-8C98894BC239}" dt="2022-11-01T20:07:26.735" v="2629" actId="1035"/>
          <ac:spMkLst>
            <pc:docMk/>
            <pc:sldMk cId="1545631987" sldId="2142532561"/>
            <ac:spMk id="70" creationId="{28F216E1-F2CF-5E42-93BA-C79F424FD9A1}"/>
          </ac:spMkLst>
        </pc:spChg>
        <pc:spChg chg="mod">
          <ac:chgData name="Balaji Srinivasan" userId="14bef0b7-5a17-40d1-a4ab-5c6c85df17c7" providerId="ADAL" clId="{25F75191-2421-4D19-A9DA-8C98894BC239}" dt="2022-11-01T20:07:26.735" v="2629" actId="1035"/>
          <ac:spMkLst>
            <pc:docMk/>
            <pc:sldMk cId="1545631987" sldId="2142532561"/>
            <ac:spMk id="71" creationId="{9494F4FE-D02D-B84D-B425-8DF30F9A092B}"/>
          </ac:spMkLst>
        </pc:spChg>
        <pc:spChg chg="mod">
          <ac:chgData name="Balaji Srinivasan" userId="14bef0b7-5a17-40d1-a4ab-5c6c85df17c7" providerId="ADAL" clId="{25F75191-2421-4D19-A9DA-8C98894BC239}" dt="2022-11-01T20:09:44.017" v="2636" actId="20577"/>
          <ac:spMkLst>
            <pc:docMk/>
            <pc:sldMk cId="1545631987" sldId="2142532561"/>
            <ac:spMk id="72" creationId="{31A3FB4A-AB28-E345-9960-64543009EEFE}"/>
          </ac:spMkLst>
        </pc:spChg>
        <pc:spChg chg="mod">
          <ac:chgData name="Balaji Srinivasan" userId="14bef0b7-5a17-40d1-a4ab-5c6c85df17c7" providerId="ADAL" clId="{25F75191-2421-4D19-A9DA-8C98894BC239}" dt="2022-11-01T20:09:48.745" v="2637" actId="20577"/>
          <ac:spMkLst>
            <pc:docMk/>
            <pc:sldMk cId="1545631987" sldId="2142532561"/>
            <ac:spMk id="73" creationId="{29A4E926-D9E7-3341-9C24-F80BFDE4F0F6}"/>
          </ac:spMkLst>
        </pc:spChg>
        <pc:spChg chg="mod">
          <ac:chgData name="Balaji Srinivasan" userId="14bef0b7-5a17-40d1-a4ab-5c6c85df17c7" providerId="ADAL" clId="{25F75191-2421-4D19-A9DA-8C98894BC239}" dt="2022-11-01T20:09:51.352" v="2638" actId="20577"/>
          <ac:spMkLst>
            <pc:docMk/>
            <pc:sldMk cId="1545631987" sldId="2142532561"/>
            <ac:spMk id="74" creationId="{52E883C6-EFF6-4F4F-8188-AD1F3263D49A}"/>
          </ac:spMkLst>
        </pc:spChg>
        <pc:spChg chg="mod">
          <ac:chgData name="Balaji Srinivasan" userId="14bef0b7-5a17-40d1-a4ab-5c6c85df17c7" providerId="ADAL" clId="{25F75191-2421-4D19-A9DA-8C98894BC239}" dt="2022-11-01T20:06:13.963" v="2602" actId="20577"/>
          <ac:spMkLst>
            <pc:docMk/>
            <pc:sldMk cId="1545631987" sldId="2142532561"/>
            <ac:spMk id="76" creationId="{48D2C55B-7BDD-194A-8C6A-F95B8F0F3D9D}"/>
          </ac:spMkLst>
        </pc:spChg>
        <pc:spChg chg="mod">
          <ac:chgData name="Balaji Srinivasan" userId="14bef0b7-5a17-40d1-a4ab-5c6c85df17c7" providerId="ADAL" clId="{25F75191-2421-4D19-A9DA-8C98894BC239}" dt="2022-11-01T20:10:21.356" v="2645" actId="404"/>
          <ac:spMkLst>
            <pc:docMk/>
            <pc:sldMk cId="1545631987" sldId="2142532561"/>
            <ac:spMk id="77" creationId="{5F84D2A5-F903-F940-80F1-BDD2F9A80AD0}"/>
          </ac:spMkLst>
        </pc:spChg>
        <pc:spChg chg="mod">
          <ac:chgData name="Balaji Srinivasan" userId="14bef0b7-5a17-40d1-a4ab-5c6c85df17c7" providerId="ADAL" clId="{25F75191-2421-4D19-A9DA-8C98894BC239}" dt="2022-11-01T20:05:37.698" v="2572" actId="20577"/>
          <ac:spMkLst>
            <pc:docMk/>
            <pc:sldMk cId="1545631987" sldId="2142532561"/>
            <ac:spMk id="79" creationId="{AB577E86-12BF-B941-AD18-B7B0312A04DC}"/>
          </ac:spMkLst>
        </pc:spChg>
        <pc:spChg chg="mod">
          <ac:chgData name="Balaji Srinivasan" userId="14bef0b7-5a17-40d1-a4ab-5c6c85df17c7" providerId="ADAL" clId="{25F75191-2421-4D19-A9DA-8C98894BC239}" dt="2022-11-01T20:10:15.445" v="2643" actId="404"/>
          <ac:spMkLst>
            <pc:docMk/>
            <pc:sldMk cId="1545631987" sldId="2142532561"/>
            <ac:spMk id="80" creationId="{01EC1A7E-EAC4-7147-8530-6CC0B2082153}"/>
          </ac:spMkLst>
        </pc:spChg>
        <pc:spChg chg="mod">
          <ac:chgData name="Balaji Srinivasan" userId="14bef0b7-5a17-40d1-a4ab-5c6c85df17c7" providerId="ADAL" clId="{25F75191-2421-4D19-A9DA-8C98894BC239}" dt="2022-11-01T20:04:39.540" v="2529" actId="20577"/>
          <ac:spMkLst>
            <pc:docMk/>
            <pc:sldMk cId="1545631987" sldId="2142532561"/>
            <ac:spMk id="82" creationId="{55D3B918-4080-BB42-B2A4-F2E7D8F9AD45}"/>
          </ac:spMkLst>
        </pc:spChg>
        <pc:spChg chg="mod">
          <ac:chgData name="Balaji Srinivasan" userId="14bef0b7-5a17-40d1-a4ab-5c6c85df17c7" providerId="ADAL" clId="{25F75191-2421-4D19-A9DA-8C98894BC239}" dt="2022-11-01T20:10:24.388" v="2646" actId="404"/>
          <ac:spMkLst>
            <pc:docMk/>
            <pc:sldMk cId="1545631987" sldId="2142532561"/>
            <ac:spMk id="83" creationId="{16C7550B-98DB-8A44-8C50-8C866C001C68}"/>
          </ac:spMkLst>
        </pc:spChg>
        <pc:spChg chg="mod">
          <ac:chgData name="Balaji Srinivasan" userId="14bef0b7-5a17-40d1-a4ab-5c6c85df17c7" providerId="ADAL" clId="{25F75191-2421-4D19-A9DA-8C98894BC239}" dt="2022-11-01T20:05:12.775" v="2559" actId="20577"/>
          <ac:spMkLst>
            <pc:docMk/>
            <pc:sldMk cId="1545631987" sldId="2142532561"/>
            <ac:spMk id="85" creationId="{FE9A762C-23BB-574C-88E9-81BBD340AF39}"/>
          </ac:spMkLst>
        </pc:spChg>
        <pc:spChg chg="mod">
          <ac:chgData name="Balaji Srinivasan" userId="14bef0b7-5a17-40d1-a4ab-5c6c85df17c7" providerId="ADAL" clId="{25F75191-2421-4D19-A9DA-8C98894BC239}" dt="2022-11-01T20:10:30.116" v="2648" actId="404"/>
          <ac:spMkLst>
            <pc:docMk/>
            <pc:sldMk cId="1545631987" sldId="2142532561"/>
            <ac:spMk id="86" creationId="{ABB1AD11-EF92-B14B-B83E-699B68E29792}"/>
          </ac:spMkLst>
        </pc:spChg>
        <pc:grpChg chg="add mod">
          <ac:chgData name="Balaji Srinivasan" userId="14bef0b7-5a17-40d1-a4ab-5c6c85df17c7" providerId="ADAL" clId="{25F75191-2421-4D19-A9DA-8C98894BC239}" dt="2022-11-01T20:07:26.735" v="2629" actId="1035"/>
          <ac:grpSpMkLst>
            <pc:docMk/>
            <pc:sldMk cId="1545631987" sldId="2142532561"/>
            <ac:grpSpMk id="2" creationId="{97E86DB6-3A39-511D-CEE4-70E0DF38B859}"/>
          </ac:grpSpMkLst>
        </pc:grpChg>
        <pc:grpChg chg="add mod">
          <ac:chgData name="Balaji Srinivasan" userId="14bef0b7-5a17-40d1-a4ab-5c6c85df17c7" providerId="ADAL" clId="{25F75191-2421-4D19-A9DA-8C98894BC239}" dt="2022-11-01T20:10:35.277" v="2650" actId="1076"/>
          <ac:grpSpMkLst>
            <pc:docMk/>
            <pc:sldMk cId="1545631987" sldId="2142532561"/>
            <ac:grpSpMk id="5" creationId="{15ED55A0-7C54-1465-6AC2-8F0DEEA77E17}"/>
          </ac:grpSpMkLst>
        </pc:grpChg>
        <pc:grpChg chg="mod">
          <ac:chgData name="Balaji Srinivasan" userId="14bef0b7-5a17-40d1-a4ab-5c6c85df17c7" providerId="ADAL" clId="{25F75191-2421-4D19-A9DA-8C98894BC239}" dt="2022-11-01T20:07:26.735" v="2629" actId="1035"/>
          <ac:grpSpMkLst>
            <pc:docMk/>
            <pc:sldMk cId="1545631987" sldId="2142532561"/>
            <ac:grpSpMk id="75" creationId="{56142025-8F9A-5149-9E6F-ADE306C0DBF6}"/>
          </ac:grpSpMkLst>
        </pc:grpChg>
        <pc:grpChg chg="mod">
          <ac:chgData name="Balaji Srinivasan" userId="14bef0b7-5a17-40d1-a4ab-5c6c85df17c7" providerId="ADAL" clId="{25F75191-2421-4D19-A9DA-8C98894BC239}" dt="2022-11-01T20:10:42.096" v="2651" actId="1076"/>
          <ac:grpSpMkLst>
            <pc:docMk/>
            <pc:sldMk cId="1545631987" sldId="2142532561"/>
            <ac:grpSpMk id="78" creationId="{C95B5D10-1D71-0541-B2EE-EA610E304584}"/>
          </ac:grpSpMkLst>
        </pc:grpChg>
        <pc:grpChg chg="mod">
          <ac:chgData name="Balaji Srinivasan" userId="14bef0b7-5a17-40d1-a4ab-5c6c85df17c7" providerId="ADAL" clId="{25F75191-2421-4D19-A9DA-8C98894BC239}" dt="2022-11-01T20:07:26.735" v="2629" actId="1035"/>
          <ac:grpSpMkLst>
            <pc:docMk/>
            <pc:sldMk cId="1545631987" sldId="2142532561"/>
            <ac:grpSpMk id="81" creationId="{FFEDE445-561E-6646-AFB5-397FC55BAAEF}"/>
          </ac:grpSpMkLst>
        </pc:grpChg>
        <pc:grpChg chg="mod">
          <ac:chgData name="Balaji Srinivasan" userId="14bef0b7-5a17-40d1-a4ab-5c6c85df17c7" providerId="ADAL" clId="{25F75191-2421-4D19-A9DA-8C98894BC239}" dt="2022-11-01T20:07:26.735" v="2629" actId="1035"/>
          <ac:grpSpMkLst>
            <pc:docMk/>
            <pc:sldMk cId="1545631987" sldId="2142532561"/>
            <ac:grpSpMk id="84" creationId="{92D95799-8788-8940-959F-A98F86D197C2}"/>
          </ac:grpSpMkLst>
        </pc:grpChg>
      </pc:sldChg>
      <pc:sldChg chg="modSp add del mod modNotesTx">
        <pc:chgData name="Balaji Srinivasan" userId="14bef0b7-5a17-40d1-a4ab-5c6c85df17c7" providerId="ADAL" clId="{25F75191-2421-4D19-A9DA-8C98894BC239}" dt="2022-11-04T17:53:12.802" v="5139" actId="47"/>
        <pc:sldMkLst>
          <pc:docMk/>
          <pc:sldMk cId="1918705364" sldId="2142532561"/>
        </pc:sldMkLst>
        <pc:spChg chg="mod">
          <ac:chgData name="Balaji Srinivasan" userId="14bef0b7-5a17-40d1-a4ab-5c6c85df17c7" providerId="ADAL" clId="{25F75191-2421-4D19-A9DA-8C98894BC239}" dt="2022-11-01T21:05:09.099" v="2662" actId="20577"/>
          <ac:spMkLst>
            <pc:docMk/>
            <pc:sldMk cId="1918705364" sldId="2142532561"/>
            <ac:spMk id="8" creationId="{013D0392-6245-9A67-1BC9-05F4BDA07F67}"/>
          </ac:spMkLst>
        </pc:spChg>
      </pc:sldChg>
      <pc:sldChg chg="addSp modSp new del mod modClrScheme chgLayout">
        <pc:chgData name="Balaji Srinivasan" userId="14bef0b7-5a17-40d1-a4ab-5c6c85df17c7" providerId="ADAL" clId="{25F75191-2421-4D19-A9DA-8C98894BC239}" dt="2022-11-07T06:07:56.642" v="7501" actId="47"/>
        <pc:sldMkLst>
          <pc:docMk/>
          <pc:sldMk cId="783297808" sldId="2142532562"/>
        </pc:sldMkLst>
        <pc:spChg chg="add mod">
          <ac:chgData name="Balaji Srinivasan" userId="14bef0b7-5a17-40d1-a4ab-5c6c85df17c7" providerId="ADAL" clId="{25F75191-2421-4D19-A9DA-8C98894BC239}" dt="2022-11-03T16:04:11.690" v="3304" actId="20577"/>
          <ac:spMkLst>
            <pc:docMk/>
            <pc:sldMk cId="783297808" sldId="2142532562"/>
            <ac:spMk id="2" creationId="{9C550199-6C73-73E8-2568-B5C98CFFBBEB}"/>
          </ac:spMkLst>
        </pc:spChg>
        <pc:spChg chg="add mod">
          <ac:chgData name="Balaji Srinivasan" userId="14bef0b7-5a17-40d1-a4ab-5c6c85df17c7" providerId="ADAL" clId="{25F75191-2421-4D19-A9DA-8C98894BC239}" dt="2022-11-03T15:45:04.969" v="3278" actId="20577"/>
          <ac:spMkLst>
            <pc:docMk/>
            <pc:sldMk cId="783297808" sldId="2142532562"/>
            <ac:spMk id="3" creationId="{83B157DB-0937-04EE-4DBF-C64E2974DC86}"/>
          </ac:spMkLst>
        </pc:spChg>
      </pc:sldChg>
      <pc:sldChg chg="addSp delSp add del mod">
        <pc:chgData name="Balaji Srinivasan" userId="14bef0b7-5a17-40d1-a4ab-5c6c85df17c7" providerId="ADAL" clId="{25F75191-2421-4D19-A9DA-8C98894BC239}" dt="2022-11-01T20:10:07.107" v="2642" actId="47"/>
        <pc:sldMkLst>
          <pc:docMk/>
          <pc:sldMk cId="997641881" sldId="2142532562"/>
        </pc:sldMkLst>
        <pc:spChg chg="add del">
          <ac:chgData name="Balaji Srinivasan" userId="14bef0b7-5a17-40d1-a4ab-5c6c85df17c7" providerId="ADAL" clId="{25F75191-2421-4D19-A9DA-8C98894BC239}" dt="2022-11-01T20:03:05.421" v="2505" actId="22"/>
          <ac:spMkLst>
            <pc:docMk/>
            <pc:sldMk cId="997641881" sldId="2142532562"/>
            <ac:spMk id="6" creationId="{33E20A4C-7421-D300-844A-F3794AA9B1F4}"/>
          </ac:spMkLst>
        </pc:spChg>
      </pc:sldChg>
      <pc:sldChg chg="modSp del mod modNotesTx">
        <pc:chgData name="Balaji Srinivasan" userId="14bef0b7-5a17-40d1-a4ab-5c6c85df17c7" providerId="ADAL" clId="{25F75191-2421-4D19-A9DA-8C98894BC239}" dt="2022-11-07T05:03:55.807" v="6673" actId="47"/>
        <pc:sldMkLst>
          <pc:docMk/>
          <pc:sldMk cId="3689392538" sldId="2142532563"/>
        </pc:sldMkLst>
        <pc:spChg chg="mod">
          <ac:chgData name="Balaji Srinivasan" userId="14bef0b7-5a17-40d1-a4ab-5c6c85df17c7" providerId="ADAL" clId="{25F75191-2421-4D19-A9DA-8C98894BC239}" dt="2022-11-07T04:25:05.814" v="5665" actId="20577"/>
          <ac:spMkLst>
            <pc:docMk/>
            <pc:sldMk cId="3689392538" sldId="2142532563"/>
            <ac:spMk id="2" creationId="{358481E0-7156-B33D-6401-5EC0C75C229F}"/>
          </ac:spMkLst>
        </pc:spChg>
        <pc:spChg chg="mod">
          <ac:chgData name="Balaji Srinivasan" userId="14bef0b7-5a17-40d1-a4ab-5c6c85df17c7" providerId="ADAL" clId="{25F75191-2421-4D19-A9DA-8C98894BC239}" dt="2022-11-04T18:33:20.838" v="5260" actId="1076"/>
          <ac:spMkLst>
            <pc:docMk/>
            <pc:sldMk cId="3689392538" sldId="2142532563"/>
            <ac:spMk id="22" creationId="{88F7ECE6-762D-29D7-1074-184845DDB0E1}"/>
          </ac:spMkLst>
        </pc:spChg>
      </pc:sldChg>
      <pc:sldChg chg="addSp delSp modSp del mod">
        <pc:chgData name="Balaji Srinivasan" userId="14bef0b7-5a17-40d1-a4ab-5c6c85df17c7" providerId="ADAL" clId="{25F75191-2421-4D19-A9DA-8C98894BC239}" dt="2022-11-08T06:20:19.530" v="10198" actId="47"/>
        <pc:sldMkLst>
          <pc:docMk/>
          <pc:sldMk cId="2217299358" sldId="2142532564"/>
        </pc:sldMkLst>
        <pc:spChg chg="mod">
          <ac:chgData name="Balaji Srinivasan" userId="14bef0b7-5a17-40d1-a4ab-5c6c85df17c7" providerId="ADAL" clId="{25F75191-2421-4D19-A9DA-8C98894BC239}" dt="2022-11-04T17:54:09.122" v="5143"/>
          <ac:spMkLst>
            <pc:docMk/>
            <pc:sldMk cId="2217299358" sldId="2142532564"/>
            <ac:spMk id="4" creationId="{BBAB6149-EAEE-7502-86B3-84EE39EF5994}"/>
          </ac:spMkLst>
        </pc:spChg>
        <pc:spChg chg="mod">
          <ac:chgData name="Balaji Srinivasan" userId="14bef0b7-5a17-40d1-a4ab-5c6c85df17c7" providerId="ADAL" clId="{25F75191-2421-4D19-A9DA-8C98894BC239}" dt="2022-11-04T17:54:09.122" v="5143"/>
          <ac:spMkLst>
            <pc:docMk/>
            <pc:sldMk cId="2217299358" sldId="2142532564"/>
            <ac:spMk id="5" creationId="{CBA26F39-62C7-460B-F388-756C281D71E5}"/>
          </ac:spMkLst>
        </pc:spChg>
        <pc:spChg chg="mod">
          <ac:chgData name="Balaji Srinivasan" userId="14bef0b7-5a17-40d1-a4ab-5c6c85df17c7" providerId="ADAL" clId="{25F75191-2421-4D19-A9DA-8C98894BC239}" dt="2022-11-04T17:54:09.122" v="5143"/>
          <ac:spMkLst>
            <pc:docMk/>
            <pc:sldMk cId="2217299358" sldId="2142532564"/>
            <ac:spMk id="6" creationId="{192691A4-8F57-7513-6127-30B262415DF7}"/>
          </ac:spMkLst>
        </pc:spChg>
        <pc:spChg chg="mod">
          <ac:chgData name="Balaji Srinivasan" userId="14bef0b7-5a17-40d1-a4ab-5c6c85df17c7" providerId="ADAL" clId="{25F75191-2421-4D19-A9DA-8C98894BC239}" dt="2022-11-04T17:54:09.122" v="5143"/>
          <ac:spMkLst>
            <pc:docMk/>
            <pc:sldMk cId="2217299358" sldId="2142532564"/>
            <ac:spMk id="8" creationId="{4C207E8B-63B5-EFD6-836D-1F7D2769D2B0}"/>
          </ac:spMkLst>
        </pc:spChg>
        <pc:spChg chg="mod">
          <ac:chgData name="Balaji Srinivasan" userId="14bef0b7-5a17-40d1-a4ab-5c6c85df17c7" providerId="ADAL" clId="{25F75191-2421-4D19-A9DA-8C98894BC239}" dt="2022-11-04T17:54:09.122" v="5143"/>
          <ac:spMkLst>
            <pc:docMk/>
            <pc:sldMk cId="2217299358" sldId="2142532564"/>
            <ac:spMk id="10" creationId="{8B5C73DD-8B5A-3517-2A03-EF345B90661E}"/>
          </ac:spMkLst>
        </pc:spChg>
        <pc:spChg chg="add del mod">
          <ac:chgData name="Balaji Srinivasan" userId="14bef0b7-5a17-40d1-a4ab-5c6c85df17c7" providerId="ADAL" clId="{25F75191-2421-4D19-A9DA-8C98894BC239}" dt="2022-11-04T17:54:10.727" v="5144"/>
          <ac:spMkLst>
            <pc:docMk/>
            <pc:sldMk cId="2217299358" sldId="2142532564"/>
            <ac:spMk id="11" creationId="{2679AF01-5814-DD35-1A79-4ABD389CC5D1}"/>
          </ac:spMkLst>
        </pc:spChg>
        <pc:spChg chg="add del mod">
          <ac:chgData name="Balaji Srinivasan" userId="14bef0b7-5a17-40d1-a4ab-5c6c85df17c7" providerId="ADAL" clId="{25F75191-2421-4D19-A9DA-8C98894BC239}" dt="2022-11-04T17:54:10.727" v="5144"/>
          <ac:spMkLst>
            <pc:docMk/>
            <pc:sldMk cId="2217299358" sldId="2142532564"/>
            <ac:spMk id="12" creationId="{020546E2-E221-F03D-620F-AF78CB4DB2DB}"/>
          </ac:spMkLst>
        </pc:spChg>
        <pc:spChg chg="add del mod">
          <ac:chgData name="Balaji Srinivasan" userId="14bef0b7-5a17-40d1-a4ab-5c6c85df17c7" providerId="ADAL" clId="{25F75191-2421-4D19-A9DA-8C98894BC239}" dt="2022-11-04T17:54:10.727" v="5144"/>
          <ac:spMkLst>
            <pc:docMk/>
            <pc:sldMk cId="2217299358" sldId="2142532564"/>
            <ac:spMk id="13" creationId="{AAC1FE35-28B3-019C-A21B-9ED1CA19EC10}"/>
          </ac:spMkLst>
        </pc:spChg>
        <pc:spChg chg="add del mod">
          <ac:chgData name="Balaji Srinivasan" userId="14bef0b7-5a17-40d1-a4ab-5c6c85df17c7" providerId="ADAL" clId="{25F75191-2421-4D19-A9DA-8C98894BC239}" dt="2022-11-04T17:54:10.727" v="5144"/>
          <ac:spMkLst>
            <pc:docMk/>
            <pc:sldMk cId="2217299358" sldId="2142532564"/>
            <ac:spMk id="14" creationId="{2DF72121-8691-5B5F-5A67-EB60ADFBCEE4}"/>
          </ac:spMkLst>
        </pc:spChg>
        <pc:spChg chg="add del mod">
          <ac:chgData name="Balaji Srinivasan" userId="14bef0b7-5a17-40d1-a4ab-5c6c85df17c7" providerId="ADAL" clId="{25F75191-2421-4D19-A9DA-8C98894BC239}" dt="2022-11-04T17:54:10.727" v="5144"/>
          <ac:spMkLst>
            <pc:docMk/>
            <pc:sldMk cId="2217299358" sldId="2142532564"/>
            <ac:spMk id="15" creationId="{DA8FE37F-972E-9B4C-CB54-90CBCA926073}"/>
          </ac:spMkLst>
        </pc:spChg>
        <pc:spChg chg="add del mod">
          <ac:chgData name="Balaji Srinivasan" userId="14bef0b7-5a17-40d1-a4ab-5c6c85df17c7" providerId="ADAL" clId="{25F75191-2421-4D19-A9DA-8C98894BC239}" dt="2022-11-04T17:54:10.727" v="5144"/>
          <ac:spMkLst>
            <pc:docMk/>
            <pc:sldMk cId="2217299358" sldId="2142532564"/>
            <ac:spMk id="16" creationId="{2589C6EE-4E1E-4632-F9DF-5781C0F2BE83}"/>
          </ac:spMkLst>
        </pc:spChg>
        <pc:spChg chg="add del mod">
          <ac:chgData name="Balaji Srinivasan" userId="14bef0b7-5a17-40d1-a4ab-5c6c85df17c7" providerId="ADAL" clId="{25F75191-2421-4D19-A9DA-8C98894BC239}" dt="2022-11-04T17:54:10.727" v="5144"/>
          <ac:spMkLst>
            <pc:docMk/>
            <pc:sldMk cId="2217299358" sldId="2142532564"/>
            <ac:spMk id="17" creationId="{06AD17BE-436A-CCB9-9512-15262A15AAEE}"/>
          </ac:spMkLst>
        </pc:spChg>
        <pc:spChg chg="add del mod">
          <ac:chgData name="Balaji Srinivasan" userId="14bef0b7-5a17-40d1-a4ab-5c6c85df17c7" providerId="ADAL" clId="{25F75191-2421-4D19-A9DA-8C98894BC239}" dt="2022-11-04T17:54:10.727" v="5144"/>
          <ac:spMkLst>
            <pc:docMk/>
            <pc:sldMk cId="2217299358" sldId="2142532564"/>
            <ac:spMk id="18" creationId="{100C2F70-56C5-F51D-DDF3-FCF508D0655B}"/>
          </ac:spMkLst>
        </pc:spChg>
        <pc:spChg chg="add del mod">
          <ac:chgData name="Balaji Srinivasan" userId="14bef0b7-5a17-40d1-a4ab-5c6c85df17c7" providerId="ADAL" clId="{25F75191-2421-4D19-A9DA-8C98894BC239}" dt="2022-11-04T17:54:10.727" v="5144"/>
          <ac:spMkLst>
            <pc:docMk/>
            <pc:sldMk cId="2217299358" sldId="2142532564"/>
            <ac:spMk id="19" creationId="{9B4E837D-DAC1-CD6D-652E-33AF66E1E13C}"/>
          </ac:spMkLst>
        </pc:spChg>
        <pc:spChg chg="mod">
          <ac:chgData name="Balaji Srinivasan" userId="14bef0b7-5a17-40d1-a4ab-5c6c85df17c7" providerId="ADAL" clId="{25F75191-2421-4D19-A9DA-8C98894BC239}" dt="2022-11-04T17:55:09.751" v="5156" actId="6549"/>
          <ac:spMkLst>
            <pc:docMk/>
            <pc:sldMk cId="2217299358" sldId="2142532564"/>
            <ac:spMk id="35" creationId="{04DE0929-B060-1089-6319-2E793BE863C6}"/>
          </ac:spMkLst>
        </pc:spChg>
        <pc:spChg chg="del">
          <ac:chgData name="Balaji Srinivasan" userId="14bef0b7-5a17-40d1-a4ab-5c6c85df17c7" providerId="ADAL" clId="{25F75191-2421-4D19-A9DA-8C98894BC239}" dt="2022-11-04T17:54:06.967" v="5142" actId="478"/>
          <ac:spMkLst>
            <pc:docMk/>
            <pc:sldMk cId="2217299358" sldId="2142532564"/>
            <ac:spMk id="68" creationId="{8628D8BA-9616-1797-3B64-0E96B311EE31}"/>
          </ac:spMkLst>
        </pc:spChg>
        <pc:grpChg chg="add del mod">
          <ac:chgData name="Balaji Srinivasan" userId="14bef0b7-5a17-40d1-a4ab-5c6c85df17c7" providerId="ADAL" clId="{25F75191-2421-4D19-A9DA-8C98894BC239}" dt="2022-11-04T17:54:10.727" v="5144"/>
          <ac:grpSpMkLst>
            <pc:docMk/>
            <pc:sldMk cId="2217299358" sldId="2142532564"/>
            <ac:grpSpMk id="2" creationId="{D0C52719-2BEE-BB1B-7DBF-A116EE375371}"/>
          </ac:grpSpMkLst>
        </pc:grpChg>
        <pc:grpChg chg="mod">
          <ac:chgData name="Balaji Srinivasan" userId="14bef0b7-5a17-40d1-a4ab-5c6c85df17c7" providerId="ADAL" clId="{25F75191-2421-4D19-A9DA-8C98894BC239}" dt="2022-11-04T17:54:09.122" v="5143"/>
          <ac:grpSpMkLst>
            <pc:docMk/>
            <pc:sldMk cId="2217299358" sldId="2142532564"/>
            <ac:grpSpMk id="3" creationId="{D1460209-DC5B-8202-75F6-A77B1E9144B7}"/>
          </ac:grpSpMkLst>
        </pc:grpChg>
        <pc:picChg chg="add del mod">
          <ac:chgData name="Balaji Srinivasan" userId="14bef0b7-5a17-40d1-a4ab-5c6c85df17c7" providerId="ADAL" clId="{25F75191-2421-4D19-A9DA-8C98894BC239}" dt="2022-11-04T17:54:10.727" v="5144"/>
          <ac:picMkLst>
            <pc:docMk/>
            <pc:sldMk cId="2217299358" sldId="2142532564"/>
            <ac:picMk id="20" creationId="{B3EEAA93-C7D8-55B8-7DC3-5D6CEEB179B9}"/>
          </ac:picMkLst>
        </pc:picChg>
        <pc:picChg chg="add del mod">
          <ac:chgData name="Balaji Srinivasan" userId="14bef0b7-5a17-40d1-a4ab-5c6c85df17c7" providerId="ADAL" clId="{25F75191-2421-4D19-A9DA-8C98894BC239}" dt="2022-11-04T17:54:10.727" v="5144"/>
          <ac:picMkLst>
            <pc:docMk/>
            <pc:sldMk cId="2217299358" sldId="2142532564"/>
            <ac:picMk id="21" creationId="{2FBC970B-835C-E8F8-9C4D-D77D8D635155}"/>
          </ac:picMkLst>
        </pc:picChg>
        <pc:picChg chg="add del mod">
          <ac:chgData name="Balaji Srinivasan" userId="14bef0b7-5a17-40d1-a4ab-5c6c85df17c7" providerId="ADAL" clId="{25F75191-2421-4D19-A9DA-8C98894BC239}" dt="2022-11-04T17:54:10.727" v="5144"/>
          <ac:picMkLst>
            <pc:docMk/>
            <pc:sldMk cId="2217299358" sldId="2142532564"/>
            <ac:picMk id="22" creationId="{592C9DC1-5F2B-8390-BD97-7C24E9B2798C}"/>
          </ac:picMkLst>
        </pc:picChg>
        <pc:picChg chg="add del mod">
          <ac:chgData name="Balaji Srinivasan" userId="14bef0b7-5a17-40d1-a4ab-5c6c85df17c7" providerId="ADAL" clId="{25F75191-2421-4D19-A9DA-8C98894BC239}" dt="2022-11-04T17:54:10.727" v="5144"/>
          <ac:picMkLst>
            <pc:docMk/>
            <pc:sldMk cId="2217299358" sldId="2142532564"/>
            <ac:picMk id="23" creationId="{D643C2CE-50DB-D1A0-D5C8-35F4A1BC0EEE}"/>
          </ac:picMkLst>
        </pc:picChg>
        <pc:picChg chg="add mod">
          <ac:chgData name="Balaji Srinivasan" userId="14bef0b7-5a17-40d1-a4ab-5c6c85df17c7" providerId="ADAL" clId="{25F75191-2421-4D19-A9DA-8C98894BC239}" dt="2022-11-04T17:55:53.384" v="5162" actId="1076"/>
          <ac:picMkLst>
            <pc:docMk/>
            <pc:sldMk cId="2217299358" sldId="2142532564"/>
            <ac:picMk id="24" creationId="{6C70941D-D8F4-98CB-7637-8C8F42CB21EB}"/>
          </ac:picMkLst>
        </pc:picChg>
        <pc:picChg chg="add mod">
          <ac:chgData name="Balaji Srinivasan" userId="14bef0b7-5a17-40d1-a4ab-5c6c85df17c7" providerId="ADAL" clId="{25F75191-2421-4D19-A9DA-8C98894BC239}" dt="2022-11-04T17:55:48.509" v="5160" actId="1076"/>
          <ac:picMkLst>
            <pc:docMk/>
            <pc:sldMk cId="2217299358" sldId="2142532564"/>
            <ac:picMk id="25" creationId="{7CE74F67-5AE0-6599-E3AA-D95DF92DA950}"/>
          </ac:picMkLst>
        </pc:picChg>
        <pc:picChg chg="add mod">
          <ac:chgData name="Balaji Srinivasan" userId="14bef0b7-5a17-40d1-a4ab-5c6c85df17c7" providerId="ADAL" clId="{25F75191-2421-4D19-A9DA-8C98894BC239}" dt="2022-11-04T17:55:51.688" v="5161" actId="1076"/>
          <ac:picMkLst>
            <pc:docMk/>
            <pc:sldMk cId="2217299358" sldId="2142532564"/>
            <ac:picMk id="26" creationId="{FAE76DD5-CB8D-1F1F-779E-75A53A86F738}"/>
          </ac:picMkLst>
        </pc:picChg>
        <pc:picChg chg="add mod">
          <ac:chgData name="Balaji Srinivasan" userId="14bef0b7-5a17-40d1-a4ab-5c6c85df17c7" providerId="ADAL" clId="{25F75191-2421-4D19-A9DA-8C98894BC239}" dt="2022-11-04T17:56:00.804" v="5163" actId="1076"/>
          <ac:picMkLst>
            <pc:docMk/>
            <pc:sldMk cId="2217299358" sldId="2142532564"/>
            <ac:picMk id="27" creationId="{4E74AB80-650F-C2CB-6685-88B9D94B765A}"/>
          </ac:picMkLst>
        </pc:picChg>
        <pc:picChg chg="add mod">
          <ac:chgData name="Balaji Srinivasan" userId="14bef0b7-5a17-40d1-a4ab-5c6c85df17c7" providerId="ADAL" clId="{25F75191-2421-4D19-A9DA-8C98894BC239}" dt="2022-11-04T17:56:05.483" v="5165" actId="1076"/>
          <ac:picMkLst>
            <pc:docMk/>
            <pc:sldMk cId="2217299358" sldId="2142532564"/>
            <ac:picMk id="28" creationId="{BC645080-854C-53CA-B39F-A80FB703C474}"/>
          </ac:picMkLst>
        </pc:picChg>
      </pc:sldChg>
      <pc:sldChg chg="addSp delSp modSp add mod ord">
        <pc:chgData name="Balaji Srinivasan" userId="14bef0b7-5a17-40d1-a4ab-5c6c85df17c7" providerId="ADAL" clId="{25F75191-2421-4D19-A9DA-8C98894BC239}" dt="2022-11-08T14:42:49.808" v="10266" actId="20577"/>
        <pc:sldMkLst>
          <pc:docMk/>
          <pc:sldMk cId="2955929558" sldId="2142532565"/>
        </pc:sldMkLst>
        <pc:spChg chg="mod">
          <ac:chgData name="Balaji Srinivasan" userId="14bef0b7-5a17-40d1-a4ab-5c6c85df17c7" providerId="ADAL" clId="{25F75191-2421-4D19-A9DA-8C98894BC239}" dt="2022-11-04T15:52:02.333" v="4140" actId="1038"/>
          <ac:spMkLst>
            <pc:docMk/>
            <pc:sldMk cId="2955929558" sldId="2142532565"/>
            <ac:spMk id="2" creationId="{24BBF78E-A2FD-DBF6-0E47-36D4A7DD7DE5}"/>
          </ac:spMkLst>
        </pc:spChg>
        <pc:spChg chg="mod">
          <ac:chgData name="Balaji Srinivasan" userId="14bef0b7-5a17-40d1-a4ab-5c6c85df17c7" providerId="ADAL" clId="{25F75191-2421-4D19-A9DA-8C98894BC239}" dt="2022-11-04T15:52:02.333" v="4140" actId="1038"/>
          <ac:spMkLst>
            <pc:docMk/>
            <pc:sldMk cId="2955929558" sldId="2142532565"/>
            <ac:spMk id="3" creationId="{67869D21-3D41-803C-9F1E-97D155BAD0AD}"/>
          </ac:spMkLst>
        </pc:spChg>
        <pc:spChg chg="mod">
          <ac:chgData name="Balaji Srinivasan" userId="14bef0b7-5a17-40d1-a4ab-5c6c85df17c7" providerId="ADAL" clId="{25F75191-2421-4D19-A9DA-8C98894BC239}" dt="2022-11-04T15:52:02.333" v="4140" actId="1038"/>
          <ac:spMkLst>
            <pc:docMk/>
            <pc:sldMk cId="2955929558" sldId="2142532565"/>
            <ac:spMk id="4" creationId="{1621694B-FE1A-13A5-C863-96275B753616}"/>
          </ac:spMkLst>
        </pc:spChg>
        <pc:spChg chg="add mod">
          <ac:chgData name="Balaji Srinivasan" userId="14bef0b7-5a17-40d1-a4ab-5c6c85df17c7" providerId="ADAL" clId="{25F75191-2421-4D19-A9DA-8C98894BC239}" dt="2022-11-07T06:01:51.975" v="7465" actId="465"/>
          <ac:spMkLst>
            <pc:docMk/>
            <pc:sldMk cId="2955929558" sldId="2142532565"/>
            <ac:spMk id="5" creationId="{80249AF0-BCEB-34C4-62C8-E33F9F275AB4}"/>
          </ac:spMkLst>
        </pc:spChg>
        <pc:spChg chg="mod">
          <ac:chgData name="Balaji Srinivasan" userId="14bef0b7-5a17-40d1-a4ab-5c6c85df17c7" providerId="ADAL" clId="{25F75191-2421-4D19-A9DA-8C98894BC239}" dt="2022-11-07T14:17:15.279" v="7502" actId="14100"/>
          <ac:spMkLst>
            <pc:docMk/>
            <pc:sldMk cId="2955929558" sldId="2142532565"/>
            <ac:spMk id="7" creationId="{1A77C2A8-7406-6EA1-DECB-62CF370172B3}"/>
          </ac:spMkLst>
        </pc:spChg>
        <pc:spChg chg="mod">
          <ac:chgData name="Balaji Srinivasan" userId="14bef0b7-5a17-40d1-a4ab-5c6c85df17c7" providerId="ADAL" clId="{25F75191-2421-4D19-A9DA-8C98894BC239}" dt="2022-11-04T15:52:02.333" v="4140" actId="1038"/>
          <ac:spMkLst>
            <pc:docMk/>
            <pc:sldMk cId="2955929558" sldId="2142532565"/>
            <ac:spMk id="20" creationId="{F27490BC-6E9E-3581-1D74-7F6E1AD27555}"/>
          </ac:spMkLst>
        </pc:spChg>
        <pc:spChg chg="mod">
          <ac:chgData name="Balaji Srinivasan" userId="14bef0b7-5a17-40d1-a4ab-5c6c85df17c7" providerId="ADAL" clId="{25F75191-2421-4D19-A9DA-8C98894BC239}" dt="2022-11-08T14:42:49.808" v="10266" actId="20577"/>
          <ac:spMkLst>
            <pc:docMk/>
            <pc:sldMk cId="2955929558" sldId="2142532565"/>
            <ac:spMk id="22" creationId="{A9708119-E4BA-57DA-2362-C07CDB5472ED}"/>
          </ac:spMkLst>
        </pc:spChg>
        <pc:spChg chg="mod">
          <ac:chgData name="Balaji Srinivasan" userId="14bef0b7-5a17-40d1-a4ab-5c6c85df17c7" providerId="ADAL" clId="{25F75191-2421-4D19-A9DA-8C98894BC239}" dt="2022-11-04T15:52:02.333" v="4140" actId="1038"/>
          <ac:spMkLst>
            <pc:docMk/>
            <pc:sldMk cId="2955929558" sldId="2142532565"/>
            <ac:spMk id="23" creationId="{FB44BF7B-5766-784F-6485-675C10F8136E}"/>
          </ac:spMkLst>
        </pc:spChg>
        <pc:spChg chg="mod">
          <ac:chgData name="Balaji Srinivasan" userId="14bef0b7-5a17-40d1-a4ab-5c6c85df17c7" providerId="ADAL" clId="{25F75191-2421-4D19-A9DA-8C98894BC239}" dt="2022-11-04T15:52:02.333" v="4140" actId="1038"/>
          <ac:spMkLst>
            <pc:docMk/>
            <pc:sldMk cId="2955929558" sldId="2142532565"/>
            <ac:spMk id="24" creationId="{8AC3CBE3-10D9-15C7-D764-CFC940F4BA95}"/>
          </ac:spMkLst>
        </pc:spChg>
        <pc:spChg chg="mod">
          <ac:chgData name="Balaji Srinivasan" userId="14bef0b7-5a17-40d1-a4ab-5c6c85df17c7" providerId="ADAL" clId="{25F75191-2421-4D19-A9DA-8C98894BC239}" dt="2022-11-07T06:00:37.457" v="7455" actId="14100"/>
          <ac:spMkLst>
            <pc:docMk/>
            <pc:sldMk cId="2955929558" sldId="2142532565"/>
            <ac:spMk id="192" creationId="{00000000-0000-0000-0000-000000000000}"/>
          </ac:spMkLst>
        </pc:spChg>
        <pc:spChg chg="mod">
          <ac:chgData name="Balaji Srinivasan" userId="14bef0b7-5a17-40d1-a4ab-5c6c85df17c7" providerId="ADAL" clId="{25F75191-2421-4D19-A9DA-8C98894BC239}" dt="2022-11-07T06:00:25.991" v="7454" actId="14100"/>
          <ac:spMkLst>
            <pc:docMk/>
            <pc:sldMk cId="2955929558" sldId="2142532565"/>
            <ac:spMk id="193" creationId="{00000000-0000-0000-0000-000000000000}"/>
          </ac:spMkLst>
        </pc:spChg>
        <pc:spChg chg="mod">
          <ac:chgData name="Balaji Srinivasan" userId="14bef0b7-5a17-40d1-a4ab-5c6c85df17c7" providerId="ADAL" clId="{25F75191-2421-4D19-A9DA-8C98894BC239}" dt="2022-11-04T15:49:53.815" v="4119" actId="1076"/>
          <ac:spMkLst>
            <pc:docMk/>
            <pc:sldMk cId="2955929558" sldId="2142532565"/>
            <ac:spMk id="195" creationId="{00000000-0000-0000-0000-000000000000}"/>
          </ac:spMkLst>
        </pc:spChg>
        <pc:spChg chg="mod">
          <ac:chgData name="Balaji Srinivasan" userId="14bef0b7-5a17-40d1-a4ab-5c6c85df17c7" providerId="ADAL" clId="{25F75191-2421-4D19-A9DA-8C98894BC239}" dt="2022-11-04T15:52:02.333" v="4140" actId="1038"/>
          <ac:spMkLst>
            <pc:docMk/>
            <pc:sldMk cId="2955929558" sldId="2142532565"/>
            <ac:spMk id="196" creationId="{00000000-0000-0000-0000-000000000000}"/>
          </ac:spMkLst>
        </pc:spChg>
        <pc:spChg chg="mod">
          <ac:chgData name="Balaji Srinivasan" userId="14bef0b7-5a17-40d1-a4ab-5c6c85df17c7" providerId="ADAL" clId="{25F75191-2421-4D19-A9DA-8C98894BC239}" dt="2022-11-04T15:52:02.333" v="4140" actId="1038"/>
          <ac:spMkLst>
            <pc:docMk/>
            <pc:sldMk cId="2955929558" sldId="2142532565"/>
            <ac:spMk id="198" creationId="{00000000-0000-0000-0000-000000000000}"/>
          </ac:spMkLst>
        </pc:spChg>
        <pc:spChg chg="del mod">
          <ac:chgData name="Balaji Srinivasan" userId="14bef0b7-5a17-40d1-a4ab-5c6c85df17c7" providerId="ADAL" clId="{25F75191-2421-4D19-A9DA-8C98894BC239}" dt="2022-11-04T15:43:43.610" v="4117" actId="478"/>
          <ac:spMkLst>
            <pc:docMk/>
            <pc:sldMk cId="2955929558" sldId="2142532565"/>
            <ac:spMk id="200" creationId="{00000000-0000-0000-0000-000000000000}"/>
          </ac:spMkLst>
        </pc:spChg>
        <pc:spChg chg="mod">
          <ac:chgData name="Balaji Srinivasan" userId="14bef0b7-5a17-40d1-a4ab-5c6c85df17c7" providerId="ADAL" clId="{25F75191-2421-4D19-A9DA-8C98894BC239}" dt="2022-11-04T15:52:02.333" v="4140" actId="1038"/>
          <ac:spMkLst>
            <pc:docMk/>
            <pc:sldMk cId="2955929558" sldId="2142532565"/>
            <ac:spMk id="201" creationId="{00000000-0000-0000-0000-000000000000}"/>
          </ac:spMkLst>
        </pc:spChg>
        <pc:spChg chg="mod">
          <ac:chgData name="Balaji Srinivasan" userId="14bef0b7-5a17-40d1-a4ab-5c6c85df17c7" providerId="ADAL" clId="{25F75191-2421-4D19-A9DA-8C98894BC239}" dt="2022-11-04T15:52:02.333" v="4140" actId="1038"/>
          <ac:spMkLst>
            <pc:docMk/>
            <pc:sldMk cId="2955929558" sldId="2142532565"/>
            <ac:spMk id="204" creationId="{00000000-0000-0000-0000-000000000000}"/>
          </ac:spMkLst>
        </pc:spChg>
        <pc:spChg chg="mod">
          <ac:chgData name="Balaji Srinivasan" userId="14bef0b7-5a17-40d1-a4ab-5c6c85df17c7" providerId="ADAL" clId="{25F75191-2421-4D19-A9DA-8C98894BC239}" dt="2022-11-07T06:01:51.975" v="7465" actId="465"/>
          <ac:spMkLst>
            <pc:docMk/>
            <pc:sldMk cId="2955929558" sldId="2142532565"/>
            <ac:spMk id="206" creationId="{00000000-0000-0000-0000-000000000000}"/>
          </ac:spMkLst>
        </pc:spChg>
        <pc:spChg chg="mod">
          <ac:chgData name="Balaji Srinivasan" userId="14bef0b7-5a17-40d1-a4ab-5c6c85df17c7" providerId="ADAL" clId="{25F75191-2421-4D19-A9DA-8C98894BC239}" dt="2022-11-07T06:01:45.304" v="7464" actId="408"/>
          <ac:spMkLst>
            <pc:docMk/>
            <pc:sldMk cId="2955929558" sldId="2142532565"/>
            <ac:spMk id="207" creationId="{00000000-0000-0000-0000-000000000000}"/>
          </ac:spMkLst>
        </pc:spChg>
        <pc:spChg chg="mod">
          <ac:chgData name="Balaji Srinivasan" userId="14bef0b7-5a17-40d1-a4ab-5c6c85df17c7" providerId="ADAL" clId="{25F75191-2421-4D19-A9DA-8C98894BC239}" dt="2022-11-07T06:01:51.975" v="7465" actId="465"/>
          <ac:spMkLst>
            <pc:docMk/>
            <pc:sldMk cId="2955929558" sldId="2142532565"/>
            <ac:spMk id="208" creationId="{00000000-0000-0000-0000-000000000000}"/>
          </ac:spMkLst>
        </pc:spChg>
        <pc:spChg chg="mod">
          <ac:chgData name="Balaji Srinivasan" userId="14bef0b7-5a17-40d1-a4ab-5c6c85df17c7" providerId="ADAL" clId="{25F75191-2421-4D19-A9DA-8C98894BC239}" dt="2022-11-07T06:01:19.487" v="7462" actId="14100"/>
          <ac:spMkLst>
            <pc:docMk/>
            <pc:sldMk cId="2955929558" sldId="2142532565"/>
            <ac:spMk id="209" creationId="{00000000-0000-0000-0000-000000000000}"/>
          </ac:spMkLst>
        </pc:spChg>
      </pc:sldChg>
      <pc:sldChg chg="add del">
        <pc:chgData name="Balaji Srinivasan" userId="14bef0b7-5a17-40d1-a4ab-5c6c85df17c7" providerId="ADAL" clId="{25F75191-2421-4D19-A9DA-8C98894BC239}" dt="2022-11-04T17:53:12.802" v="5139" actId="47"/>
        <pc:sldMkLst>
          <pc:docMk/>
          <pc:sldMk cId="426503503" sldId="2142532566"/>
        </pc:sldMkLst>
      </pc:sldChg>
      <pc:sldChg chg="addSp delSp modSp add mod modNotesTx">
        <pc:chgData name="Balaji Srinivasan" userId="14bef0b7-5a17-40d1-a4ab-5c6c85df17c7" providerId="ADAL" clId="{25F75191-2421-4D19-A9DA-8C98894BC239}" dt="2022-11-08T06:07:06.261" v="10144" actId="1035"/>
        <pc:sldMkLst>
          <pc:docMk/>
          <pc:sldMk cId="2017489823" sldId="2142532567"/>
        </pc:sldMkLst>
        <pc:spChg chg="mod">
          <ac:chgData name="Balaji Srinivasan" userId="14bef0b7-5a17-40d1-a4ab-5c6c85df17c7" providerId="ADAL" clId="{25F75191-2421-4D19-A9DA-8C98894BC239}" dt="2022-11-08T06:07:06.261" v="10144" actId="1035"/>
          <ac:spMkLst>
            <pc:docMk/>
            <pc:sldMk cId="2017489823" sldId="2142532567"/>
            <ac:spMk id="2" creationId="{1CB505C1-D0D0-A5F8-4B81-C4115EFE12DE}"/>
          </ac:spMkLst>
        </pc:spChg>
        <pc:spChg chg="add mod">
          <ac:chgData name="Balaji Srinivasan" userId="14bef0b7-5a17-40d1-a4ab-5c6c85df17c7" providerId="ADAL" clId="{25F75191-2421-4D19-A9DA-8C98894BC239}" dt="2022-11-08T05:28:06.569" v="9121" actId="1038"/>
          <ac:spMkLst>
            <pc:docMk/>
            <pc:sldMk cId="2017489823" sldId="2142532567"/>
            <ac:spMk id="3" creationId="{C73358B7-9049-749E-EA57-4D9542A96702}"/>
          </ac:spMkLst>
        </pc:spChg>
        <pc:spChg chg="add mod">
          <ac:chgData name="Balaji Srinivasan" userId="14bef0b7-5a17-40d1-a4ab-5c6c85df17c7" providerId="ADAL" clId="{25F75191-2421-4D19-A9DA-8C98894BC239}" dt="2022-11-08T05:28:22.247" v="9123" actId="1076"/>
          <ac:spMkLst>
            <pc:docMk/>
            <pc:sldMk cId="2017489823" sldId="2142532567"/>
            <ac:spMk id="4" creationId="{85670FE2-BECF-9844-B8C4-0F4E0388E3DD}"/>
          </ac:spMkLst>
        </pc:spChg>
        <pc:spChg chg="mod">
          <ac:chgData name="Balaji Srinivasan" userId="14bef0b7-5a17-40d1-a4ab-5c6c85df17c7" providerId="ADAL" clId="{25F75191-2421-4D19-A9DA-8C98894BC239}" dt="2022-11-08T05:28:06.569" v="9121" actId="1038"/>
          <ac:spMkLst>
            <pc:docMk/>
            <pc:sldMk cId="2017489823" sldId="2142532567"/>
            <ac:spMk id="7" creationId="{32B95091-B229-E449-A1D3-0DA7FAF7F21D}"/>
          </ac:spMkLst>
        </pc:spChg>
        <pc:spChg chg="mod">
          <ac:chgData name="Balaji Srinivasan" userId="14bef0b7-5a17-40d1-a4ab-5c6c85df17c7" providerId="ADAL" clId="{25F75191-2421-4D19-A9DA-8C98894BC239}" dt="2022-11-08T05:28:06.569" v="9121" actId="1038"/>
          <ac:spMkLst>
            <pc:docMk/>
            <pc:sldMk cId="2017489823" sldId="2142532567"/>
            <ac:spMk id="8" creationId="{31D9B42F-FE13-F748-88B1-62B86E277B7C}"/>
          </ac:spMkLst>
        </pc:spChg>
        <pc:spChg chg="mod">
          <ac:chgData name="Balaji Srinivasan" userId="14bef0b7-5a17-40d1-a4ab-5c6c85df17c7" providerId="ADAL" clId="{25F75191-2421-4D19-A9DA-8C98894BC239}" dt="2022-11-08T05:28:06.569" v="9121" actId="1038"/>
          <ac:spMkLst>
            <pc:docMk/>
            <pc:sldMk cId="2017489823" sldId="2142532567"/>
            <ac:spMk id="9" creationId="{42BCC5DE-2493-2C41-93B3-65B9CA27E404}"/>
          </ac:spMkLst>
        </pc:spChg>
        <pc:spChg chg="mod">
          <ac:chgData name="Balaji Srinivasan" userId="14bef0b7-5a17-40d1-a4ab-5c6c85df17c7" providerId="ADAL" clId="{25F75191-2421-4D19-A9DA-8C98894BC239}" dt="2022-11-08T05:28:06.569" v="9121" actId="1038"/>
          <ac:spMkLst>
            <pc:docMk/>
            <pc:sldMk cId="2017489823" sldId="2142532567"/>
            <ac:spMk id="10" creationId="{AC29B1AC-9109-F742-8D14-ED11EF6AE72B}"/>
          </ac:spMkLst>
        </pc:spChg>
        <pc:spChg chg="mod">
          <ac:chgData name="Balaji Srinivasan" userId="14bef0b7-5a17-40d1-a4ab-5c6c85df17c7" providerId="ADAL" clId="{25F75191-2421-4D19-A9DA-8C98894BC239}" dt="2022-11-08T05:28:06.569" v="9121" actId="1038"/>
          <ac:spMkLst>
            <pc:docMk/>
            <pc:sldMk cId="2017489823" sldId="2142532567"/>
            <ac:spMk id="11" creationId="{4A354E30-D5AF-4047-94DE-15BDBCB8ABBC}"/>
          </ac:spMkLst>
        </pc:spChg>
        <pc:spChg chg="mod">
          <ac:chgData name="Balaji Srinivasan" userId="14bef0b7-5a17-40d1-a4ab-5c6c85df17c7" providerId="ADAL" clId="{25F75191-2421-4D19-A9DA-8C98894BC239}" dt="2022-11-08T05:28:06.569" v="9121" actId="1038"/>
          <ac:spMkLst>
            <pc:docMk/>
            <pc:sldMk cId="2017489823" sldId="2142532567"/>
            <ac:spMk id="12" creationId="{A1A4EF5B-35A5-AE46-BF7C-6D590862ED21}"/>
          </ac:spMkLst>
        </pc:spChg>
        <pc:spChg chg="add mod">
          <ac:chgData name="Balaji Srinivasan" userId="14bef0b7-5a17-40d1-a4ab-5c6c85df17c7" providerId="ADAL" clId="{25F75191-2421-4D19-A9DA-8C98894BC239}" dt="2022-11-08T05:28:06.569" v="9121" actId="1038"/>
          <ac:spMkLst>
            <pc:docMk/>
            <pc:sldMk cId="2017489823" sldId="2142532567"/>
            <ac:spMk id="13" creationId="{0C18082E-8FEB-3F07-ED39-C174BA788CAF}"/>
          </ac:spMkLst>
        </pc:spChg>
        <pc:spChg chg="mod">
          <ac:chgData name="Balaji Srinivasan" userId="14bef0b7-5a17-40d1-a4ab-5c6c85df17c7" providerId="ADAL" clId="{25F75191-2421-4D19-A9DA-8C98894BC239}" dt="2022-11-08T05:28:06.569" v="9121" actId="1038"/>
          <ac:spMkLst>
            <pc:docMk/>
            <pc:sldMk cId="2017489823" sldId="2142532567"/>
            <ac:spMk id="14" creationId="{E5479D3A-55D1-BC4E-9B7D-6F9CBAB50CE9}"/>
          </ac:spMkLst>
        </pc:spChg>
        <pc:spChg chg="mod">
          <ac:chgData name="Balaji Srinivasan" userId="14bef0b7-5a17-40d1-a4ab-5c6c85df17c7" providerId="ADAL" clId="{25F75191-2421-4D19-A9DA-8C98894BC239}" dt="2022-11-08T05:28:06.569" v="9121" actId="1038"/>
          <ac:spMkLst>
            <pc:docMk/>
            <pc:sldMk cId="2017489823" sldId="2142532567"/>
            <ac:spMk id="15" creationId="{EBF77486-4A05-BB41-80AA-290F3B168182}"/>
          </ac:spMkLst>
        </pc:spChg>
        <pc:spChg chg="mod">
          <ac:chgData name="Balaji Srinivasan" userId="14bef0b7-5a17-40d1-a4ab-5c6c85df17c7" providerId="ADAL" clId="{25F75191-2421-4D19-A9DA-8C98894BC239}" dt="2022-11-08T05:28:06.569" v="9121" actId="1038"/>
          <ac:spMkLst>
            <pc:docMk/>
            <pc:sldMk cId="2017489823" sldId="2142532567"/>
            <ac:spMk id="17" creationId="{91513E32-1F91-6C4E-97D0-B13FF0F11A52}"/>
          </ac:spMkLst>
        </pc:spChg>
        <pc:spChg chg="mod">
          <ac:chgData name="Balaji Srinivasan" userId="14bef0b7-5a17-40d1-a4ab-5c6c85df17c7" providerId="ADAL" clId="{25F75191-2421-4D19-A9DA-8C98894BC239}" dt="2022-11-08T05:28:06.569" v="9121" actId="1038"/>
          <ac:spMkLst>
            <pc:docMk/>
            <pc:sldMk cId="2017489823" sldId="2142532567"/>
            <ac:spMk id="18" creationId="{B66B61A8-FB5F-5845-8FD6-69A1E4E276E8}"/>
          </ac:spMkLst>
        </pc:spChg>
        <pc:spChg chg="mod">
          <ac:chgData name="Balaji Srinivasan" userId="14bef0b7-5a17-40d1-a4ab-5c6c85df17c7" providerId="ADAL" clId="{25F75191-2421-4D19-A9DA-8C98894BC239}" dt="2022-11-08T05:26:24.285" v="9093" actId="1076"/>
          <ac:spMkLst>
            <pc:docMk/>
            <pc:sldMk cId="2017489823" sldId="2142532567"/>
            <ac:spMk id="44" creationId="{B2BAE96B-A987-9774-A58D-EED85F2742C2}"/>
          </ac:spMkLst>
        </pc:spChg>
        <pc:spChg chg="mod">
          <ac:chgData name="Balaji Srinivasan" userId="14bef0b7-5a17-40d1-a4ab-5c6c85df17c7" providerId="ADAL" clId="{25F75191-2421-4D19-A9DA-8C98894BC239}" dt="2022-11-08T05:28:06.569" v="9121" actId="1038"/>
          <ac:spMkLst>
            <pc:docMk/>
            <pc:sldMk cId="2017489823" sldId="2142532567"/>
            <ac:spMk id="45" creationId="{18FCEB67-EE6A-DE89-5CA2-4C9C9CE3ED0D}"/>
          </ac:spMkLst>
        </pc:spChg>
        <pc:spChg chg="del">
          <ac:chgData name="Balaji Srinivasan" userId="14bef0b7-5a17-40d1-a4ab-5c6c85df17c7" providerId="ADAL" clId="{25F75191-2421-4D19-A9DA-8C98894BC239}" dt="2022-11-07T22:31:15.997" v="8559" actId="478"/>
          <ac:spMkLst>
            <pc:docMk/>
            <pc:sldMk cId="2017489823" sldId="2142532567"/>
            <ac:spMk id="46" creationId="{5E07EBF0-6CAE-FA2D-28A4-D8F9308D5C7A}"/>
          </ac:spMkLst>
        </pc:spChg>
        <pc:spChg chg="del">
          <ac:chgData name="Balaji Srinivasan" userId="14bef0b7-5a17-40d1-a4ab-5c6c85df17c7" providerId="ADAL" clId="{25F75191-2421-4D19-A9DA-8C98894BC239}" dt="2022-11-07T22:31:15.997" v="8559" actId="478"/>
          <ac:spMkLst>
            <pc:docMk/>
            <pc:sldMk cId="2017489823" sldId="2142532567"/>
            <ac:spMk id="47" creationId="{1BFB832F-1580-FFC0-ACDE-DED3B50FB2DE}"/>
          </ac:spMkLst>
        </pc:spChg>
        <pc:spChg chg="mod">
          <ac:chgData name="Balaji Srinivasan" userId="14bef0b7-5a17-40d1-a4ab-5c6c85df17c7" providerId="ADAL" clId="{25F75191-2421-4D19-A9DA-8C98894BC239}" dt="2022-11-08T05:28:06.569" v="9121" actId="1038"/>
          <ac:spMkLst>
            <pc:docMk/>
            <pc:sldMk cId="2017489823" sldId="2142532567"/>
            <ac:spMk id="50" creationId="{957C07FA-7A17-D01C-4892-56C3ABAAE5AF}"/>
          </ac:spMkLst>
        </pc:spChg>
        <pc:spChg chg="mod">
          <ac:chgData name="Balaji Srinivasan" userId="14bef0b7-5a17-40d1-a4ab-5c6c85df17c7" providerId="ADAL" clId="{25F75191-2421-4D19-A9DA-8C98894BC239}" dt="2022-11-08T05:28:06.569" v="9121" actId="1038"/>
          <ac:spMkLst>
            <pc:docMk/>
            <pc:sldMk cId="2017489823" sldId="2142532567"/>
            <ac:spMk id="51" creationId="{E7B486C1-800D-01C4-78FE-DBB5DBC28927}"/>
          </ac:spMkLst>
        </pc:spChg>
        <pc:spChg chg="mod">
          <ac:chgData name="Balaji Srinivasan" userId="14bef0b7-5a17-40d1-a4ab-5c6c85df17c7" providerId="ADAL" clId="{25F75191-2421-4D19-A9DA-8C98894BC239}" dt="2022-11-08T05:28:06.569" v="9121" actId="1038"/>
          <ac:spMkLst>
            <pc:docMk/>
            <pc:sldMk cId="2017489823" sldId="2142532567"/>
            <ac:spMk id="52" creationId="{F0FEDE36-85F3-4D54-24A3-EF738552CC2A}"/>
          </ac:spMkLst>
        </pc:spChg>
        <pc:spChg chg="mod">
          <ac:chgData name="Balaji Srinivasan" userId="14bef0b7-5a17-40d1-a4ab-5c6c85df17c7" providerId="ADAL" clId="{25F75191-2421-4D19-A9DA-8C98894BC239}" dt="2022-11-08T05:28:06.569" v="9121" actId="1038"/>
          <ac:spMkLst>
            <pc:docMk/>
            <pc:sldMk cId="2017489823" sldId="2142532567"/>
            <ac:spMk id="54" creationId="{E198AF3D-7C6F-852E-344B-2EE0515F6F4F}"/>
          </ac:spMkLst>
        </pc:spChg>
        <pc:spChg chg="mod">
          <ac:chgData name="Balaji Srinivasan" userId="14bef0b7-5a17-40d1-a4ab-5c6c85df17c7" providerId="ADAL" clId="{25F75191-2421-4D19-A9DA-8C98894BC239}" dt="2022-11-08T05:28:06.569" v="9121" actId="1038"/>
          <ac:spMkLst>
            <pc:docMk/>
            <pc:sldMk cId="2017489823" sldId="2142532567"/>
            <ac:spMk id="55" creationId="{79F6508D-210F-8779-62E8-3DC57BCEE7DD}"/>
          </ac:spMkLst>
        </pc:spChg>
        <pc:spChg chg="mod">
          <ac:chgData name="Balaji Srinivasan" userId="14bef0b7-5a17-40d1-a4ab-5c6c85df17c7" providerId="ADAL" clId="{25F75191-2421-4D19-A9DA-8C98894BC239}" dt="2022-11-08T05:28:06.569" v="9121" actId="1038"/>
          <ac:spMkLst>
            <pc:docMk/>
            <pc:sldMk cId="2017489823" sldId="2142532567"/>
            <ac:spMk id="56" creationId="{C8B47E7A-4D22-D53A-225E-E4FCB053580E}"/>
          </ac:spMkLst>
        </pc:spChg>
        <pc:spChg chg="mod">
          <ac:chgData name="Balaji Srinivasan" userId="14bef0b7-5a17-40d1-a4ab-5c6c85df17c7" providerId="ADAL" clId="{25F75191-2421-4D19-A9DA-8C98894BC239}" dt="2022-11-08T05:28:06.569" v="9121" actId="1038"/>
          <ac:spMkLst>
            <pc:docMk/>
            <pc:sldMk cId="2017489823" sldId="2142532567"/>
            <ac:spMk id="57" creationId="{7A36D287-1AF6-BA44-10CE-84110D6490A9}"/>
          </ac:spMkLst>
        </pc:spChg>
        <pc:spChg chg="mod">
          <ac:chgData name="Balaji Srinivasan" userId="14bef0b7-5a17-40d1-a4ab-5c6c85df17c7" providerId="ADAL" clId="{25F75191-2421-4D19-A9DA-8C98894BC239}" dt="2022-11-08T05:28:06.569" v="9121" actId="1038"/>
          <ac:spMkLst>
            <pc:docMk/>
            <pc:sldMk cId="2017489823" sldId="2142532567"/>
            <ac:spMk id="58" creationId="{54045D91-6536-FD56-B712-749EEA23EFCC}"/>
          </ac:spMkLst>
        </pc:spChg>
        <pc:spChg chg="mod">
          <ac:chgData name="Balaji Srinivasan" userId="14bef0b7-5a17-40d1-a4ab-5c6c85df17c7" providerId="ADAL" clId="{25F75191-2421-4D19-A9DA-8C98894BC239}" dt="2022-11-08T05:28:06.569" v="9121" actId="1038"/>
          <ac:spMkLst>
            <pc:docMk/>
            <pc:sldMk cId="2017489823" sldId="2142532567"/>
            <ac:spMk id="59" creationId="{6E93EC68-E617-B9EB-9742-B9D57A2AA04E}"/>
          </ac:spMkLst>
        </pc:spChg>
        <pc:spChg chg="mod">
          <ac:chgData name="Balaji Srinivasan" userId="14bef0b7-5a17-40d1-a4ab-5c6c85df17c7" providerId="ADAL" clId="{25F75191-2421-4D19-A9DA-8C98894BC239}" dt="2022-11-08T05:28:06.569" v="9121" actId="1038"/>
          <ac:spMkLst>
            <pc:docMk/>
            <pc:sldMk cId="2017489823" sldId="2142532567"/>
            <ac:spMk id="60" creationId="{C62A47E9-A9A0-E7D1-274D-C2A31AF4FBB4}"/>
          </ac:spMkLst>
        </pc:spChg>
        <pc:spChg chg="mod">
          <ac:chgData name="Balaji Srinivasan" userId="14bef0b7-5a17-40d1-a4ab-5c6c85df17c7" providerId="ADAL" clId="{25F75191-2421-4D19-A9DA-8C98894BC239}" dt="2022-11-08T05:28:06.569" v="9121" actId="1038"/>
          <ac:spMkLst>
            <pc:docMk/>
            <pc:sldMk cId="2017489823" sldId="2142532567"/>
            <ac:spMk id="61" creationId="{570C42C9-5C87-026E-9F6C-BE3779AF3BEC}"/>
          </ac:spMkLst>
        </pc:spChg>
        <pc:spChg chg="mod">
          <ac:chgData name="Balaji Srinivasan" userId="14bef0b7-5a17-40d1-a4ab-5c6c85df17c7" providerId="ADAL" clId="{25F75191-2421-4D19-A9DA-8C98894BC239}" dt="2022-11-08T05:28:06.569" v="9121" actId="1038"/>
          <ac:spMkLst>
            <pc:docMk/>
            <pc:sldMk cId="2017489823" sldId="2142532567"/>
            <ac:spMk id="62" creationId="{50F7BAFE-7177-9535-B89D-B903FB4F23DF}"/>
          </ac:spMkLst>
        </pc:spChg>
        <pc:spChg chg="mod">
          <ac:chgData name="Balaji Srinivasan" userId="14bef0b7-5a17-40d1-a4ab-5c6c85df17c7" providerId="ADAL" clId="{25F75191-2421-4D19-A9DA-8C98894BC239}" dt="2022-11-08T05:28:06.569" v="9121" actId="1038"/>
          <ac:spMkLst>
            <pc:docMk/>
            <pc:sldMk cId="2017489823" sldId="2142532567"/>
            <ac:spMk id="63" creationId="{E66E1D3F-B96A-53C5-3C8D-01302ECEEE67}"/>
          </ac:spMkLst>
        </pc:spChg>
        <pc:spChg chg="mod">
          <ac:chgData name="Balaji Srinivasan" userId="14bef0b7-5a17-40d1-a4ab-5c6c85df17c7" providerId="ADAL" clId="{25F75191-2421-4D19-A9DA-8C98894BC239}" dt="2022-11-08T05:28:06.569" v="9121" actId="1038"/>
          <ac:spMkLst>
            <pc:docMk/>
            <pc:sldMk cId="2017489823" sldId="2142532567"/>
            <ac:spMk id="109568" creationId="{C6744392-3FFE-3194-BD2B-8AB8236381FD}"/>
          </ac:spMkLst>
        </pc:spChg>
        <pc:spChg chg="mod">
          <ac:chgData name="Balaji Srinivasan" userId="14bef0b7-5a17-40d1-a4ab-5c6c85df17c7" providerId="ADAL" clId="{25F75191-2421-4D19-A9DA-8C98894BC239}" dt="2022-11-08T05:28:06.569" v="9121" actId="1038"/>
          <ac:spMkLst>
            <pc:docMk/>
            <pc:sldMk cId="2017489823" sldId="2142532567"/>
            <ac:spMk id="109569" creationId="{A468398C-2BB5-E725-1EEC-DF6F7D9C4435}"/>
          </ac:spMkLst>
        </pc:spChg>
        <pc:grpChg chg="mod">
          <ac:chgData name="Balaji Srinivasan" userId="14bef0b7-5a17-40d1-a4ab-5c6c85df17c7" providerId="ADAL" clId="{25F75191-2421-4D19-A9DA-8C98894BC239}" dt="2022-11-08T05:28:06.569" v="9121" actId="1038"/>
          <ac:grpSpMkLst>
            <pc:docMk/>
            <pc:sldMk cId="2017489823" sldId="2142532567"/>
            <ac:grpSpMk id="5" creationId="{3B09FA27-1A06-CA4F-81E4-90C4671A7AC6}"/>
          </ac:grpSpMkLst>
        </pc:grpChg>
        <pc:grpChg chg="mod">
          <ac:chgData name="Balaji Srinivasan" userId="14bef0b7-5a17-40d1-a4ab-5c6c85df17c7" providerId="ADAL" clId="{25F75191-2421-4D19-A9DA-8C98894BC239}" dt="2022-11-08T05:28:06.569" v="9121" actId="1038"/>
          <ac:grpSpMkLst>
            <pc:docMk/>
            <pc:sldMk cId="2017489823" sldId="2142532567"/>
            <ac:grpSpMk id="6" creationId="{C6856594-099A-7644-A107-E364FA7B9E2E}"/>
          </ac:grpSpMkLst>
        </pc:grpChg>
        <pc:picChg chg="mod">
          <ac:chgData name="Balaji Srinivasan" userId="14bef0b7-5a17-40d1-a4ab-5c6c85df17c7" providerId="ADAL" clId="{25F75191-2421-4D19-A9DA-8C98894BC239}" dt="2022-11-08T05:28:43.402" v="9125" actId="1076"/>
          <ac:picMkLst>
            <pc:docMk/>
            <pc:sldMk cId="2017489823" sldId="2142532567"/>
            <ac:picMk id="109586" creationId="{FA917DF2-1D50-C9C8-A7B7-D91049B5DFD0}"/>
          </ac:picMkLst>
        </pc:picChg>
        <pc:picChg chg="mod">
          <ac:chgData name="Balaji Srinivasan" userId="14bef0b7-5a17-40d1-a4ab-5c6c85df17c7" providerId="ADAL" clId="{25F75191-2421-4D19-A9DA-8C98894BC239}" dt="2022-11-08T05:28:55.735" v="9127" actId="1076"/>
          <ac:picMkLst>
            <pc:docMk/>
            <pc:sldMk cId="2017489823" sldId="2142532567"/>
            <ac:picMk id="109596" creationId="{1ADD0ABD-CBEA-2BA7-3E6B-63CB4701BD6F}"/>
          </ac:picMkLst>
        </pc:picChg>
        <pc:picChg chg="mod">
          <ac:chgData name="Balaji Srinivasan" userId="14bef0b7-5a17-40d1-a4ab-5c6c85df17c7" providerId="ADAL" clId="{25F75191-2421-4D19-A9DA-8C98894BC239}" dt="2022-11-08T05:28:06.569" v="9121" actId="1038"/>
          <ac:picMkLst>
            <pc:docMk/>
            <pc:sldMk cId="2017489823" sldId="2142532567"/>
            <ac:picMk id="109598" creationId="{D3085E1D-4DDE-4485-F3D7-CBF4A9E22E61}"/>
          </ac:picMkLst>
        </pc:picChg>
        <pc:picChg chg="mod">
          <ac:chgData name="Balaji Srinivasan" userId="14bef0b7-5a17-40d1-a4ab-5c6c85df17c7" providerId="ADAL" clId="{25F75191-2421-4D19-A9DA-8C98894BC239}" dt="2022-11-08T05:28:48.524" v="9126" actId="1076"/>
          <ac:picMkLst>
            <pc:docMk/>
            <pc:sldMk cId="2017489823" sldId="2142532567"/>
            <ac:picMk id="109602" creationId="{2BDEE677-0360-B902-0F6A-14D74024F475}"/>
          </ac:picMkLst>
        </pc:picChg>
        <pc:picChg chg="mod">
          <ac:chgData name="Balaji Srinivasan" userId="14bef0b7-5a17-40d1-a4ab-5c6c85df17c7" providerId="ADAL" clId="{25F75191-2421-4D19-A9DA-8C98894BC239}" dt="2022-11-08T05:29:02.418" v="9128" actId="1076"/>
          <ac:picMkLst>
            <pc:docMk/>
            <pc:sldMk cId="2017489823" sldId="2142532567"/>
            <ac:picMk id="109604" creationId="{61AF2F3C-EFBA-295D-F247-8468FCCA7D57}"/>
          </ac:picMkLst>
        </pc:picChg>
      </pc:sldChg>
      <pc:sldChg chg="addSp delSp modSp del mod">
        <pc:chgData name="Balaji Srinivasan" userId="14bef0b7-5a17-40d1-a4ab-5c6c85df17c7" providerId="ADAL" clId="{25F75191-2421-4D19-A9DA-8C98894BC239}" dt="2022-11-04T17:53:16.943" v="5140" actId="2696"/>
        <pc:sldMkLst>
          <pc:docMk/>
          <pc:sldMk cId="3938599086" sldId="2142532567"/>
        </pc:sldMkLst>
        <pc:spChg chg="add mod">
          <ac:chgData name="Balaji Srinivasan" userId="14bef0b7-5a17-40d1-a4ab-5c6c85df17c7" providerId="ADAL" clId="{25F75191-2421-4D19-A9DA-8C98894BC239}" dt="2022-11-04T16:50:23.691" v="4327"/>
          <ac:spMkLst>
            <pc:docMk/>
            <pc:sldMk cId="3938599086" sldId="2142532567"/>
            <ac:spMk id="2" creationId="{1CB505C1-D0D0-A5F8-4B81-C4115EFE12DE}"/>
          </ac:spMkLst>
        </pc:spChg>
        <pc:spChg chg="add del mod">
          <ac:chgData name="Balaji Srinivasan" userId="14bef0b7-5a17-40d1-a4ab-5c6c85df17c7" providerId="ADAL" clId="{25F75191-2421-4D19-A9DA-8C98894BC239}" dt="2022-11-04T16:53:23.622" v="4455"/>
          <ac:spMkLst>
            <pc:docMk/>
            <pc:sldMk cId="3938599086" sldId="2142532567"/>
            <ac:spMk id="3" creationId="{40845039-6A23-5432-00F8-A4D3F7680FA6}"/>
          </ac:spMkLst>
        </pc:spChg>
        <pc:spChg chg="add del mod">
          <ac:chgData name="Balaji Srinivasan" userId="14bef0b7-5a17-40d1-a4ab-5c6c85df17c7" providerId="ADAL" clId="{25F75191-2421-4D19-A9DA-8C98894BC239}" dt="2022-11-04T16:53:23.622" v="4455"/>
          <ac:spMkLst>
            <pc:docMk/>
            <pc:sldMk cId="3938599086" sldId="2142532567"/>
            <ac:spMk id="4" creationId="{91D3B55E-03EE-BAF8-80F4-0AEEF59A54FE}"/>
          </ac:spMkLst>
        </pc:spChg>
        <pc:spChg chg="mod">
          <ac:chgData name="Balaji Srinivasan" userId="14bef0b7-5a17-40d1-a4ab-5c6c85df17c7" providerId="ADAL" clId="{25F75191-2421-4D19-A9DA-8C98894BC239}" dt="2022-11-04T17:50:08.724" v="4893" actId="1038"/>
          <ac:spMkLst>
            <pc:docMk/>
            <pc:sldMk cId="3938599086" sldId="2142532567"/>
            <ac:spMk id="7" creationId="{32B95091-B229-E449-A1D3-0DA7FAF7F21D}"/>
          </ac:spMkLst>
        </pc:spChg>
        <pc:spChg chg="mod">
          <ac:chgData name="Balaji Srinivasan" userId="14bef0b7-5a17-40d1-a4ab-5c6c85df17c7" providerId="ADAL" clId="{25F75191-2421-4D19-A9DA-8C98894BC239}" dt="2022-11-04T17:50:08.724" v="4893" actId="1038"/>
          <ac:spMkLst>
            <pc:docMk/>
            <pc:sldMk cId="3938599086" sldId="2142532567"/>
            <ac:spMk id="8" creationId="{31D9B42F-FE13-F748-88B1-62B86E277B7C}"/>
          </ac:spMkLst>
        </pc:spChg>
        <pc:spChg chg="mod">
          <ac:chgData name="Balaji Srinivasan" userId="14bef0b7-5a17-40d1-a4ab-5c6c85df17c7" providerId="ADAL" clId="{25F75191-2421-4D19-A9DA-8C98894BC239}" dt="2022-11-04T17:50:08.724" v="4893" actId="1038"/>
          <ac:spMkLst>
            <pc:docMk/>
            <pc:sldMk cId="3938599086" sldId="2142532567"/>
            <ac:spMk id="9" creationId="{42BCC5DE-2493-2C41-93B3-65B9CA27E404}"/>
          </ac:spMkLst>
        </pc:spChg>
        <pc:spChg chg="mod">
          <ac:chgData name="Balaji Srinivasan" userId="14bef0b7-5a17-40d1-a4ab-5c6c85df17c7" providerId="ADAL" clId="{25F75191-2421-4D19-A9DA-8C98894BC239}" dt="2022-11-04T17:50:08.724" v="4893" actId="1038"/>
          <ac:spMkLst>
            <pc:docMk/>
            <pc:sldMk cId="3938599086" sldId="2142532567"/>
            <ac:spMk id="10" creationId="{AC29B1AC-9109-F742-8D14-ED11EF6AE72B}"/>
          </ac:spMkLst>
        </pc:spChg>
        <pc:spChg chg="mod">
          <ac:chgData name="Balaji Srinivasan" userId="14bef0b7-5a17-40d1-a4ab-5c6c85df17c7" providerId="ADAL" clId="{25F75191-2421-4D19-A9DA-8C98894BC239}" dt="2022-11-04T17:50:08.724" v="4893" actId="1038"/>
          <ac:spMkLst>
            <pc:docMk/>
            <pc:sldMk cId="3938599086" sldId="2142532567"/>
            <ac:spMk id="11" creationId="{4A354E30-D5AF-4047-94DE-15BDBCB8ABBC}"/>
          </ac:spMkLst>
        </pc:spChg>
        <pc:spChg chg="mod">
          <ac:chgData name="Balaji Srinivasan" userId="14bef0b7-5a17-40d1-a4ab-5c6c85df17c7" providerId="ADAL" clId="{25F75191-2421-4D19-A9DA-8C98894BC239}" dt="2022-11-04T17:50:08.724" v="4893" actId="1038"/>
          <ac:spMkLst>
            <pc:docMk/>
            <pc:sldMk cId="3938599086" sldId="2142532567"/>
            <ac:spMk id="12" creationId="{A1A4EF5B-35A5-AE46-BF7C-6D590862ED21}"/>
          </ac:spMkLst>
        </pc:spChg>
        <pc:spChg chg="add del mod">
          <ac:chgData name="Balaji Srinivasan" userId="14bef0b7-5a17-40d1-a4ab-5c6c85df17c7" providerId="ADAL" clId="{25F75191-2421-4D19-A9DA-8C98894BC239}" dt="2022-11-04T16:55:13.732" v="4468" actId="478"/>
          <ac:spMkLst>
            <pc:docMk/>
            <pc:sldMk cId="3938599086" sldId="2142532567"/>
            <ac:spMk id="13" creationId="{6371ACE5-01FF-38ED-7A23-1E8AEDEE4BA2}"/>
          </ac:spMkLst>
        </pc:spChg>
        <pc:spChg chg="mod">
          <ac:chgData name="Balaji Srinivasan" userId="14bef0b7-5a17-40d1-a4ab-5c6c85df17c7" providerId="ADAL" clId="{25F75191-2421-4D19-A9DA-8C98894BC239}" dt="2022-11-04T17:50:08.724" v="4893" actId="1038"/>
          <ac:spMkLst>
            <pc:docMk/>
            <pc:sldMk cId="3938599086" sldId="2142532567"/>
            <ac:spMk id="14" creationId="{E5479D3A-55D1-BC4E-9B7D-6F9CBAB50CE9}"/>
          </ac:spMkLst>
        </pc:spChg>
        <pc:spChg chg="mod">
          <ac:chgData name="Balaji Srinivasan" userId="14bef0b7-5a17-40d1-a4ab-5c6c85df17c7" providerId="ADAL" clId="{25F75191-2421-4D19-A9DA-8C98894BC239}" dt="2022-11-04T17:50:08.724" v="4893" actId="1038"/>
          <ac:spMkLst>
            <pc:docMk/>
            <pc:sldMk cId="3938599086" sldId="2142532567"/>
            <ac:spMk id="15" creationId="{EBF77486-4A05-BB41-80AA-290F3B168182}"/>
          </ac:spMkLst>
        </pc:spChg>
        <pc:spChg chg="add del mod">
          <ac:chgData name="Balaji Srinivasan" userId="14bef0b7-5a17-40d1-a4ab-5c6c85df17c7" providerId="ADAL" clId="{25F75191-2421-4D19-A9DA-8C98894BC239}" dt="2022-11-04T16:55:13.732" v="4468" actId="478"/>
          <ac:spMkLst>
            <pc:docMk/>
            <pc:sldMk cId="3938599086" sldId="2142532567"/>
            <ac:spMk id="16" creationId="{4578FFD4-F39E-1A74-032D-1A24E0643100}"/>
          </ac:spMkLst>
        </pc:spChg>
        <pc:spChg chg="mod">
          <ac:chgData name="Balaji Srinivasan" userId="14bef0b7-5a17-40d1-a4ab-5c6c85df17c7" providerId="ADAL" clId="{25F75191-2421-4D19-A9DA-8C98894BC239}" dt="2022-11-04T17:50:08.724" v="4893" actId="1038"/>
          <ac:spMkLst>
            <pc:docMk/>
            <pc:sldMk cId="3938599086" sldId="2142532567"/>
            <ac:spMk id="17" creationId="{91513E32-1F91-6C4E-97D0-B13FF0F11A52}"/>
          </ac:spMkLst>
        </pc:spChg>
        <pc:spChg chg="mod">
          <ac:chgData name="Balaji Srinivasan" userId="14bef0b7-5a17-40d1-a4ab-5c6c85df17c7" providerId="ADAL" clId="{25F75191-2421-4D19-A9DA-8C98894BC239}" dt="2022-11-04T17:50:08.724" v="4893" actId="1038"/>
          <ac:spMkLst>
            <pc:docMk/>
            <pc:sldMk cId="3938599086" sldId="2142532567"/>
            <ac:spMk id="18" creationId="{B66B61A8-FB5F-5845-8FD6-69A1E4E276E8}"/>
          </ac:spMkLst>
        </pc:spChg>
        <pc:spChg chg="add del mod">
          <ac:chgData name="Balaji Srinivasan" userId="14bef0b7-5a17-40d1-a4ab-5c6c85df17c7" providerId="ADAL" clId="{25F75191-2421-4D19-A9DA-8C98894BC239}" dt="2022-11-04T16:55:10.612" v="4467" actId="478"/>
          <ac:spMkLst>
            <pc:docMk/>
            <pc:sldMk cId="3938599086" sldId="2142532567"/>
            <ac:spMk id="19" creationId="{B65872EF-A7D3-E5C1-4601-B5530E4353EC}"/>
          </ac:spMkLst>
        </pc:spChg>
        <pc:spChg chg="del">
          <ac:chgData name="Balaji Srinivasan" userId="14bef0b7-5a17-40d1-a4ab-5c6c85df17c7" providerId="ADAL" clId="{25F75191-2421-4D19-A9DA-8C98894BC239}" dt="2022-11-04T16:50:06.538" v="4325" actId="478"/>
          <ac:spMkLst>
            <pc:docMk/>
            <pc:sldMk cId="3938599086" sldId="2142532567"/>
            <ac:spMk id="20" creationId="{423E04CA-3F42-0040-AE56-92EA5E6C0E35}"/>
          </ac:spMkLst>
        </pc:spChg>
        <pc:spChg chg="del">
          <ac:chgData name="Balaji Srinivasan" userId="14bef0b7-5a17-40d1-a4ab-5c6c85df17c7" providerId="ADAL" clId="{25F75191-2421-4D19-A9DA-8C98894BC239}" dt="2022-11-04T16:50:06.538" v="4325" actId="478"/>
          <ac:spMkLst>
            <pc:docMk/>
            <pc:sldMk cId="3938599086" sldId="2142532567"/>
            <ac:spMk id="21" creationId="{6B414633-E148-D84C-B46E-789220DB745A}"/>
          </ac:spMkLst>
        </pc:spChg>
        <pc:spChg chg="add del mod">
          <ac:chgData name="Balaji Srinivasan" userId="14bef0b7-5a17-40d1-a4ab-5c6c85df17c7" providerId="ADAL" clId="{25F75191-2421-4D19-A9DA-8C98894BC239}" dt="2022-11-04T16:55:10.612" v="4467" actId="478"/>
          <ac:spMkLst>
            <pc:docMk/>
            <pc:sldMk cId="3938599086" sldId="2142532567"/>
            <ac:spMk id="22" creationId="{CB51767E-6AEF-4DEC-6635-3CF348412C27}"/>
          </ac:spMkLst>
        </pc:spChg>
        <pc:spChg chg="del">
          <ac:chgData name="Balaji Srinivasan" userId="14bef0b7-5a17-40d1-a4ab-5c6c85df17c7" providerId="ADAL" clId="{25F75191-2421-4D19-A9DA-8C98894BC239}" dt="2022-11-04T16:50:06.538" v="4325" actId="478"/>
          <ac:spMkLst>
            <pc:docMk/>
            <pc:sldMk cId="3938599086" sldId="2142532567"/>
            <ac:spMk id="23" creationId="{095CE0E4-29C5-294A-A734-C6DC1EC3E017}"/>
          </ac:spMkLst>
        </pc:spChg>
        <pc:spChg chg="del">
          <ac:chgData name="Balaji Srinivasan" userId="14bef0b7-5a17-40d1-a4ab-5c6c85df17c7" providerId="ADAL" clId="{25F75191-2421-4D19-A9DA-8C98894BC239}" dt="2022-11-04T16:50:06.538" v="4325" actId="478"/>
          <ac:spMkLst>
            <pc:docMk/>
            <pc:sldMk cId="3938599086" sldId="2142532567"/>
            <ac:spMk id="24" creationId="{3A36BCD0-2594-C643-9DD8-E7BD7CB12C77}"/>
          </ac:spMkLst>
        </pc:spChg>
        <pc:spChg chg="del mod">
          <ac:chgData name="Balaji Srinivasan" userId="14bef0b7-5a17-40d1-a4ab-5c6c85df17c7" providerId="ADAL" clId="{25F75191-2421-4D19-A9DA-8C98894BC239}" dt="2022-11-04T17:03:49.834" v="4530" actId="478"/>
          <ac:spMkLst>
            <pc:docMk/>
            <pc:sldMk cId="3938599086" sldId="2142532567"/>
            <ac:spMk id="25" creationId="{6941B5E9-F15C-FD46-BC75-F40C9B295B2B}"/>
          </ac:spMkLst>
        </pc:spChg>
        <pc:spChg chg="del">
          <ac:chgData name="Balaji Srinivasan" userId="14bef0b7-5a17-40d1-a4ab-5c6c85df17c7" providerId="ADAL" clId="{25F75191-2421-4D19-A9DA-8C98894BC239}" dt="2022-11-04T16:50:22.684" v="4326" actId="478"/>
          <ac:spMkLst>
            <pc:docMk/>
            <pc:sldMk cId="3938599086" sldId="2142532567"/>
            <ac:spMk id="38" creationId="{CFCF89CB-63FC-3B48-B0C9-C350C90BD81E}"/>
          </ac:spMkLst>
        </pc:spChg>
        <pc:spChg chg="del">
          <ac:chgData name="Balaji Srinivasan" userId="14bef0b7-5a17-40d1-a4ab-5c6c85df17c7" providerId="ADAL" clId="{25F75191-2421-4D19-A9DA-8C98894BC239}" dt="2022-11-04T16:50:22.684" v="4326" actId="478"/>
          <ac:spMkLst>
            <pc:docMk/>
            <pc:sldMk cId="3938599086" sldId="2142532567"/>
            <ac:spMk id="39" creationId="{9713B81D-EC18-9740-A2BA-4EEAF72E195B}"/>
          </ac:spMkLst>
        </pc:spChg>
        <pc:spChg chg="add del mod">
          <ac:chgData name="Balaji Srinivasan" userId="14bef0b7-5a17-40d1-a4ab-5c6c85df17c7" providerId="ADAL" clId="{25F75191-2421-4D19-A9DA-8C98894BC239}" dt="2022-11-04T16:54:50.990" v="4466"/>
          <ac:spMkLst>
            <pc:docMk/>
            <pc:sldMk cId="3938599086" sldId="2142532567"/>
            <ac:spMk id="40" creationId="{DAF6C89A-F67E-E973-48EF-8AD5BE9BBED0}"/>
          </ac:spMkLst>
        </pc:spChg>
        <pc:spChg chg="add del mod">
          <ac:chgData name="Balaji Srinivasan" userId="14bef0b7-5a17-40d1-a4ab-5c6c85df17c7" providerId="ADAL" clId="{25F75191-2421-4D19-A9DA-8C98894BC239}" dt="2022-11-04T16:54:50.990" v="4466"/>
          <ac:spMkLst>
            <pc:docMk/>
            <pc:sldMk cId="3938599086" sldId="2142532567"/>
            <ac:spMk id="41" creationId="{A18CF012-D396-EFB0-21D4-7CECBF945AD5}"/>
          </ac:spMkLst>
        </pc:spChg>
        <pc:spChg chg="add del mod">
          <ac:chgData name="Balaji Srinivasan" userId="14bef0b7-5a17-40d1-a4ab-5c6c85df17c7" providerId="ADAL" clId="{25F75191-2421-4D19-A9DA-8C98894BC239}" dt="2022-11-04T16:54:50.990" v="4466"/>
          <ac:spMkLst>
            <pc:docMk/>
            <pc:sldMk cId="3938599086" sldId="2142532567"/>
            <ac:spMk id="42" creationId="{6DB164BD-AC78-4163-FB15-FD07D4A36FBB}"/>
          </ac:spMkLst>
        </pc:spChg>
        <pc:spChg chg="add del mod">
          <ac:chgData name="Balaji Srinivasan" userId="14bef0b7-5a17-40d1-a4ab-5c6c85df17c7" providerId="ADAL" clId="{25F75191-2421-4D19-A9DA-8C98894BC239}" dt="2022-11-04T16:54:50.990" v="4466"/>
          <ac:spMkLst>
            <pc:docMk/>
            <pc:sldMk cId="3938599086" sldId="2142532567"/>
            <ac:spMk id="43" creationId="{C8795209-EBF5-C13B-9C0E-37C8060CDF23}"/>
          </ac:spMkLst>
        </pc:spChg>
        <pc:spChg chg="add mod">
          <ac:chgData name="Balaji Srinivasan" userId="14bef0b7-5a17-40d1-a4ab-5c6c85df17c7" providerId="ADAL" clId="{25F75191-2421-4D19-A9DA-8C98894BC239}" dt="2022-11-04T17:50:08.724" v="4893" actId="1038"/>
          <ac:spMkLst>
            <pc:docMk/>
            <pc:sldMk cId="3938599086" sldId="2142532567"/>
            <ac:spMk id="44" creationId="{B2BAE96B-A987-9774-A58D-EED85F2742C2}"/>
          </ac:spMkLst>
        </pc:spChg>
        <pc:spChg chg="add mod">
          <ac:chgData name="Balaji Srinivasan" userId="14bef0b7-5a17-40d1-a4ab-5c6c85df17c7" providerId="ADAL" clId="{25F75191-2421-4D19-A9DA-8C98894BC239}" dt="2022-11-04T17:50:08.724" v="4893" actId="1038"/>
          <ac:spMkLst>
            <pc:docMk/>
            <pc:sldMk cId="3938599086" sldId="2142532567"/>
            <ac:spMk id="45" creationId="{18FCEB67-EE6A-DE89-5CA2-4C9C9CE3ED0D}"/>
          </ac:spMkLst>
        </pc:spChg>
        <pc:spChg chg="add mod">
          <ac:chgData name="Balaji Srinivasan" userId="14bef0b7-5a17-40d1-a4ab-5c6c85df17c7" providerId="ADAL" clId="{25F75191-2421-4D19-A9DA-8C98894BC239}" dt="2022-11-04T17:50:08.724" v="4893" actId="1038"/>
          <ac:spMkLst>
            <pc:docMk/>
            <pc:sldMk cId="3938599086" sldId="2142532567"/>
            <ac:spMk id="46" creationId="{5E07EBF0-6CAE-FA2D-28A4-D8F9308D5C7A}"/>
          </ac:spMkLst>
        </pc:spChg>
        <pc:spChg chg="add mod">
          <ac:chgData name="Balaji Srinivasan" userId="14bef0b7-5a17-40d1-a4ab-5c6c85df17c7" providerId="ADAL" clId="{25F75191-2421-4D19-A9DA-8C98894BC239}" dt="2022-11-04T17:50:08.724" v="4893" actId="1038"/>
          <ac:spMkLst>
            <pc:docMk/>
            <pc:sldMk cId="3938599086" sldId="2142532567"/>
            <ac:spMk id="47" creationId="{1BFB832F-1580-FFC0-ACDE-DED3B50FB2DE}"/>
          </ac:spMkLst>
        </pc:spChg>
        <pc:spChg chg="add del">
          <ac:chgData name="Balaji Srinivasan" userId="14bef0b7-5a17-40d1-a4ab-5c6c85df17c7" providerId="ADAL" clId="{25F75191-2421-4D19-A9DA-8C98894BC239}" dt="2022-11-04T16:56:53.262" v="4479" actId="478"/>
          <ac:spMkLst>
            <pc:docMk/>
            <pc:sldMk cId="3938599086" sldId="2142532567"/>
            <ac:spMk id="49" creationId="{0C5372F5-EC77-93C3-FE0B-2F6DDE51EE4B}"/>
          </ac:spMkLst>
        </pc:spChg>
        <pc:spChg chg="add mod">
          <ac:chgData name="Balaji Srinivasan" userId="14bef0b7-5a17-40d1-a4ab-5c6c85df17c7" providerId="ADAL" clId="{25F75191-2421-4D19-A9DA-8C98894BC239}" dt="2022-11-04T17:50:20.620" v="4928" actId="1037"/>
          <ac:spMkLst>
            <pc:docMk/>
            <pc:sldMk cId="3938599086" sldId="2142532567"/>
            <ac:spMk id="50" creationId="{957C07FA-7A17-D01C-4892-56C3ABAAE5AF}"/>
          </ac:spMkLst>
        </pc:spChg>
        <pc:spChg chg="add mod">
          <ac:chgData name="Balaji Srinivasan" userId="14bef0b7-5a17-40d1-a4ab-5c6c85df17c7" providerId="ADAL" clId="{25F75191-2421-4D19-A9DA-8C98894BC239}" dt="2022-11-04T17:50:20.620" v="4928" actId="1037"/>
          <ac:spMkLst>
            <pc:docMk/>
            <pc:sldMk cId="3938599086" sldId="2142532567"/>
            <ac:spMk id="51" creationId="{E7B486C1-800D-01C4-78FE-DBB5DBC28927}"/>
          </ac:spMkLst>
        </pc:spChg>
        <pc:spChg chg="add mod">
          <ac:chgData name="Balaji Srinivasan" userId="14bef0b7-5a17-40d1-a4ab-5c6c85df17c7" providerId="ADAL" clId="{25F75191-2421-4D19-A9DA-8C98894BC239}" dt="2022-11-04T17:52:39.611" v="5132" actId="1035"/>
          <ac:spMkLst>
            <pc:docMk/>
            <pc:sldMk cId="3938599086" sldId="2142532567"/>
            <ac:spMk id="52" creationId="{F0FEDE36-85F3-4D54-24A3-EF738552CC2A}"/>
          </ac:spMkLst>
        </pc:spChg>
        <pc:spChg chg="add del mod">
          <ac:chgData name="Balaji Srinivasan" userId="14bef0b7-5a17-40d1-a4ab-5c6c85df17c7" providerId="ADAL" clId="{25F75191-2421-4D19-A9DA-8C98894BC239}" dt="2022-11-04T17:46:14.059" v="4807" actId="478"/>
          <ac:spMkLst>
            <pc:docMk/>
            <pc:sldMk cId="3938599086" sldId="2142532567"/>
            <ac:spMk id="53" creationId="{AA683BFF-DC4D-5EC4-3593-F2D448B4C53F}"/>
          </ac:spMkLst>
        </pc:spChg>
        <pc:spChg chg="add mod">
          <ac:chgData name="Balaji Srinivasan" userId="14bef0b7-5a17-40d1-a4ab-5c6c85df17c7" providerId="ADAL" clId="{25F75191-2421-4D19-A9DA-8C98894BC239}" dt="2022-11-04T17:50:51.612" v="4947" actId="20577"/>
          <ac:spMkLst>
            <pc:docMk/>
            <pc:sldMk cId="3938599086" sldId="2142532567"/>
            <ac:spMk id="54" creationId="{E198AF3D-7C6F-852E-344B-2EE0515F6F4F}"/>
          </ac:spMkLst>
        </pc:spChg>
        <pc:spChg chg="add mod">
          <ac:chgData name="Balaji Srinivasan" userId="14bef0b7-5a17-40d1-a4ab-5c6c85df17c7" providerId="ADAL" clId="{25F75191-2421-4D19-A9DA-8C98894BC239}" dt="2022-11-04T17:52:39.611" v="5132" actId="1035"/>
          <ac:spMkLst>
            <pc:docMk/>
            <pc:sldMk cId="3938599086" sldId="2142532567"/>
            <ac:spMk id="55" creationId="{79F6508D-210F-8779-62E8-3DC57BCEE7DD}"/>
          </ac:spMkLst>
        </pc:spChg>
        <pc:spChg chg="add mod">
          <ac:chgData name="Balaji Srinivasan" userId="14bef0b7-5a17-40d1-a4ab-5c6c85df17c7" providerId="ADAL" clId="{25F75191-2421-4D19-A9DA-8C98894BC239}" dt="2022-11-04T17:52:39.611" v="5132" actId="1035"/>
          <ac:spMkLst>
            <pc:docMk/>
            <pc:sldMk cId="3938599086" sldId="2142532567"/>
            <ac:spMk id="56" creationId="{C8B47E7A-4D22-D53A-225E-E4FCB053580E}"/>
          </ac:spMkLst>
        </pc:spChg>
        <pc:spChg chg="add mod">
          <ac:chgData name="Balaji Srinivasan" userId="14bef0b7-5a17-40d1-a4ab-5c6c85df17c7" providerId="ADAL" clId="{25F75191-2421-4D19-A9DA-8C98894BC239}" dt="2022-11-04T17:52:39.611" v="5132" actId="1035"/>
          <ac:spMkLst>
            <pc:docMk/>
            <pc:sldMk cId="3938599086" sldId="2142532567"/>
            <ac:spMk id="57" creationId="{7A36D287-1AF6-BA44-10CE-84110D6490A9}"/>
          </ac:spMkLst>
        </pc:spChg>
        <pc:spChg chg="add mod">
          <ac:chgData name="Balaji Srinivasan" userId="14bef0b7-5a17-40d1-a4ab-5c6c85df17c7" providerId="ADAL" clId="{25F75191-2421-4D19-A9DA-8C98894BC239}" dt="2022-11-04T17:52:17.326" v="5097" actId="207"/>
          <ac:spMkLst>
            <pc:docMk/>
            <pc:sldMk cId="3938599086" sldId="2142532567"/>
            <ac:spMk id="58" creationId="{54045D91-6536-FD56-B712-749EEA23EFCC}"/>
          </ac:spMkLst>
        </pc:spChg>
        <pc:spChg chg="add mod">
          <ac:chgData name="Balaji Srinivasan" userId="14bef0b7-5a17-40d1-a4ab-5c6c85df17c7" providerId="ADAL" clId="{25F75191-2421-4D19-A9DA-8C98894BC239}" dt="2022-11-04T17:50:20.620" v="4928" actId="1037"/>
          <ac:spMkLst>
            <pc:docMk/>
            <pc:sldMk cId="3938599086" sldId="2142532567"/>
            <ac:spMk id="59" creationId="{6E93EC68-E617-B9EB-9742-B9D57A2AA04E}"/>
          </ac:spMkLst>
        </pc:spChg>
        <pc:spChg chg="add mod">
          <ac:chgData name="Balaji Srinivasan" userId="14bef0b7-5a17-40d1-a4ab-5c6c85df17c7" providerId="ADAL" clId="{25F75191-2421-4D19-A9DA-8C98894BC239}" dt="2022-11-04T17:50:08.724" v="4893" actId="1038"/>
          <ac:spMkLst>
            <pc:docMk/>
            <pc:sldMk cId="3938599086" sldId="2142532567"/>
            <ac:spMk id="60" creationId="{C62A47E9-A9A0-E7D1-274D-C2A31AF4FBB4}"/>
          </ac:spMkLst>
        </pc:spChg>
        <pc:spChg chg="add mod">
          <ac:chgData name="Balaji Srinivasan" userId="14bef0b7-5a17-40d1-a4ab-5c6c85df17c7" providerId="ADAL" clId="{25F75191-2421-4D19-A9DA-8C98894BC239}" dt="2022-11-04T17:52:47.291" v="5137" actId="1038"/>
          <ac:spMkLst>
            <pc:docMk/>
            <pc:sldMk cId="3938599086" sldId="2142532567"/>
            <ac:spMk id="61" creationId="{570C42C9-5C87-026E-9F6C-BE3779AF3BEC}"/>
          </ac:spMkLst>
        </pc:spChg>
        <pc:spChg chg="add mod">
          <ac:chgData name="Balaji Srinivasan" userId="14bef0b7-5a17-40d1-a4ab-5c6c85df17c7" providerId="ADAL" clId="{25F75191-2421-4D19-A9DA-8C98894BC239}" dt="2022-11-04T17:52:47.291" v="5137" actId="1038"/>
          <ac:spMkLst>
            <pc:docMk/>
            <pc:sldMk cId="3938599086" sldId="2142532567"/>
            <ac:spMk id="62" creationId="{50F7BAFE-7177-9535-B89D-B903FB4F23DF}"/>
          </ac:spMkLst>
        </pc:spChg>
        <pc:spChg chg="add mod">
          <ac:chgData name="Balaji Srinivasan" userId="14bef0b7-5a17-40d1-a4ab-5c6c85df17c7" providerId="ADAL" clId="{25F75191-2421-4D19-A9DA-8C98894BC239}" dt="2022-11-04T17:52:47.291" v="5137" actId="1038"/>
          <ac:spMkLst>
            <pc:docMk/>
            <pc:sldMk cId="3938599086" sldId="2142532567"/>
            <ac:spMk id="63" creationId="{E66E1D3F-B96A-53C5-3C8D-01302ECEEE67}"/>
          </ac:spMkLst>
        </pc:spChg>
        <pc:spChg chg="add mod">
          <ac:chgData name="Balaji Srinivasan" userId="14bef0b7-5a17-40d1-a4ab-5c6c85df17c7" providerId="ADAL" clId="{25F75191-2421-4D19-A9DA-8C98894BC239}" dt="2022-11-04T17:52:47.291" v="5137" actId="1038"/>
          <ac:spMkLst>
            <pc:docMk/>
            <pc:sldMk cId="3938599086" sldId="2142532567"/>
            <ac:spMk id="109568" creationId="{C6744392-3FFE-3194-BD2B-8AB8236381FD}"/>
          </ac:spMkLst>
        </pc:spChg>
        <pc:spChg chg="add mod">
          <ac:chgData name="Balaji Srinivasan" userId="14bef0b7-5a17-40d1-a4ab-5c6c85df17c7" providerId="ADAL" clId="{25F75191-2421-4D19-A9DA-8C98894BC239}" dt="2022-11-04T17:52:47.291" v="5137" actId="1038"/>
          <ac:spMkLst>
            <pc:docMk/>
            <pc:sldMk cId="3938599086" sldId="2142532567"/>
            <ac:spMk id="109569" creationId="{A468398C-2BB5-E725-1EEC-DF6F7D9C4435}"/>
          </ac:spMkLst>
        </pc:spChg>
        <pc:grpChg chg="mod">
          <ac:chgData name="Balaji Srinivasan" userId="14bef0b7-5a17-40d1-a4ab-5c6c85df17c7" providerId="ADAL" clId="{25F75191-2421-4D19-A9DA-8C98894BC239}" dt="2022-11-04T17:50:08.724" v="4893" actId="1038"/>
          <ac:grpSpMkLst>
            <pc:docMk/>
            <pc:sldMk cId="3938599086" sldId="2142532567"/>
            <ac:grpSpMk id="5" creationId="{3B09FA27-1A06-CA4F-81E4-90C4671A7AC6}"/>
          </ac:grpSpMkLst>
        </pc:grpChg>
        <pc:grpChg chg="mod">
          <ac:chgData name="Balaji Srinivasan" userId="14bef0b7-5a17-40d1-a4ab-5c6c85df17c7" providerId="ADAL" clId="{25F75191-2421-4D19-A9DA-8C98894BC239}" dt="2022-11-04T17:50:08.724" v="4893" actId="1038"/>
          <ac:grpSpMkLst>
            <pc:docMk/>
            <pc:sldMk cId="3938599086" sldId="2142532567"/>
            <ac:grpSpMk id="6" creationId="{C6856594-099A-7644-A107-E364FA7B9E2E}"/>
          </ac:grpSpMkLst>
        </pc:grpChg>
        <pc:grpChg chg="del mod">
          <ac:chgData name="Balaji Srinivasan" userId="14bef0b7-5a17-40d1-a4ab-5c6c85df17c7" providerId="ADAL" clId="{25F75191-2421-4D19-A9DA-8C98894BC239}" dt="2022-11-04T17:08:22.942" v="4569" actId="478"/>
          <ac:grpSpMkLst>
            <pc:docMk/>
            <pc:sldMk cId="3938599086" sldId="2142532567"/>
            <ac:grpSpMk id="26" creationId="{16EA0EBF-D5FE-3C4A-9FBC-F081BE99C39F}"/>
          </ac:grpSpMkLst>
        </pc:grpChg>
        <pc:grpChg chg="del mod">
          <ac:chgData name="Balaji Srinivasan" userId="14bef0b7-5a17-40d1-a4ab-5c6c85df17c7" providerId="ADAL" clId="{25F75191-2421-4D19-A9DA-8C98894BC239}" dt="2022-11-04T17:08:24.635" v="4570" actId="478"/>
          <ac:grpSpMkLst>
            <pc:docMk/>
            <pc:sldMk cId="3938599086" sldId="2142532567"/>
            <ac:grpSpMk id="31" creationId="{5A698C08-B951-5B43-BFF3-2A17BCD5C37F}"/>
          </ac:grpSpMkLst>
        </pc:grpChg>
        <pc:grpChg chg="del mod">
          <ac:chgData name="Balaji Srinivasan" userId="14bef0b7-5a17-40d1-a4ab-5c6c85df17c7" providerId="ADAL" clId="{25F75191-2421-4D19-A9DA-8C98894BC239}" dt="2022-11-04T17:08:28.177" v="4571" actId="478"/>
          <ac:grpSpMkLst>
            <pc:docMk/>
            <pc:sldMk cId="3938599086" sldId="2142532567"/>
            <ac:grpSpMk id="34" creationId="{789C3F0D-1B6C-954B-A170-DC14BD7EA586}"/>
          </ac:grpSpMkLst>
        </pc:grpChg>
        <pc:picChg chg="add del mod">
          <ac:chgData name="Balaji Srinivasan" userId="14bef0b7-5a17-40d1-a4ab-5c6c85df17c7" providerId="ADAL" clId="{25F75191-2421-4D19-A9DA-8C98894BC239}" dt="2022-11-04T17:04:01.311" v="4536" actId="478"/>
          <ac:picMkLst>
            <pc:docMk/>
            <pc:sldMk cId="3938599086" sldId="2142532567"/>
            <ac:picMk id="109570" creationId="{366D6920-4AC9-5D9A-D6A9-A1F1190DBB78}"/>
          </ac:picMkLst>
        </pc:picChg>
        <pc:picChg chg="add del mod">
          <ac:chgData name="Balaji Srinivasan" userId="14bef0b7-5a17-40d1-a4ab-5c6c85df17c7" providerId="ADAL" clId="{25F75191-2421-4D19-A9DA-8C98894BC239}" dt="2022-11-04T17:04:42.605" v="4543" actId="478"/>
          <ac:picMkLst>
            <pc:docMk/>
            <pc:sldMk cId="3938599086" sldId="2142532567"/>
            <ac:picMk id="109572" creationId="{5C553F03-0A51-1242-C39C-C542F0914063}"/>
          </ac:picMkLst>
        </pc:picChg>
        <pc:picChg chg="add del">
          <ac:chgData name="Balaji Srinivasan" userId="14bef0b7-5a17-40d1-a4ab-5c6c85df17c7" providerId="ADAL" clId="{25F75191-2421-4D19-A9DA-8C98894BC239}" dt="2022-11-04T17:04:42.605" v="4543" actId="478"/>
          <ac:picMkLst>
            <pc:docMk/>
            <pc:sldMk cId="3938599086" sldId="2142532567"/>
            <ac:picMk id="109574" creationId="{4057935A-4ECD-D7E1-9E9D-3972A4CB91E4}"/>
          </ac:picMkLst>
        </pc:picChg>
        <pc:picChg chg="add del mod">
          <ac:chgData name="Balaji Srinivasan" userId="14bef0b7-5a17-40d1-a4ab-5c6c85df17c7" providerId="ADAL" clId="{25F75191-2421-4D19-A9DA-8C98894BC239}" dt="2022-11-04T17:04:49.492" v="4546" actId="478"/>
          <ac:picMkLst>
            <pc:docMk/>
            <pc:sldMk cId="3938599086" sldId="2142532567"/>
            <ac:picMk id="109576" creationId="{6905C29F-7060-A12C-1A1A-E0AD2E37D17E}"/>
          </ac:picMkLst>
        </pc:picChg>
        <pc:picChg chg="add del mod">
          <ac:chgData name="Balaji Srinivasan" userId="14bef0b7-5a17-40d1-a4ab-5c6c85df17c7" providerId="ADAL" clId="{25F75191-2421-4D19-A9DA-8C98894BC239}" dt="2022-11-04T17:05:24.209" v="4553" actId="478"/>
          <ac:picMkLst>
            <pc:docMk/>
            <pc:sldMk cId="3938599086" sldId="2142532567"/>
            <ac:picMk id="109578" creationId="{F46C6453-F9FE-C75F-E55E-9D6ED898A981}"/>
          </ac:picMkLst>
        </pc:picChg>
        <pc:picChg chg="add del mod">
          <ac:chgData name="Balaji Srinivasan" userId="14bef0b7-5a17-40d1-a4ab-5c6c85df17c7" providerId="ADAL" clId="{25F75191-2421-4D19-A9DA-8C98894BC239}" dt="2022-11-04T17:05:44.194" v="4557" actId="478"/>
          <ac:picMkLst>
            <pc:docMk/>
            <pc:sldMk cId="3938599086" sldId="2142532567"/>
            <ac:picMk id="109580" creationId="{90DD383E-966F-34E0-8A58-CDF4CCB5D8D1}"/>
          </ac:picMkLst>
        </pc:picChg>
        <pc:picChg chg="add del mod">
          <ac:chgData name="Balaji Srinivasan" userId="14bef0b7-5a17-40d1-a4ab-5c6c85df17c7" providerId="ADAL" clId="{25F75191-2421-4D19-A9DA-8C98894BC239}" dt="2022-11-04T17:07:21.057" v="4565" actId="478"/>
          <ac:picMkLst>
            <pc:docMk/>
            <pc:sldMk cId="3938599086" sldId="2142532567"/>
            <ac:picMk id="109582" creationId="{4EF2AD3D-9B07-3E7E-9E79-13708DA20A1D}"/>
          </ac:picMkLst>
        </pc:picChg>
        <pc:picChg chg="add del mod">
          <ac:chgData name="Balaji Srinivasan" userId="14bef0b7-5a17-40d1-a4ab-5c6c85df17c7" providerId="ADAL" clId="{25F75191-2421-4D19-A9DA-8C98894BC239}" dt="2022-11-04T17:07:21.057" v="4565" actId="478"/>
          <ac:picMkLst>
            <pc:docMk/>
            <pc:sldMk cId="3938599086" sldId="2142532567"/>
            <ac:picMk id="109584" creationId="{8CADA2D8-93EB-88F1-4D1F-641C11DCE83B}"/>
          </ac:picMkLst>
        </pc:picChg>
        <pc:picChg chg="add mod">
          <ac:chgData name="Balaji Srinivasan" userId="14bef0b7-5a17-40d1-a4ab-5c6c85df17c7" providerId="ADAL" clId="{25F75191-2421-4D19-A9DA-8C98894BC239}" dt="2022-11-04T17:50:08.724" v="4893" actId="1038"/>
          <ac:picMkLst>
            <pc:docMk/>
            <pc:sldMk cId="3938599086" sldId="2142532567"/>
            <ac:picMk id="109586" creationId="{FA917DF2-1D50-C9C8-A7B7-D91049B5DFD0}"/>
          </ac:picMkLst>
        </pc:picChg>
        <pc:picChg chg="add del mod">
          <ac:chgData name="Balaji Srinivasan" userId="14bef0b7-5a17-40d1-a4ab-5c6c85df17c7" providerId="ADAL" clId="{25F75191-2421-4D19-A9DA-8C98894BC239}" dt="2022-11-04T17:09:28.468" v="4582" actId="478"/>
          <ac:picMkLst>
            <pc:docMk/>
            <pc:sldMk cId="3938599086" sldId="2142532567"/>
            <ac:picMk id="109588" creationId="{16E45129-6850-B97E-D09A-F0C9E5D7BB4A}"/>
          </ac:picMkLst>
        </pc:picChg>
        <pc:picChg chg="add del mod">
          <ac:chgData name="Balaji Srinivasan" userId="14bef0b7-5a17-40d1-a4ab-5c6c85df17c7" providerId="ADAL" clId="{25F75191-2421-4D19-A9DA-8C98894BC239}" dt="2022-11-04T17:09:44.426" v="4586" actId="478"/>
          <ac:picMkLst>
            <pc:docMk/>
            <pc:sldMk cId="3938599086" sldId="2142532567"/>
            <ac:picMk id="109590" creationId="{877035F0-01D6-0C09-0C95-B1C2E3FC35F5}"/>
          </ac:picMkLst>
        </pc:picChg>
        <pc:picChg chg="add del mod">
          <ac:chgData name="Balaji Srinivasan" userId="14bef0b7-5a17-40d1-a4ab-5c6c85df17c7" providerId="ADAL" clId="{25F75191-2421-4D19-A9DA-8C98894BC239}" dt="2022-11-04T17:10:20.484" v="4592" actId="478"/>
          <ac:picMkLst>
            <pc:docMk/>
            <pc:sldMk cId="3938599086" sldId="2142532567"/>
            <ac:picMk id="109592" creationId="{5F4C73EE-6A4A-1F3E-C73F-3E4FC0B8C465}"/>
          </ac:picMkLst>
        </pc:picChg>
        <pc:picChg chg="add del mod">
          <ac:chgData name="Balaji Srinivasan" userId="14bef0b7-5a17-40d1-a4ab-5c6c85df17c7" providerId="ADAL" clId="{25F75191-2421-4D19-A9DA-8C98894BC239}" dt="2022-11-04T17:10:20.484" v="4592" actId="478"/>
          <ac:picMkLst>
            <pc:docMk/>
            <pc:sldMk cId="3938599086" sldId="2142532567"/>
            <ac:picMk id="109594" creationId="{791C691E-FCC0-0033-AB9B-5F7E91554CD4}"/>
          </ac:picMkLst>
        </pc:picChg>
        <pc:picChg chg="add mod">
          <ac:chgData name="Balaji Srinivasan" userId="14bef0b7-5a17-40d1-a4ab-5c6c85df17c7" providerId="ADAL" clId="{25F75191-2421-4D19-A9DA-8C98894BC239}" dt="2022-11-04T17:50:08.724" v="4893" actId="1038"/>
          <ac:picMkLst>
            <pc:docMk/>
            <pc:sldMk cId="3938599086" sldId="2142532567"/>
            <ac:picMk id="109596" creationId="{1ADD0ABD-CBEA-2BA7-3E6B-63CB4701BD6F}"/>
          </ac:picMkLst>
        </pc:picChg>
        <pc:picChg chg="add mod">
          <ac:chgData name="Balaji Srinivasan" userId="14bef0b7-5a17-40d1-a4ab-5c6c85df17c7" providerId="ADAL" clId="{25F75191-2421-4D19-A9DA-8C98894BC239}" dt="2022-11-04T17:39:33.551" v="4612" actId="1076"/>
          <ac:picMkLst>
            <pc:docMk/>
            <pc:sldMk cId="3938599086" sldId="2142532567"/>
            <ac:picMk id="109598" creationId="{D3085E1D-4DDE-4485-F3D7-CBF4A9E22E61}"/>
          </ac:picMkLst>
        </pc:picChg>
        <pc:picChg chg="add del mod">
          <ac:chgData name="Balaji Srinivasan" userId="14bef0b7-5a17-40d1-a4ab-5c6c85df17c7" providerId="ADAL" clId="{25F75191-2421-4D19-A9DA-8C98894BC239}" dt="2022-11-04T17:39:43.067" v="4614" actId="478"/>
          <ac:picMkLst>
            <pc:docMk/>
            <pc:sldMk cId="3938599086" sldId="2142532567"/>
            <ac:picMk id="109600" creationId="{DEA04D06-361D-37D7-E88F-B3BBFB38E0F7}"/>
          </ac:picMkLst>
        </pc:picChg>
        <pc:picChg chg="add mod">
          <ac:chgData name="Balaji Srinivasan" userId="14bef0b7-5a17-40d1-a4ab-5c6c85df17c7" providerId="ADAL" clId="{25F75191-2421-4D19-A9DA-8C98894BC239}" dt="2022-11-04T17:50:08.724" v="4893" actId="1038"/>
          <ac:picMkLst>
            <pc:docMk/>
            <pc:sldMk cId="3938599086" sldId="2142532567"/>
            <ac:picMk id="109602" creationId="{2BDEE677-0360-B902-0F6A-14D74024F475}"/>
          </ac:picMkLst>
        </pc:picChg>
        <pc:picChg chg="add mod">
          <ac:chgData name="Balaji Srinivasan" userId="14bef0b7-5a17-40d1-a4ab-5c6c85df17c7" providerId="ADAL" clId="{25F75191-2421-4D19-A9DA-8C98894BC239}" dt="2022-11-04T17:50:08.724" v="4893" actId="1038"/>
          <ac:picMkLst>
            <pc:docMk/>
            <pc:sldMk cId="3938599086" sldId="2142532567"/>
            <ac:picMk id="109604" creationId="{61AF2F3C-EFBA-295D-F247-8468FCCA7D57}"/>
          </ac:picMkLst>
        </pc:picChg>
      </pc:sldChg>
      <pc:sldChg chg="del">
        <pc:chgData name="Balaji Srinivasan" userId="14bef0b7-5a17-40d1-a4ab-5c6c85df17c7" providerId="ADAL" clId="{25F75191-2421-4D19-A9DA-8C98894BC239}" dt="2022-11-04T16:52:42.007" v="4422" actId="47"/>
        <pc:sldMkLst>
          <pc:docMk/>
          <pc:sldMk cId="223905167" sldId="2142532568"/>
        </pc:sldMkLst>
      </pc:sldChg>
      <pc:sldChg chg="del">
        <pc:chgData name="Balaji Srinivasan" userId="14bef0b7-5a17-40d1-a4ab-5c6c85df17c7" providerId="ADAL" clId="{25F75191-2421-4D19-A9DA-8C98894BC239}" dt="2022-11-07T05:03:55.807" v="6673" actId="47"/>
        <pc:sldMkLst>
          <pc:docMk/>
          <pc:sldMk cId="2890081268" sldId="2142532568"/>
        </pc:sldMkLst>
      </pc:sldChg>
      <pc:sldChg chg="add del">
        <pc:chgData name="Balaji Srinivasan" userId="14bef0b7-5a17-40d1-a4ab-5c6c85df17c7" providerId="ADAL" clId="{25F75191-2421-4D19-A9DA-8C98894BC239}" dt="2022-11-04T17:52:58.762" v="5138" actId="47"/>
        <pc:sldMkLst>
          <pc:docMk/>
          <pc:sldMk cId="792604141" sldId="2142532569"/>
        </pc:sldMkLst>
      </pc:sldChg>
      <pc:sldChg chg="del">
        <pc:chgData name="Balaji Srinivasan" userId="14bef0b7-5a17-40d1-a4ab-5c6c85df17c7" providerId="ADAL" clId="{25F75191-2421-4D19-A9DA-8C98894BC239}" dt="2022-11-08T06:20:22.633" v="10200" actId="47"/>
        <pc:sldMkLst>
          <pc:docMk/>
          <pc:sldMk cId="1511930240" sldId="2142532570"/>
        </pc:sldMkLst>
      </pc:sldChg>
      <pc:sldChg chg="addSp delSp modSp add del mod">
        <pc:chgData name="Balaji Srinivasan" userId="14bef0b7-5a17-40d1-a4ab-5c6c85df17c7" providerId="ADAL" clId="{25F75191-2421-4D19-A9DA-8C98894BC239}" dt="2022-11-07T05:34:59.163" v="6970" actId="47"/>
        <pc:sldMkLst>
          <pc:docMk/>
          <pc:sldMk cId="1940923647" sldId="2142532571"/>
        </pc:sldMkLst>
        <pc:spChg chg="mod">
          <ac:chgData name="Balaji Srinivasan" userId="14bef0b7-5a17-40d1-a4ab-5c6c85df17c7" providerId="ADAL" clId="{25F75191-2421-4D19-A9DA-8C98894BC239}" dt="2022-11-04T18:52:46.811" v="5337" actId="14100"/>
          <ac:spMkLst>
            <pc:docMk/>
            <pc:sldMk cId="1940923647" sldId="2142532571"/>
            <ac:spMk id="9" creationId="{624C9A87-1711-B4D8-FC5D-8957041743EF}"/>
          </ac:spMkLst>
        </pc:spChg>
        <pc:spChg chg="add mod">
          <ac:chgData name="Balaji Srinivasan" userId="14bef0b7-5a17-40d1-a4ab-5c6c85df17c7" providerId="ADAL" clId="{25F75191-2421-4D19-A9DA-8C98894BC239}" dt="2022-11-04T19:16:43.257" v="5466" actId="20577"/>
          <ac:spMkLst>
            <pc:docMk/>
            <pc:sldMk cId="1940923647" sldId="2142532571"/>
            <ac:spMk id="10" creationId="{85C7E34F-CFC8-D65B-6B1E-030604F4B4C5}"/>
          </ac:spMkLst>
        </pc:spChg>
        <pc:spChg chg="add mod">
          <ac:chgData name="Balaji Srinivasan" userId="14bef0b7-5a17-40d1-a4ab-5c6c85df17c7" providerId="ADAL" clId="{25F75191-2421-4D19-A9DA-8C98894BC239}" dt="2022-11-04T19:26:27.219" v="5470" actId="1076"/>
          <ac:spMkLst>
            <pc:docMk/>
            <pc:sldMk cId="1940923647" sldId="2142532571"/>
            <ac:spMk id="11" creationId="{E7235228-BEBB-29CF-737F-EC462695C71D}"/>
          </ac:spMkLst>
        </pc:spChg>
        <pc:spChg chg="add mod">
          <ac:chgData name="Balaji Srinivasan" userId="14bef0b7-5a17-40d1-a4ab-5c6c85df17c7" providerId="ADAL" clId="{25F75191-2421-4D19-A9DA-8C98894BC239}" dt="2022-11-04T19:26:26.628" v="5469" actId="1076"/>
          <ac:spMkLst>
            <pc:docMk/>
            <pc:sldMk cId="1940923647" sldId="2142532571"/>
            <ac:spMk id="12" creationId="{7B9381B6-8F60-44C3-5C82-B98452D1424A}"/>
          </ac:spMkLst>
        </pc:spChg>
        <pc:spChg chg="del">
          <ac:chgData name="Balaji Srinivasan" userId="14bef0b7-5a17-40d1-a4ab-5c6c85df17c7" providerId="ADAL" clId="{25F75191-2421-4D19-A9DA-8C98894BC239}" dt="2022-11-04T18:51:55.973" v="5282" actId="478"/>
          <ac:spMkLst>
            <pc:docMk/>
            <pc:sldMk cId="1940923647" sldId="2142532571"/>
            <ac:spMk id="33" creationId="{2022E69D-E839-8416-E8FB-F4DEF6F1D63A}"/>
          </ac:spMkLst>
        </pc:spChg>
        <pc:spChg chg="del">
          <ac:chgData name="Balaji Srinivasan" userId="14bef0b7-5a17-40d1-a4ab-5c6c85df17c7" providerId="ADAL" clId="{25F75191-2421-4D19-A9DA-8C98894BC239}" dt="2022-11-04T18:51:55.973" v="5282" actId="478"/>
          <ac:spMkLst>
            <pc:docMk/>
            <pc:sldMk cId="1940923647" sldId="2142532571"/>
            <ac:spMk id="34" creationId="{7212272D-00B6-078C-E3F9-2C8FE918C81C}"/>
          </ac:spMkLst>
        </pc:spChg>
        <pc:spChg chg="mod">
          <ac:chgData name="Balaji Srinivasan" userId="14bef0b7-5a17-40d1-a4ab-5c6c85df17c7" providerId="ADAL" clId="{25F75191-2421-4D19-A9DA-8C98894BC239}" dt="2022-11-04T18:52:50.287" v="5338" actId="14100"/>
          <ac:spMkLst>
            <pc:docMk/>
            <pc:sldMk cId="1940923647" sldId="2142532571"/>
            <ac:spMk id="35" creationId="{04DE0929-B060-1089-6319-2E793BE863C6}"/>
          </ac:spMkLst>
        </pc:spChg>
        <pc:spChg chg="mod">
          <ac:chgData name="Balaji Srinivasan" userId="14bef0b7-5a17-40d1-a4ab-5c6c85df17c7" providerId="ADAL" clId="{25F75191-2421-4D19-A9DA-8C98894BC239}" dt="2022-11-04T18:48:05.635" v="5262" actId="14100"/>
          <ac:spMkLst>
            <pc:docMk/>
            <pc:sldMk cId="1940923647" sldId="2142532571"/>
            <ac:spMk id="55" creationId="{EBFAA26A-4A16-D2E2-FBC7-FEECD790DE1C}"/>
          </ac:spMkLst>
        </pc:spChg>
        <pc:spChg chg="del">
          <ac:chgData name="Balaji Srinivasan" userId="14bef0b7-5a17-40d1-a4ab-5c6c85df17c7" providerId="ADAL" clId="{25F75191-2421-4D19-A9DA-8C98894BC239}" dt="2022-11-04T18:48:10.034" v="5263" actId="478"/>
          <ac:spMkLst>
            <pc:docMk/>
            <pc:sldMk cId="1940923647" sldId="2142532571"/>
            <ac:spMk id="66" creationId="{AB0A49D4-18EC-C347-0ACC-EEDB3CA22C88}"/>
          </ac:spMkLst>
        </pc:spChg>
        <pc:spChg chg="del">
          <ac:chgData name="Balaji Srinivasan" userId="14bef0b7-5a17-40d1-a4ab-5c6c85df17c7" providerId="ADAL" clId="{25F75191-2421-4D19-A9DA-8C98894BC239}" dt="2022-11-04T18:48:10.034" v="5263" actId="478"/>
          <ac:spMkLst>
            <pc:docMk/>
            <pc:sldMk cId="1940923647" sldId="2142532571"/>
            <ac:spMk id="86" creationId="{BDA45CBF-715D-290F-122C-5FCFD69DD163}"/>
          </ac:spMkLst>
        </pc:spChg>
        <pc:spChg chg="del mod">
          <ac:chgData name="Balaji Srinivasan" userId="14bef0b7-5a17-40d1-a4ab-5c6c85df17c7" providerId="ADAL" clId="{25F75191-2421-4D19-A9DA-8C98894BC239}" dt="2022-11-04T19:12:50.697" v="5375" actId="478"/>
          <ac:spMkLst>
            <pc:docMk/>
            <pc:sldMk cId="1940923647" sldId="2142532571"/>
            <ac:spMk id="107861" creationId="{4E00EEA7-7B1B-FB1C-046B-6D0C684555A9}"/>
          </ac:spMkLst>
        </pc:spChg>
        <pc:picChg chg="add mod">
          <ac:chgData name="Balaji Srinivasan" userId="14bef0b7-5a17-40d1-a4ab-5c6c85df17c7" providerId="ADAL" clId="{25F75191-2421-4D19-A9DA-8C98894BC239}" dt="2022-11-04T18:58:12.386" v="5367" actId="408"/>
          <ac:picMkLst>
            <pc:docMk/>
            <pc:sldMk cId="1940923647" sldId="2142532571"/>
            <ac:picMk id="2" creationId="{6A3FEF33-0EC8-F1CB-8765-B59243EC791C}"/>
          </ac:picMkLst>
        </pc:picChg>
        <pc:picChg chg="add mod">
          <ac:chgData name="Balaji Srinivasan" userId="14bef0b7-5a17-40d1-a4ab-5c6c85df17c7" providerId="ADAL" clId="{25F75191-2421-4D19-A9DA-8C98894BC239}" dt="2022-11-04T18:58:12.386" v="5367" actId="408"/>
          <ac:picMkLst>
            <pc:docMk/>
            <pc:sldMk cId="1940923647" sldId="2142532571"/>
            <ac:picMk id="3" creationId="{815A9CA6-762E-D1B7-506B-E0A01526A00C}"/>
          </ac:picMkLst>
        </pc:picChg>
        <pc:picChg chg="add mod">
          <ac:chgData name="Balaji Srinivasan" userId="14bef0b7-5a17-40d1-a4ab-5c6c85df17c7" providerId="ADAL" clId="{25F75191-2421-4D19-A9DA-8C98894BC239}" dt="2022-11-04T18:53:20.606" v="5347" actId="1076"/>
          <ac:picMkLst>
            <pc:docMk/>
            <pc:sldMk cId="1940923647" sldId="2142532571"/>
            <ac:picMk id="4" creationId="{C3E958F1-8555-781D-EE97-7CB8D47E1D53}"/>
          </ac:picMkLst>
        </pc:picChg>
        <pc:picChg chg="add mod">
          <ac:chgData name="Balaji Srinivasan" userId="14bef0b7-5a17-40d1-a4ab-5c6c85df17c7" providerId="ADAL" clId="{25F75191-2421-4D19-A9DA-8C98894BC239}" dt="2022-11-04T19:08:34.178" v="5368" actId="1076"/>
          <ac:picMkLst>
            <pc:docMk/>
            <pc:sldMk cId="1940923647" sldId="2142532571"/>
            <ac:picMk id="5" creationId="{249BA1AE-476D-D340-13D7-41DD48FAE781}"/>
          </ac:picMkLst>
        </pc:picChg>
        <pc:picChg chg="add mod">
          <ac:chgData name="Balaji Srinivasan" userId="14bef0b7-5a17-40d1-a4ab-5c6c85df17c7" providerId="ADAL" clId="{25F75191-2421-4D19-A9DA-8C98894BC239}" dt="2022-11-04T19:08:37.734" v="5369" actId="1076"/>
          <ac:picMkLst>
            <pc:docMk/>
            <pc:sldMk cId="1940923647" sldId="2142532571"/>
            <ac:picMk id="6" creationId="{0451D5A3-5DBB-53FA-D1D5-2AFF9B394315}"/>
          </ac:picMkLst>
        </pc:picChg>
        <pc:picChg chg="add del mod">
          <ac:chgData name="Balaji Srinivasan" userId="14bef0b7-5a17-40d1-a4ab-5c6c85df17c7" providerId="ADAL" clId="{25F75191-2421-4D19-A9DA-8C98894BC239}" dt="2022-11-04T19:08:47.968" v="5372" actId="478"/>
          <ac:picMkLst>
            <pc:docMk/>
            <pc:sldMk cId="1940923647" sldId="2142532571"/>
            <ac:picMk id="8" creationId="{41C246F5-AA76-2C9D-EF9F-9B1B48BD6A77}"/>
          </ac:picMkLst>
        </pc:picChg>
        <pc:picChg chg="add del mod">
          <ac:chgData name="Balaji Srinivasan" userId="14bef0b7-5a17-40d1-a4ab-5c6c85df17c7" providerId="ADAL" clId="{25F75191-2421-4D19-A9DA-8C98894BC239}" dt="2022-11-04T19:15:21.664" v="5451" actId="478"/>
          <ac:picMkLst>
            <pc:docMk/>
            <pc:sldMk cId="1940923647" sldId="2142532571"/>
            <ac:picMk id="13" creationId="{1CEB4505-9CC4-681C-3562-B10F2DFA2CE5}"/>
          </ac:picMkLst>
        </pc:picChg>
        <pc:picChg chg="add del mod">
          <ac:chgData name="Balaji Srinivasan" userId="14bef0b7-5a17-40d1-a4ab-5c6c85df17c7" providerId="ADAL" clId="{25F75191-2421-4D19-A9DA-8C98894BC239}" dt="2022-11-04T19:15:22.312" v="5452" actId="478"/>
          <ac:picMkLst>
            <pc:docMk/>
            <pc:sldMk cId="1940923647" sldId="2142532571"/>
            <ac:picMk id="14" creationId="{E45C1588-4CB1-3BA7-33EF-C58B1257B339}"/>
          </ac:picMkLst>
        </pc:picChg>
        <pc:picChg chg="add mod">
          <ac:chgData name="Balaji Srinivasan" userId="14bef0b7-5a17-40d1-a4ab-5c6c85df17c7" providerId="ADAL" clId="{25F75191-2421-4D19-A9DA-8C98894BC239}" dt="2022-11-04T19:15:41.738" v="5464" actId="1035"/>
          <ac:picMkLst>
            <pc:docMk/>
            <pc:sldMk cId="1940923647" sldId="2142532571"/>
            <ac:picMk id="15" creationId="{011C7033-A47A-0D1A-C234-522FCB6C9B73}"/>
          </ac:picMkLst>
        </pc:picChg>
        <pc:picChg chg="add mod">
          <ac:chgData name="Balaji Srinivasan" userId="14bef0b7-5a17-40d1-a4ab-5c6c85df17c7" providerId="ADAL" clId="{25F75191-2421-4D19-A9DA-8C98894BC239}" dt="2022-11-04T19:15:41.738" v="5464" actId="1035"/>
          <ac:picMkLst>
            <pc:docMk/>
            <pc:sldMk cId="1940923647" sldId="2142532571"/>
            <ac:picMk id="16" creationId="{A4B8F585-F8DF-D48B-66DC-5D1D4A8A1276}"/>
          </ac:picMkLst>
        </pc:picChg>
        <pc:picChg chg="add mod">
          <ac:chgData name="Balaji Srinivasan" userId="14bef0b7-5a17-40d1-a4ab-5c6c85df17c7" providerId="ADAL" clId="{25F75191-2421-4D19-A9DA-8C98894BC239}" dt="2022-11-04T19:15:41.738" v="5464" actId="1035"/>
          <ac:picMkLst>
            <pc:docMk/>
            <pc:sldMk cId="1940923647" sldId="2142532571"/>
            <ac:picMk id="17" creationId="{C7F5BDA5-B7EF-B510-A4EB-4C31156BAA42}"/>
          </ac:picMkLst>
        </pc:picChg>
        <pc:picChg chg="add mod">
          <ac:chgData name="Balaji Srinivasan" userId="14bef0b7-5a17-40d1-a4ab-5c6c85df17c7" providerId="ADAL" clId="{25F75191-2421-4D19-A9DA-8C98894BC239}" dt="2022-11-04T19:15:41.738" v="5464" actId="1035"/>
          <ac:picMkLst>
            <pc:docMk/>
            <pc:sldMk cId="1940923647" sldId="2142532571"/>
            <ac:picMk id="18" creationId="{5B49C20A-7B19-7955-1C18-9334943E168D}"/>
          </ac:picMkLst>
        </pc:picChg>
        <pc:picChg chg="add mod">
          <ac:chgData name="Balaji Srinivasan" userId="14bef0b7-5a17-40d1-a4ab-5c6c85df17c7" providerId="ADAL" clId="{25F75191-2421-4D19-A9DA-8C98894BC239}" dt="2022-11-04T19:15:41.738" v="5464" actId="1035"/>
          <ac:picMkLst>
            <pc:docMk/>
            <pc:sldMk cId="1940923647" sldId="2142532571"/>
            <ac:picMk id="19" creationId="{240FF822-C04F-63F8-6E81-3F6B9F1D824D}"/>
          </ac:picMkLst>
        </pc:picChg>
        <pc:picChg chg="add mod">
          <ac:chgData name="Balaji Srinivasan" userId="14bef0b7-5a17-40d1-a4ab-5c6c85df17c7" providerId="ADAL" clId="{25F75191-2421-4D19-A9DA-8C98894BC239}" dt="2022-11-04T19:15:41.738" v="5464" actId="1035"/>
          <ac:picMkLst>
            <pc:docMk/>
            <pc:sldMk cId="1940923647" sldId="2142532571"/>
            <ac:picMk id="20" creationId="{6237B0E6-456F-71F3-D4D5-65F33D3275DE}"/>
          </ac:picMkLst>
        </pc:picChg>
        <pc:picChg chg="add mod">
          <ac:chgData name="Balaji Srinivasan" userId="14bef0b7-5a17-40d1-a4ab-5c6c85df17c7" providerId="ADAL" clId="{25F75191-2421-4D19-A9DA-8C98894BC239}" dt="2022-11-04T19:15:32.505" v="5455" actId="1076"/>
          <ac:picMkLst>
            <pc:docMk/>
            <pc:sldMk cId="1940923647" sldId="2142532571"/>
            <ac:picMk id="21" creationId="{2D6E619D-4249-9B51-81A6-69A3ADFDBE84}"/>
          </ac:picMkLst>
        </pc:picChg>
        <pc:picChg chg="add mod">
          <ac:chgData name="Balaji Srinivasan" userId="14bef0b7-5a17-40d1-a4ab-5c6c85df17c7" providerId="ADAL" clId="{25F75191-2421-4D19-A9DA-8C98894BC239}" dt="2022-11-04T19:15:35.520" v="5457" actId="1076"/>
          <ac:picMkLst>
            <pc:docMk/>
            <pc:sldMk cId="1940923647" sldId="2142532571"/>
            <ac:picMk id="22" creationId="{1D5E3171-553A-7D60-3708-A9BFDF75291E}"/>
          </ac:picMkLst>
        </pc:picChg>
        <pc:picChg chg="mod">
          <ac:chgData name="Balaji Srinivasan" userId="14bef0b7-5a17-40d1-a4ab-5c6c85df17c7" providerId="ADAL" clId="{25F75191-2421-4D19-A9DA-8C98894BC239}" dt="2022-11-04T18:52:58.302" v="5339" actId="1076"/>
          <ac:picMkLst>
            <pc:docMk/>
            <pc:sldMk cId="1940923647" sldId="2142532571"/>
            <ac:picMk id="24" creationId="{6C70941D-D8F4-98CB-7637-8C8F42CB21EB}"/>
          </ac:picMkLst>
        </pc:picChg>
        <pc:picChg chg="mod">
          <ac:chgData name="Balaji Srinivasan" userId="14bef0b7-5a17-40d1-a4ab-5c6c85df17c7" providerId="ADAL" clId="{25F75191-2421-4D19-A9DA-8C98894BC239}" dt="2022-11-04T18:58:12.386" v="5367" actId="408"/>
          <ac:picMkLst>
            <pc:docMk/>
            <pc:sldMk cId="1940923647" sldId="2142532571"/>
            <ac:picMk id="25" creationId="{7CE74F67-5AE0-6599-E3AA-D95DF92DA950}"/>
          </ac:picMkLst>
        </pc:picChg>
        <pc:picChg chg="mod">
          <ac:chgData name="Balaji Srinivasan" userId="14bef0b7-5a17-40d1-a4ab-5c6c85df17c7" providerId="ADAL" clId="{25F75191-2421-4D19-A9DA-8C98894BC239}" dt="2022-11-04T18:58:12.386" v="5367" actId="408"/>
          <ac:picMkLst>
            <pc:docMk/>
            <pc:sldMk cId="1940923647" sldId="2142532571"/>
            <ac:picMk id="26" creationId="{FAE76DD5-CB8D-1F1F-779E-75A53A86F738}"/>
          </ac:picMkLst>
        </pc:picChg>
        <pc:picChg chg="del mod">
          <ac:chgData name="Balaji Srinivasan" userId="14bef0b7-5a17-40d1-a4ab-5c6c85df17c7" providerId="ADAL" clId="{25F75191-2421-4D19-A9DA-8C98894BC239}" dt="2022-11-04T18:53:22.601" v="5348" actId="478"/>
          <ac:picMkLst>
            <pc:docMk/>
            <pc:sldMk cId="1940923647" sldId="2142532571"/>
            <ac:picMk id="27" creationId="{4E74AB80-650F-C2CB-6685-88B9D94B765A}"/>
          </ac:picMkLst>
        </pc:picChg>
        <pc:picChg chg="del">
          <ac:chgData name="Balaji Srinivasan" userId="14bef0b7-5a17-40d1-a4ab-5c6c85df17c7" providerId="ADAL" clId="{25F75191-2421-4D19-A9DA-8C98894BC239}" dt="2022-11-04T18:48:19.922" v="5265" actId="478"/>
          <ac:picMkLst>
            <pc:docMk/>
            <pc:sldMk cId="1940923647" sldId="2142532571"/>
            <ac:picMk id="28" creationId="{BC645080-854C-53CA-B39F-A80FB703C474}"/>
          </ac:picMkLst>
        </pc:picChg>
        <pc:picChg chg="del">
          <ac:chgData name="Balaji Srinivasan" userId="14bef0b7-5a17-40d1-a4ab-5c6c85df17c7" providerId="ADAL" clId="{25F75191-2421-4D19-A9DA-8C98894BC239}" dt="2022-11-04T18:51:55.973" v="5282" actId="478"/>
          <ac:picMkLst>
            <pc:docMk/>
            <pc:sldMk cId="1940923647" sldId="2142532571"/>
            <ac:picMk id="92" creationId="{2CC8A344-0167-AA6D-DD7D-CBF77B980558}"/>
          </ac:picMkLst>
        </pc:picChg>
        <pc:picChg chg="del">
          <ac:chgData name="Balaji Srinivasan" userId="14bef0b7-5a17-40d1-a4ab-5c6c85df17c7" providerId="ADAL" clId="{25F75191-2421-4D19-A9DA-8C98894BC239}" dt="2022-11-04T18:51:55.973" v="5282" actId="478"/>
          <ac:picMkLst>
            <pc:docMk/>
            <pc:sldMk cId="1940923647" sldId="2142532571"/>
            <ac:picMk id="94" creationId="{8E36A804-778D-894F-CA93-585C374C4C33}"/>
          </ac:picMkLst>
        </pc:picChg>
        <pc:picChg chg="del">
          <ac:chgData name="Balaji Srinivasan" userId="14bef0b7-5a17-40d1-a4ab-5c6c85df17c7" providerId="ADAL" clId="{25F75191-2421-4D19-A9DA-8C98894BC239}" dt="2022-11-04T19:12:47.616" v="5374" actId="478"/>
          <ac:picMkLst>
            <pc:docMk/>
            <pc:sldMk cId="1940923647" sldId="2142532571"/>
            <ac:picMk id="107906" creationId="{C1804CB2-73BB-0A18-5976-64BD66F6E0CA}"/>
          </ac:picMkLst>
        </pc:picChg>
        <pc:picChg chg="mod">
          <ac:chgData name="Balaji Srinivasan" userId="14bef0b7-5a17-40d1-a4ab-5c6c85df17c7" providerId="ADAL" clId="{25F75191-2421-4D19-A9DA-8C98894BC239}" dt="2022-11-04T19:15:41.738" v="5464" actId="1035"/>
          <ac:picMkLst>
            <pc:docMk/>
            <pc:sldMk cId="1940923647" sldId="2142532571"/>
            <ac:picMk id="107963" creationId="{FAB46543-A3B4-E74E-B586-B4762B19623E}"/>
          </ac:picMkLst>
        </pc:picChg>
        <pc:cxnChg chg="mod">
          <ac:chgData name="Balaji Srinivasan" userId="14bef0b7-5a17-40d1-a4ab-5c6c85df17c7" providerId="ADAL" clId="{25F75191-2421-4D19-A9DA-8C98894BC239}" dt="2022-11-04T18:55:23.004" v="5365" actId="1035"/>
          <ac:cxnSpMkLst>
            <pc:docMk/>
            <pc:sldMk cId="1940923647" sldId="2142532571"/>
            <ac:cxnSpMk id="77" creationId="{91281C9D-A01B-700F-882B-413482AAA15C}"/>
          </ac:cxnSpMkLst>
        </pc:cxnChg>
      </pc:sldChg>
      <pc:sldChg chg="modSp del mod">
        <pc:chgData name="Balaji Srinivasan" userId="14bef0b7-5a17-40d1-a4ab-5c6c85df17c7" providerId="ADAL" clId="{25F75191-2421-4D19-A9DA-8C98894BC239}" dt="2022-11-08T06:20:24.864" v="10201" actId="47"/>
        <pc:sldMkLst>
          <pc:docMk/>
          <pc:sldMk cId="789658648" sldId="2142532572"/>
        </pc:sldMkLst>
        <pc:spChg chg="mod">
          <ac:chgData name="Balaji Srinivasan" userId="14bef0b7-5a17-40d1-a4ab-5c6c85df17c7" providerId="ADAL" clId="{25F75191-2421-4D19-A9DA-8C98894BC239}" dt="2022-11-04T21:25:20.092" v="5621" actId="1440"/>
          <ac:spMkLst>
            <pc:docMk/>
            <pc:sldMk cId="789658648" sldId="2142532572"/>
            <ac:spMk id="3" creationId="{C73358B7-9049-749E-EA57-4D9542A96702}"/>
          </ac:spMkLst>
        </pc:spChg>
        <pc:spChg chg="mod">
          <ac:chgData name="Balaji Srinivasan" userId="14bef0b7-5a17-40d1-a4ab-5c6c85df17c7" providerId="ADAL" clId="{25F75191-2421-4D19-A9DA-8C98894BC239}" dt="2022-11-04T21:25:20.092" v="5621" actId="1440"/>
          <ac:spMkLst>
            <pc:docMk/>
            <pc:sldMk cId="789658648" sldId="2142532572"/>
            <ac:spMk id="12" creationId="{A1A4EF5B-35A5-AE46-BF7C-6D590862ED21}"/>
          </ac:spMkLst>
        </pc:spChg>
        <pc:spChg chg="mod">
          <ac:chgData name="Balaji Srinivasan" userId="14bef0b7-5a17-40d1-a4ab-5c6c85df17c7" providerId="ADAL" clId="{25F75191-2421-4D19-A9DA-8C98894BC239}" dt="2022-11-04T21:25:20.092" v="5621" actId="1440"/>
          <ac:spMkLst>
            <pc:docMk/>
            <pc:sldMk cId="789658648" sldId="2142532572"/>
            <ac:spMk id="14" creationId="{E5479D3A-55D1-BC4E-9B7D-6F9CBAB50CE9}"/>
          </ac:spMkLst>
        </pc:spChg>
        <pc:spChg chg="mod">
          <ac:chgData name="Balaji Srinivasan" userId="14bef0b7-5a17-40d1-a4ab-5c6c85df17c7" providerId="ADAL" clId="{25F75191-2421-4D19-A9DA-8C98894BC239}" dt="2022-11-04T21:25:20.092" v="5621" actId="1440"/>
          <ac:spMkLst>
            <pc:docMk/>
            <pc:sldMk cId="789658648" sldId="2142532572"/>
            <ac:spMk id="15" creationId="{EBF77486-4A05-BB41-80AA-290F3B168182}"/>
          </ac:spMkLst>
        </pc:spChg>
        <pc:spChg chg="mod">
          <ac:chgData name="Balaji Srinivasan" userId="14bef0b7-5a17-40d1-a4ab-5c6c85df17c7" providerId="ADAL" clId="{25F75191-2421-4D19-A9DA-8C98894BC239}" dt="2022-11-04T21:25:20.092" v="5621" actId="1440"/>
          <ac:spMkLst>
            <pc:docMk/>
            <pc:sldMk cId="789658648" sldId="2142532572"/>
            <ac:spMk id="17" creationId="{91513E32-1F91-6C4E-97D0-B13FF0F11A52}"/>
          </ac:spMkLst>
        </pc:spChg>
        <pc:spChg chg="mod">
          <ac:chgData name="Balaji Srinivasan" userId="14bef0b7-5a17-40d1-a4ab-5c6c85df17c7" providerId="ADAL" clId="{25F75191-2421-4D19-A9DA-8C98894BC239}" dt="2022-11-04T21:25:20.092" v="5621" actId="1440"/>
          <ac:spMkLst>
            <pc:docMk/>
            <pc:sldMk cId="789658648" sldId="2142532572"/>
            <ac:spMk id="18" creationId="{B66B61A8-FB5F-5845-8FD6-69A1E4E276E8}"/>
          </ac:spMkLst>
        </pc:spChg>
        <pc:spChg chg="mod">
          <ac:chgData name="Balaji Srinivasan" userId="14bef0b7-5a17-40d1-a4ab-5c6c85df17c7" providerId="ADAL" clId="{25F75191-2421-4D19-A9DA-8C98894BC239}" dt="2022-11-04T21:25:20.092" v="5621" actId="1440"/>
          <ac:spMkLst>
            <pc:docMk/>
            <pc:sldMk cId="789658648" sldId="2142532572"/>
            <ac:spMk id="44" creationId="{B2BAE96B-A987-9774-A58D-EED85F2742C2}"/>
          </ac:spMkLst>
        </pc:spChg>
        <pc:spChg chg="mod">
          <ac:chgData name="Balaji Srinivasan" userId="14bef0b7-5a17-40d1-a4ab-5c6c85df17c7" providerId="ADAL" clId="{25F75191-2421-4D19-A9DA-8C98894BC239}" dt="2022-11-04T21:25:20.092" v="5621" actId="1440"/>
          <ac:spMkLst>
            <pc:docMk/>
            <pc:sldMk cId="789658648" sldId="2142532572"/>
            <ac:spMk id="45" creationId="{18FCEB67-EE6A-DE89-5CA2-4C9C9CE3ED0D}"/>
          </ac:spMkLst>
        </pc:spChg>
        <pc:spChg chg="mod">
          <ac:chgData name="Balaji Srinivasan" userId="14bef0b7-5a17-40d1-a4ab-5c6c85df17c7" providerId="ADAL" clId="{25F75191-2421-4D19-A9DA-8C98894BC239}" dt="2022-11-04T21:25:20.092" v="5621" actId="1440"/>
          <ac:spMkLst>
            <pc:docMk/>
            <pc:sldMk cId="789658648" sldId="2142532572"/>
            <ac:spMk id="46" creationId="{5E07EBF0-6CAE-FA2D-28A4-D8F9308D5C7A}"/>
          </ac:spMkLst>
        </pc:spChg>
        <pc:spChg chg="mod">
          <ac:chgData name="Balaji Srinivasan" userId="14bef0b7-5a17-40d1-a4ab-5c6c85df17c7" providerId="ADAL" clId="{25F75191-2421-4D19-A9DA-8C98894BC239}" dt="2022-11-04T21:25:20.092" v="5621" actId="1440"/>
          <ac:spMkLst>
            <pc:docMk/>
            <pc:sldMk cId="789658648" sldId="2142532572"/>
            <ac:spMk id="47" creationId="{1BFB832F-1580-FFC0-ACDE-DED3B50FB2DE}"/>
          </ac:spMkLst>
        </pc:spChg>
        <pc:spChg chg="mod">
          <ac:chgData name="Balaji Srinivasan" userId="14bef0b7-5a17-40d1-a4ab-5c6c85df17c7" providerId="ADAL" clId="{25F75191-2421-4D19-A9DA-8C98894BC239}" dt="2022-11-04T21:25:20.092" v="5621" actId="1440"/>
          <ac:spMkLst>
            <pc:docMk/>
            <pc:sldMk cId="789658648" sldId="2142532572"/>
            <ac:spMk id="50" creationId="{957C07FA-7A17-D01C-4892-56C3ABAAE5AF}"/>
          </ac:spMkLst>
        </pc:spChg>
        <pc:spChg chg="mod">
          <ac:chgData name="Balaji Srinivasan" userId="14bef0b7-5a17-40d1-a4ab-5c6c85df17c7" providerId="ADAL" clId="{25F75191-2421-4D19-A9DA-8C98894BC239}" dt="2022-11-04T21:25:20.092" v="5621" actId="1440"/>
          <ac:spMkLst>
            <pc:docMk/>
            <pc:sldMk cId="789658648" sldId="2142532572"/>
            <ac:spMk id="51" creationId="{E7B486C1-800D-01C4-78FE-DBB5DBC28927}"/>
          </ac:spMkLst>
        </pc:spChg>
        <pc:spChg chg="mod">
          <ac:chgData name="Balaji Srinivasan" userId="14bef0b7-5a17-40d1-a4ab-5c6c85df17c7" providerId="ADAL" clId="{25F75191-2421-4D19-A9DA-8C98894BC239}" dt="2022-11-04T21:25:20.092" v="5621" actId="1440"/>
          <ac:spMkLst>
            <pc:docMk/>
            <pc:sldMk cId="789658648" sldId="2142532572"/>
            <ac:spMk id="52" creationId="{F0FEDE36-85F3-4D54-24A3-EF738552CC2A}"/>
          </ac:spMkLst>
        </pc:spChg>
        <pc:spChg chg="mod">
          <ac:chgData name="Balaji Srinivasan" userId="14bef0b7-5a17-40d1-a4ab-5c6c85df17c7" providerId="ADAL" clId="{25F75191-2421-4D19-A9DA-8C98894BC239}" dt="2022-11-04T21:25:20.092" v="5621" actId="1440"/>
          <ac:spMkLst>
            <pc:docMk/>
            <pc:sldMk cId="789658648" sldId="2142532572"/>
            <ac:spMk id="54" creationId="{E198AF3D-7C6F-852E-344B-2EE0515F6F4F}"/>
          </ac:spMkLst>
        </pc:spChg>
        <pc:spChg chg="mod">
          <ac:chgData name="Balaji Srinivasan" userId="14bef0b7-5a17-40d1-a4ab-5c6c85df17c7" providerId="ADAL" clId="{25F75191-2421-4D19-A9DA-8C98894BC239}" dt="2022-11-04T21:25:20.092" v="5621" actId="1440"/>
          <ac:spMkLst>
            <pc:docMk/>
            <pc:sldMk cId="789658648" sldId="2142532572"/>
            <ac:spMk id="55" creationId="{79F6508D-210F-8779-62E8-3DC57BCEE7DD}"/>
          </ac:spMkLst>
        </pc:spChg>
        <pc:spChg chg="mod">
          <ac:chgData name="Balaji Srinivasan" userId="14bef0b7-5a17-40d1-a4ab-5c6c85df17c7" providerId="ADAL" clId="{25F75191-2421-4D19-A9DA-8C98894BC239}" dt="2022-11-04T21:25:20.092" v="5621" actId="1440"/>
          <ac:spMkLst>
            <pc:docMk/>
            <pc:sldMk cId="789658648" sldId="2142532572"/>
            <ac:spMk id="56" creationId="{C8B47E7A-4D22-D53A-225E-E4FCB053580E}"/>
          </ac:spMkLst>
        </pc:spChg>
        <pc:spChg chg="mod">
          <ac:chgData name="Balaji Srinivasan" userId="14bef0b7-5a17-40d1-a4ab-5c6c85df17c7" providerId="ADAL" clId="{25F75191-2421-4D19-A9DA-8C98894BC239}" dt="2022-11-04T21:25:20.092" v="5621" actId="1440"/>
          <ac:spMkLst>
            <pc:docMk/>
            <pc:sldMk cId="789658648" sldId="2142532572"/>
            <ac:spMk id="57" creationId="{7A36D287-1AF6-BA44-10CE-84110D6490A9}"/>
          </ac:spMkLst>
        </pc:spChg>
        <pc:spChg chg="mod">
          <ac:chgData name="Balaji Srinivasan" userId="14bef0b7-5a17-40d1-a4ab-5c6c85df17c7" providerId="ADAL" clId="{25F75191-2421-4D19-A9DA-8C98894BC239}" dt="2022-11-04T21:25:20.092" v="5621" actId="1440"/>
          <ac:spMkLst>
            <pc:docMk/>
            <pc:sldMk cId="789658648" sldId="2142532572"/>
            <ac:spMk id="58" creationId="{54045D91-6536-FD56-B712-749EEA23EFCC}"/>
          </ac:spMkLst>
        </pc:spChg>
        <pc:spChg chg="mod">
          <ac:chgData name="Balaji Srinivasan" userId="14bef0b7-5a17-40d1-a4ab-5c6c85df17c7" providerId="ADAL" clId="{25F75191-2421-4D19-A9DA-8C98894BC239}" dt="2022-11-04T21:25:20.092" v="5621" actId="1440"/>
          <ac:spMkLst>
            <pc:docMk/>
            <pc:sldMk cId="789658648" sldId="2142532572"/>
            <ac:spMk id="59" creationId="{6E93EC68-E617-B9EB-9742-B9D57A2AA04E}"/>
          </ac:spMkLst>
        </pc:spChg>
        <pc:spChg chg="mod">
          <ac:chgData name="Balaji Srinivasan" userId="14bef0b7-5a17-40d1-a4ab-5c6c85df17c7" providerId="ADAL" clId="{25F75191-2421-4D19-A9DA-8C98894BC239}" dt="2022-11-04T21:25:20.092" v="5621" actId="1440"/>
          <ac:spMkLst>
            <pc:docMk/>
            <pc:sldMk cId="789658648" sldId="2142532572"/>
            <ac:spMk id="60" creationId="{C62A47E9-A9A0-E7D1-274D-C2A31AF4FBB4}"/>
          </ac:spMkLst>
        </pc:spChg>
        <pc:spChg chg="mod">
          <ac:chgData name="Balaji Srinivasan" userId="14bef0b7-5a17-40d1-a4ab-5c6c85df17c7" providerId="ADAL" clId="{25F75191-2421-4D19-A9DA-8C98894BC239}" dt="2022-11-04T21:25:20.092" v="5621" actId="1440"/>
          <ac:spMkLst>
            <pc:docMk/>
            <pc:sldMk cId="789658648" sldId="2142532572"/>
            <ac:spMk id="61" creationId="{570C42C9-5C87-026E-9F6C-BE3779AF3BEC}"/>
          </ac:spMkLst>
        </pc:spChg>
        <pc:spChg chg="mod">
          <ac:chgData name="Balaji Srinivasan" userId="14bef0b7-5a17-40d1-a4ab-5c6c85df17c7" providerId="ADAL" clId="{25F75191-2421-4D19-A9DA-8C98894BC239}" dt="2022-11-04T21:25:20.092" v="5621" actId="1440"/>
          <ac:spMkLst>
            <pc:docMk/>
            <pc:sldMk cId="789658648" sldId="2142532572"/>
            <ac:spMk id="62" creationId="{50F7BAFE-7177-9535-B89D-B903FB4F23DF}"/>
          </ac:spMkLst>
        </pc:spChg>
        <pc:spChg chg="mod">
          <ac:chgData name="Balaji Srinivasan" userId="14bef0b7-5a17-40d1-a4ab-5c6c85df17c7" providerId="ADAL" clId="{25F75191-2421-4D19-A9DA-8C98894BC239}" dt="2022-11-04T21:25:20.092" v="5621" actId="1440"/>
          <ac:spMkLst>
            <pc:docMk/>
            <pc:sldMk cId="789658648" sldId="2142532572"/>
            <ac:spMk id="63" creationId="{E66E1D3F-B96A-53C5-3C8D-01302ECEEE67}"/>
          </ac:spMkLst>
        </pc:spChg>
        <pc:spChg chg="mod">
          <ac:chgData name="Balaji Srinivasan" userId="14bef0b7-5a17-40d1-a4ab-5c6c85df17c7" providerId="ADAL" clId="{25F75191-2421-4D19-A9DA-8C98894BC239}" dt="2022-11-04T21:25:20.092" v="5621" actId="1440"/>
          <ac:spMkLst>
            <pc:docMk/>
            <pc:sldMk cId="789658648" sldId="2142532572"/>
            <ac:spMk id="109568" creationId="{C6744392-3FFE-3194-BD2B-8AB8236381FD}"/>
          </ac:spMkLst>
        </pc:spChg>
        <pc:spChg chg="mod">
          <ac:chgData name="Balaji Srinivasan" userId="14bef0b7-5a17-40d1-a4ab-5c6c85df17c7" providerId="ADAL" clId="{25F75191-2421-4D19-A9DA-8C98894BC239}" dt="2022-11-04T21:25:20.092" v="5621" actId="1440"/>
          <ac:spMkLst>
            <pc:docMk/>
            <pc:sldMk cId="789658648" sldId="2142532572"/>
            <ac:spMk id="109569" creationId="{A468398C-2BB5-E725-1EEC-DF6F7D9C4435}"/>
          </ac:spMkLst>
        </pc:spChg>
        <pc:grpChg chg="mod">
          <ac:chgData name="Balaji Srinivasan" userId="14bef0b7-5a17-40d1-a4ab-5c6c85df17c7" providerId="ADAL" clId="{25F75191-2421-4D19-A9DA-8C98894BC239}" dt="2022-11-04T21:25:20.092" v="5621" actId="1440"/>
          <ac:grpSpMkLst>
            <pc:docMk/>
            <pc:sldMk cId="789658648" sldId="2142532572"/>
            <ac:grpSpMk id="5" creationId="{3B09FA27-1A06-CA4F-81E4-90C4671A7AC6}"/>
          </ac:grpSpMkLst>
        </pc:grpChg>
        <pc:picChg chg="mod">
          <ac:chgData name="Balaji Srinivasan" userId="14bef0b7-5a17-40d1-a4ab-5c6c85df17c7" providerId="ADAL" clId="{25F75191-2421-4D19-A9DA-8C98894BC239}" dt="2022-11-04T21:25:20.092" v="5621" actId="1440"/>
          <ac:picMkLst>
            <pc:docMk/>
            <pc:sldMk cId="789658648" sldId="2142532572"/>
            <ac:picMk id="109586" creationId="{FA917DF2-1D50-C9C8-A7B7-D91049B5DFD0}"/>
          </ac:picMkLst>
        </pc:picChg>
        <pc:picChg chg="mod">
          <ac:chgData name="Balaji Srinivasan" userId="14bef0b7-5a17-40d1-a4ab-5c6c85df17c7" providerId="ADAL" clId="{25F75191-2421-4D19-A9DA-8C98894BC239}" dt="2022-11-04T21:25:20.092" v="5621" actId="1440"/>
          <ac:picMkLst>
            <pc:docMk/>
            <pc:sldMk cId="789658648" sldId="2142532572"/>
            <ac:picMk id="109596" creationId="{1ADD0ABD-CBEA-2BA7-3E6B-63CB4701BD6F}"/>
          </ac:picMkLst>
        </pc:picChg>
        <pc:picChg chg="mod">
          <ac:chgData name="Balaji Srinivasan" userId="14bef0b7-5a17-40d1-a4ab-5c6c85df17c7" providerId="ADAL" clId="{25F75191-2421-4D19-A9DA-8C98894BC239}" dt="2022-11-04T21:24:59.906" v="5620"/>
          <ac:picMkLst>
            <pc:docMk/>
            <pc:sldMk cId="789658648" sldId="2142532572"/>
            <ac:picMk id="109598" creationId="{D3085E1D-4DDE-4485-F3D7-CBF4A9E22E61}"/>
          </ac:picMkLst>
        </pc:picChg>
        <pc:picChg chg="mod">
          <ac:chgData name="Balaji Srinivasan" userId="14bef0b7-5a17-40d1-a4ab-5c6c85df17c7" providerId="ADAL" clId="{25F75191-2421-4D19-A9DA-8C98894BC239}" dt="2022-11-04T21:25:20.092" v="5621" actId="1440"/>
          <ac:picMkLst>
            <pc:docMk/>
            <pc:sldMk cId="789658648" sldId="2142532572"/>
            <ac:picMk id="109602" creationId="{2BDEE677-0360-B902-0F6A-14D74024F475}"/>
          </ac:picMkLst>
        </pc:picChg>
        <pc:picChg chg="mod">
          <ac:chgData name="Balaji Srinivasan" userId="14bef0b7-5a17-40d1-a4ab-5c6c85df17c7" providerId="ADAL" clId="{25F75191-2421-4D19-A9DA-8C98894BC239}" dt="2022-11-04T21:25:20.092" v="5621" actId="1440"/>
          <ac:picMkLst>
            <pc:docMk/>
            <pc:sldMk cId="789658648" sldId="2142532572"/>
            <ac:picMk id="109604" creationId="{61AF2F3C-EFBA-295D-F247-8468FCCA7D57}"/>
          </ac:picMkLst>
        </pc:picChg>
      </pc:sldChg>
      <pc:sldChg chg="delSp modSp mod ord addCm delCm modCm">
        <pc:chgData name="Balaji Srinivasan" userId="14bef0b7-5a17-40d1-a4ab-5c6c85df17c7" providerId="ADAL" clId="{25F75191-2421-4D19-A9DA-8C98894BC239}" dt="2022-11-08T06:17:20.645" v="10194"/>
        <pc:sldMkLst>
          <pc:docMk/>
          <pc:sldMk cId="2679081307" sldId="2142532574"/>
        </pc:sldMkLst>
        <pc:spChg chg="mod">
          <ac:chgData name="Balaji Srinivasan" userId="14bef0b7-5a17-40d1-a4ab-5c6c85df17c7" providerId="ADAL" clId="{25F75191-2421-4D19-A9DA-8C98894BC239}" dt="2022-11-07T15:54:18.382" v="7792" actId="1038"/>
          <ac:spMkLst>
            <pc:docMk/>
            <pc:sldMk cId="2679081307" sldId="2142532574"/>
            <ac:spMk id="37" creationId="{146400E8-49A0-0E0D-34AB-A238BFDA52F0}"/>
          </ac:spMkLst>
        </pc:spChg>
        <pc:spChg chg="mod">
          <ac:chgData name="Balaji Srinivasan" userId="14bef0b7-5a17-40d1-a4ab-5c6c85df17c7" providerId="ADAL" clId="{25F75191-2421-4D19-A9DA-8C98894BC239}" dt="2022-11-07T15:54:18.382" v="7792" actId="1038"/>
          <ac:spMkLst>
            <pc:docMk/>
            <pc:sldMk cId="2679081307" sldId="2142532574"/>
            <ac:spMk id="43" creationId="{D9F540C9-8895-2E00-0DB1-C69F4F6C54B3}"/>
          </ac:spMkLst>
        </pc:spChg>
        <pc:spChg chg="mod">
          <ac:chgData name="Balaji Srinivasan" userId="14bef0b7-5a17-40d1-a4ab-5c6c85df17c7" providerId="ADAL" clId="{25F75191-2421-4D19-A9DA-8C98894BC239}" dt="2022-11-07T18:47:00.204" v="8462" actId="207"/>
          <ac:spMkLst>
            <pc:docMk/>
            <pc:sldMk cId="2679081307" sldId="2142532574"/>
            <ac:spMk id="58" creationId="{FF61ED54-B8E9-F90C-8FEB-9861BF3ED4B4}"/>
          </ac:spMkLst>
        </pc:spChg>
        <pc:spChg chg="del">
          <ac:chgData name="Balaji Srinivasan" userId="14bef0b7-5a17-40d1-a4ab-5c6c85df17c7" providerId="ADAL" clId="{25F75191-2421-4D19-A9DA-8C98894BC239}" dt="2022-11-07T15:54:07.029" v="7770" actId="478"/>
          <ac:spMkLst>
            <pc:docMk/>
            <pc:sldMk cId="2679081307" sldId="2142532574"/>
            <ac:spMk id="71" creationId="{1717BE64-DEA8-28AD-2F54-1FD5A4445DD8}"/>
          </ac:spMkLst>
        </pc:spChg>
        <pc:spChg chg="del">
          <ac:chgData name="Balaji Srinivasan" userId="14bef0b7-5a17-40d1-a4ab-5c6c85df17c7" providerId="ADAL" clId="{25F75191-2421-4D19-A9DA-8C98894BC239}" dt="2022-11-07T15:54:07.029" v="7770" actId="478"/>
          <ac:spMkLst>
            <pc:docMk/>
            <pc:sldMk cId="2679081307" sldId="2142532574"/>
            <ac:spMk id="72" creationId="{EE2CA2C6-D1C7-6436-AA7C-E5D69A3569A2}"/>
          </ac:spMkLst>
        </pc:spChg>
        <pc:picChg chg="mod">
          <ac:chgData name="Balaji Srinivasan" userId="14bef0b7-5a17-40d1-a4ab-5c6c85df17c7" providerId="ADAL" clId="{25F75191-2421-4D19-A9DA-8C98894BC239}" dt="2022-11-07T15:54:18.382" v="7792" actId="1038"/>
          <ac:picMkLst>
            <pc:docMk/>
            <pc:sldMk cId="2679081307" sldId="2142532574"/>
            <ac:picMk id="32" creationId="{EA1DD27A-794C-1A53-131B-43D06DF4E108}"/>
          </ac:picMkLst>
        </pc:picChg>
        <pc:picChg chg="mod">
          <ac:chgData name="Balaji Srinivasan" userId="14bef0b7-5a17-40d1-a4ab-5c6c85df17c7" providerId="ADAL" clId="{25F75191-2421-4D19-A9DA-8C98894BC239}" dt="2022-11-07T15:54:31.464" v="7804" actId="1038"/>
          <ac:picMkLst>
            <pc:docMk/>
            <pc:sldMk cId="2679081307" sldId="2142532574"/>
            <ac:picMk id="60" creationId="{C069595D-2583-CD63-D2EA-5AEB341E1D2A}"/>
          </ac:picMkLst>
        </pc:picChg>
        <pc:picChg chg="del">
          <ac:chgData name="Balaji Srinivasan" userId="14bef0b7-5a17-40d1-a4ab-5c6c85df17c7" providerId="ADAL" clId="{25F75191-2421-4D19-A9DA-8C98894BC239}" dt="2022-11-07T15:54:07.029" v="7770" actId="478"/>
          <ac:picMkLst>
            <pc:docMk/>
            <pc:sldMk cId="2679081307" sldId="2142532574"/>
            <ac:picMk id="70" creationId="{12C5CDD8-6CFB-B814-A800-030E733662B1}"/>
          </ac:picMkLst>
        </pc:picChg>
      </pc:sldChg>
      <pc:sldChg chg="addSp delSp modSp mod ord modShow addCm delCm modCm">
        <pc:chgData name="Balaji Srinivasan" userId="14bef0b7-5a17-40d1-a4ab-5c6c85df17c7" providerId="ADAL" clId="{25F75191-2421-4D19-A9DA-8C98894BC239}" dt="2022-11-08T16:04:23.058" v="10379" actId="20577"/>
        <pc:sldMkLst>
          <pc:docMk/>
          <pc:sldMk cId="1770071094" sldId="2142532575"/>
        </pc:sldMkLst>
        <pc:spChg chg="mod">
          <ac:chgData name="Balaji Srinivasan" userId="14bef0b7-5a17-40d1-a4ab-5c6c85df17c7" providerId="ADAL" clId="{25F75191-2421-4D19-A9DA-8C98894BC239}" dt="2022-11-08T16:04:23.058" v="10379" actId="20577"/>
          <ac:spMkLst>
            <pc:docMk/>
            <pc:sldMk cId="1770071094" sldId="2142532575"/>
            <ac:spMk id="2" creationId="{D90EAF41-24B6-4FC0-D3A0-48883641F213}"/>
          </ac:spMkLst>
        </pc:spChg>
        <pc:spChg chg="add mod">
          <ac:chgData name="Balaji Srinivasan" userId="14bef0b7-5a17-40d1-a4ab-5c6c85df17c7" providerId="ADAL" clId="{25F75191-2421-4D19-A9DA-8C98894BC239}" dt="2022-11-07T18:46:09.378" v="8434" actId="1036"/>
          <ac:spMkLst>
            <pc:docMk/>
            <pc:sldMk cId="1770071094" sldId="2142532575"/>
            <ac:spMk id="4" creationId="{C4249D10-7758-2646-7593-216B2E4A19E8}"/>
          </ac:spMkLst>
        </pc:spChg>
        <pc:spChg chg="mod">
          <ac:chgData name="Balaji Srinivasan" userId="14bef0b7-5a17-40d1-a4ab-5c6c85df17c7" providerId="ADAL" clId="{25F75191-2421-4D19-A9DA-8C98894BC239}" dt="2022-11-08T05:56:52.488" v="9939" actId="20577"/>
          <ac:spMkLst>
            <pc:docMk/>
            <pc:sldMk cId="1770071094" sldId="2142532575"/>
            <ac:spMk id="17" creationId="{E69181A1-E9DC-740A-5ED2-12B271332708}"/>
          </ac:spMkLst>
        </pc:spChg>
        <pc:spChg chg="del">
          <ac:chgData name="Balaji Srinivasan" userId="14bef0b7-5a17-40d1-a4ab-5c6c85df17c7" providerId="ADAL" clId="{25F75191-2421-4D19-A9DA-8C98894BC239}" dt="2022-11-07T16:08:14.922" v="7835" actId="478"/>
          <ac:spMkLst>
            <pc:docMk/>
            <pc:sldMk cId="1770071094" sldId="2142532575"/>
            <ac:spMk id="20" creationId="{CBD7454E-0CE2-9198-7BCA-F4DD675289EA}"/>
          </ac:spMkLst>
        </pc:spChg>
        <pc:graphicFrameChg chg="mod">
          <ac:chgData name="Balaji Srinivasan" userId="14bef0b7-5a17-40d1-a4ab-5c6c85df17c7" providerId="ADAL" clId="{25F75191-2421-4D19-A9DA-8C98894BC239}" dt="2022-11-07T18:46:09.378" v="8434" actId="1036"/>
          <ac:graphicFrameMkLst>
            <pc:docMk/>
            <pc:sldMk cId="1770071094" sldId="2142532575"/>
            <ac:graphicFrameMk id="3" creationId="{47F35E78-3FC5-1AB5-220E-D8E3DEF1C950}"/>
          </ac:graphicFrameMkLst>
        </pc:graphicFrameChg>
      </pc:sldChg>
      <pc:sldChg chg="del">
        <pc:chgData name="Balaji Srinivasan" userId="14bef0b7-5a17-40d1-a4ab-5c6c85df17c7" providerId="ADAL" clId="{25F75191-2421-4D19-A9DA-8C98894BC239}" dt="2022-11-07T04:26:47.588" v="5666" actId="47"/>
        <pc:sldMkLst>
          <pc:docMk/>
          <pc:sldMk cId="2099385832" sldId="2142532576"/>
        </pc:sldMkLst>
      </pc:sldChg>
      <pc:sldChg chg="add del">
        <pc:chgData name="Balaji Srinivasan" userId="14bef0b7-5a17-40d1-a4ab-5c6c85df17c7" providerId="ADAL" clId="{25F75191-2421-4D19-A9DA-8C98894BC239}" dt="2022-11-07T04:37:42.317" v="5931" actId="47"/>
        <pc:sldMkLst>
          <pc:docMk/>
          <pc:sldMk cId="2391682393" sldId="2142532576"/>
        </pc:sldMkLst>
      </pc:sldChg>
      <pc:sldChg chg="del">
        <pc:chgData name="Balaji Srinivasan" userId="14bef0b7-5a17-40d1-a4ab-5c6c85df17c7" providerId="ADAL" clId="{25F75191-2421-4D19-A9DA-8C98894BC239}" dt="2022-11-07T04:37:42.317" v="5931" actId="47"/>
        <pc:sldMkLst>
          <pc:docMk/>
          <pc:sldMk cId="805984339" sldId="2142532577"/>
        </pc:sldMkLst>
      </pc:sldChg>
      <pc:sldChg chg="addSp delSp modSp mod modNotesTx">
        <pc:chgData name="Balaji Srinivasan" userId="14bef0b7-5a17-40d1-a4ab-5c6c85df17c7" providerId="ADAL" clId="{25F75191-2421-4D19-A9DA-8C98894BC239}" dt="2022-11-08T14:47:25.191" v="10331" actId="20577"/>
        <pc:sldMkLst>
          <pc:docMk/>
          <pc:sldMk cId="192965105" sldId="2142532578"/>
        </pc:sldMkLst>
        <pc:spChg chg="del mod">
          <ac:chgData name="Balaji Srinivasan" userId="14bef0b7-5a17-40d1-a4ab-5c6c85df17c7" providerId="ADAL" clId="{25F75191-2421-4D19-A9DA-8C98894BC239}" dt="2022-11-07T04:54:23.447" v="6010"/>
          <ac:spMkLst>
            <pc:docMk/>
            <pc:sldMk cId="192965105" sldId="2142532578"/>
            <ac:spMk id="2" creationId="{10A1A57A-7E4D-A94A-FFD8-CEA28B41EBC4}"/>
          </ac:spMkLst>
        </pc:spChg>
        <pc:spChg chg="add del mod">
          <ac:chgData name="Balaji Srinivasan" userId="14bef0b7-5a17-40d1-a4ab-5c6c85df17c7" providerId="ADAL" clId="{25F75191-2421-4D19-A9DA-8C98894BC239}" dt="2022-11-07T04:55:33.123" v="6021"/>
          <ac:spMkLst>
            <pc:docMk/>
            <pc:sldMk cId="192965105" sldId="2142532578"/>
            <ac:spMk id="3" creationId="{B96ECD7B-CD7C-6E09-7446-436502771E70}"/>
          </ac:spMkLst>
        </pc:spChg>
        <pc:spChg chg="mod">
          <ac:chgData name="Balaji Srinivasan" userId="14bef0b7-5a17-40d1-a4ab-5c6c85df17c7" providerId="ADAL" clId="{25F75191-2421-4D19-A9DA-8C98894BC239}" dt="2022-11-08T05:48:45.439" v="9490" actId="1036"/>
          <ac:spMkLst>
            <pc:docMk/>
            <pc:sldMk cId="192965105" sldId="2142532578"/>
            <ac:spMk id="4" creationId="{0A5C1495-AA5A-6940-8F45-4F282DEA5AB3}"/>
          </ac:spMkLst>
        </pc:spChg>
        <pc:spChg chg="mod">
          <ac:chgData name="Balaji Srinivasan" userId="14bef0b7-5a17-40d1-a4ab-5c6c85df17c7" providerId="ADAL" clId="{25F75191-2421-4D19-A9DA-8C98894BC239}" dt="2022-11-08T05:48:45.439" v="9490" actId="1036"/>
          <ac:spMkLst>
            <pc:docMk/>
            <pc:sldMk cId="192965105" sldId="2142532578"/>
            <ac:spMk id="5" creationId="{19FD8025-323D-EE4D-8159-C66C3F94FDC7}"/>
          </ac:spMkLst>
        </pc:spChg>
        <pc:spChg chg="mod">
          <ac:chgData name="Balaji Srinivasan" userId="14bef0b7-5a17-40d1-a4ab-5c6c85df17c7" providerId="ADAL" clId="{25F75191-2421-4D19-A9DA-8C98894BC239}" dt="2022-11-08T05:48:45.439" v="9490" actId="1036"/>
          <ac:spMkLst>
            <pc:docMk/>
            <pc:sldMk cId="192965105" sldId="2142532578"/>
            <ac:spMk id="6" creationId="{6EFB7DC7-BC01-284A-9A2B-7003FE5FE4B9}"/>
          </ac:spMkLst>
        </pc:spChg>
        <pc:spChg chg="mod">
          <ac:chgData name="Balaji Srinivasan" userId="14bef0b7-5a17-40d1-a4ab-5c6c85df17c7" providerId="ADAL" clId="{25F75191-2421-4D19-A9DA-8C98894BC239}" dt="2022-11-08T05:48:45.439" v="9490" actId="1036"/>
          <ac:spMkLst>
            <pc:docMk/>
            <pc:sldMk cId="192965105" sldId="2142532578"/>
            <ac:spMk id="7" creationId="{D340AC7A-E648-914B-8137-FD0D4A533436}"/>
          </ac:spMkLst>
        </pc:spChg>
        <pc:spChg chg="mod">
          <ac:chgData name="Balaji Srinivasan" userId="14bef0b7-5a17-40d1-a4ab-5c6c85df17c7" providerId="ADAL" clId="{25F75191-2421-4D19-A9DA-8C98894BC239}" dt="2022-11-08T05:48:45.439" v="9490" actId="1036"/>
          <ac:spMkLst>
            <pc:docMk/>
            <pc:sldMk cId="192965105" sldId="2142532578"/>
            <ac:spMk id="8" creationId="{B599A6FD-E053-0847-8BAF-6680E4161936}"/>
          </ac:spMkLst>
        </pc:spChg>
        <pc:spChg chg="mod">
          <ac:chgData name="Balaji Srinivasan" userId="14bef0b7-5a17-40d1-a4ab-5c6c85df17c7" providerId="ADAL" clId="{25F75191-2421-4D19-A9DA-8C98894BC239}" dt="2022-11-08T05:48:45.439" v="9490" actId="1036"/>
          <ac:spMkLst>
            <pc:docMk/>
            <pc:sldMk cId="192965105" sldId="2142532578"/>
            <ac:spMk id="9" creationId="{3A4065A6-F9B1-E348-88A4-BC7B818A6C92}"/>
          </ac:spMkLst>
        </pc:spChg>
        <pc:spChg chg="mod">
          <ac:chgData name="Balaji Srinivasan" userId="14bef0b7-5a17-40d1-a4ab-5c6c85df17c7" providerId="ADAL" clId="{25F75191-2421-4D19-A9DA-8C98894BC239}" dt="2022-11-08T05:48:45.439" v="9490" actId="1036"/>
          <ac:spMkLst>
            <pc:docMk/>
            <pc:sldMk cId="192965105" sldId="2142532578"/>
            <ac:spMk id="10" creationId="{EFDA990E-CEE4-1A4D-A66A-88BCB69B418F}"/>
          </ac:spMkLst>
        </pc:spChg>
        <pc:spChg chg="mod">
          <ac:chgData name="Balaji Srinivasan" userId="14bef0b7-5a17-40d1-a4ab-5c6c85df17c7" providerId="ADAL" clId="{25F75191-2421-4D19-A9DA-8C98894BC239}" dt="2022-11-08T05:48:45.439" v="9490" actId="1036"/>
          <ac:spMkLst>
            <pc:docMk/>
            <pc:sldMk cId="192965105" sldId="2142532578"/>
            <ac:spMk id="11" creationId="{C5C21A7F-09F8-5C4B-9184-3A55E7CCC0AE}"/>
          </ac:spMkLst>
        </pc:spChg>
        <pc:spChg chg="mod">
          <ac:chgData name="Balaji Srinivasan" userId="14bef0b7-5a17-40d1-a4ab-5c6c85df17c7" providerId="ADAL" clId="{25F75191-2421-4D19-A9DA-8C98894BC239}" dt="2022-11-08T05:48:45.439" v="9490" actId="1036"/>
          <ac:spMkLst>
            <pc:docMk/>
            <pc:sldMk cId="192965105" sldId="2142532578"/>
            <ac:spMk id="12" creationId="{2A151039-3919-804B-8AA0-A717C4FB6231}"/>
          </ac:spMkLst>
        </pc:spChg>
        <pc:spChg chg="mod">
          <ac:chgData name="Balaji Srinivasan" userId="14bef0b7-5a17-40d1-a4ab-5c6c85df17c7" providerId="ADAL" clId="{25F75191-2421-4D19-A9DA-8C98894BC239}" dt="2022-11-08T05:48:45.439" v="9490" actId="1036"/>
          <ac:spMkLst>
            <pc:docMk/>
            <pc:sldMk cId="192965105" sldId="2142532578"/>
            <ac:spMk id="13" creationId="{99CAD271-DBDF-914C-A554-3E8B7E816F40}"/>
          </ac:spMkLst>
        </pc:spChg>
        <pc:spChg chg="mod">
          <ac:chgData name="Balaji Srinivasan" userId="14bef0b7-5a17-40d1-a4ab-5c6c85df17c7" providerId="ADAL" clId="{25F75191-2421-4D19-A9DA-8C98894BC239}" dt="2022-11-08T05:48:45.439" v="9490" actId="1036"/>
          <ac:spMkLst>
            <pc:docMk/>
            <pc:sldMk cId="192965105" sldId="2142532578"/>
            <ac:spMk id="14" creationId="{274C954B-2045-A543-8144-4C3252B3F0B3}"/>
          </ac:spMkLst>
        </pc:spChg>
        <pc:spChg chg="mod">
          <ac:chgData name="Balaji Srinivasan" userId="14bef0b7-5a17-40d1-a4ab-5c6c85df17c7" providerId="ADAL" clId="{25F75191-2421-4D19-A9DA-8C98894BC239}" dt="2022-11-08T05:48:45.439" v="9490" actId="1036"/>
          <ac:spMkLst>
            <pc:docMk/>
            <pc:sldMk cId="192965105" sldId="2142532578"/>
            <ac:spMk id="15" creationId="{25978D9E-67AC-1E4C-AD64-24A3270A9031}"/>
          </ac:spMkLst>
        </pc:spChg>
        <pc:spChg chg="mod">
          <ac:chgData name="Balaji Srinivasan" userId="14bef0b7-5a17-40d1-a4ab-5c6c85df17c7" providerId="ADAL" clId="{25F75191-2421-4D19-A9DA-8C98894BC239}" dt="2022-11-08T05:48:45.439" v="9490" actId="1036"/>
          <ac:spMkLst>
            <pc:docMk/>
            <pc:sldMk cId="192965105" sldId="2142532578"/>
            <ac:spMk id="16" creationId="{3A60D42B-238B-284D-8EB5-EF906D75809F}"/>
          </ac:spMkLst>
        </pc:spChg>
        <pc:spChg chg="mod">
          <ac:chgData name="Balaji Srinivasan" userId="14bef0b7-5a17-40d1-a4ab-5c6c85df17c7" providerId="ADAL" clId="{25F75191-2421-4D19-A9DA-8C98894BC239}" dt="2022-11-08T05:48:45.439" v="9490" actId="1036"/>
          <ac:spMkLst>
            <pc:docMk/>
            <pc:sldMk cId="192965105" sldId="2142532578"/>
            <ac:spMk id="17" creationId="{05C5893B-BE4B-4744-AF5C-56C7A184228D}"/>
          </ac:spMkLst>
        </pc:spChg>
        <pc:spChg chg="mod">
          <ac:chgData name="Balaji Srinivasan" userId="14bef0b7-5a17-40d1-a4ab-5c6c85df17c7" providerId="ADAL" clId="{25F75191-2421-4D19-A9DA-8C98894BC239}" dt="2022-11-08T05:48:45.439" v="9490" actId="1036"/>
          <ac:spMkLst>
            <pc:docMk/>
            <pc:sldMk cId="192965105" sldId="2142532578"/>
            <ac:spMk id="18" creationId="{DFE6B11E-59A6-2C4D-91D4-3AD2D40979B5}"/>
          </ac:spMkLst>
        </pc:spChg>
        <pc:spChg chg="mod">
          <ac:chgData name="Balaji Srinivasan" userId="14bef0b7-5a17-40d1-a4ab-5c6c85df17c7" providerId="ADAL" clId="{25F75191-2421-4D19-A9DA-8C98894BC239}" dt="2022-11-08T05:48:45.439" v="9490" actId="1036"/>
          <ac:spMkLst>
            <pc:docMk/>
            <pc:sldMk cId="192965105" sldId="2142532578"/>
            <ac:spMk id="19" creationId="{0093D302-1C8A-4F43-BDAE-168853D83652}"/>
          </ac:spMkLst>
        </pc:spChg>
        <pc:spChg chg="mod">
          <ac:chgData name="Balaji Srinivasan" userId="14bef0b7-5a17-40d1-a4ab-5c6c85df17c7" providerId="ADAL" clId="{25F75191-2421-4D19-A9DA-8C98894BC239}" dt="2022-11-08T05:48:45.439" v="9490" actId="1036"/>
          <ac:spMkLst>
            <pc:docMk/>
            <pc:sldMk cId="192965105" sldId="2142532578"/>
            <ac:spMk id="20" creationId="{3223F6AF-40E0-2E45-BA32-3B81BE0156EC}"/>
          </ac:spMkLst>
        </pc:spChg>
        <pc:spChg chg="mod">
          <ac:chgData name="Balaji Srinivasan" userId="14bef0b7-5a17-40d1-a4ab-5c6c85df17c7" providerId="ADAL" clId="{25F75191-2421-4D19-A9DA-8C98894BC239}" dt="2022-11-08T05:48:45.439" v="9490" actId="1036"/>
          <ac:spMkLst>
            <pc:docMk/>
            <pc:sldMk cId="192965105" sldId="2142532578"/>
            <ac:spMk id="21" creationId="{C2EA1AD8-CF92-484C-A7B2-643252B93EE6}"/>
          </ac:spMkLst>
        </pc:spChg>
        <pc:spChg chg="mod">
          <ac:chgData name="Balaji Srinivasan" userId="14bef0b7-5a17-40d1-a4ab-5c6c85df17c7" providerId="ADAL" clId="{25F75191-2421-4D19-A9DA-8C98894BC239}" dt="2022-11-08T05:48:45.439" v="9490" actId="1036"/>
          <ac:spMkLst>
            <pc:docMk/>
            <pc:sldMk cId="192965105" sldId="2142532578"/>
            <ac:spMk id="22" creationId="{53F91B74-6C62-9843-A5E0-67D7567F928A}"/>
          </ac:spMkLst>
        </pc:spChg>
        <pc:spChg chg="mod">
          <ac:chgData name="Balaji Srinivasan" userId="14bef0b7-5a17-40d1-a4ab-5c6c85df17c7" providerId="ADAL" clId="{25F75191-2421-4D19-A9DA-8C98894BC239}" dt="2022-11-08T05:48:45.439" v="9490" actId="1036"/>
          <ac:spMkLst>
            <pc:docMk/>
            <pc:sldMk cId="192965105" sldId="2142532578"/>
            <ac:spMk id="23" creationId="{EEA2C167-F6BF-D546-8BBB-E502ECDD6EC7}"/>
          </ac:spMkLst>
        </pc:spChg>
        <pc:spChg chg="mod">
          <ac:chgData name="Balaji Srinivasan" userId="14bef0b7-5a17-40d1-a4ab-5c6c85df17c7" providerId="ADAL" clId="{25F75191-2421-4D19-A9DA-8C98894BC239}" dt="2022-11-08T05:48:45.439" v="9490" actId="1036"/>
          <ac:spMkLst>
            <pc:docMk/>
            <pc:sldMk cId="192965105" sldId="2142532578"/>
            <ac:spMk id="24" creationId="{CF763E77-AF2F-9F44-8A2A-9BB21A294358}"/>
          </ac:spMkLst>
        </pc:spChg>
        <pc:spChg chg="mod">
          <ac:chgData name="Balaji Srinivasan" userId="14bef0b7-5a17-40d1-a4ab-5c6c85df17c7" providerId="ADAL" clId="{25F75191-2421-4D19-A9DA-8C98894BC239}" dt="2022-11-08T05:48:45.439" v="9490" actId="1036"/>
          <ac:spMkLst>
            <pc:docMk/>
            <pc:sldMk cId="192965105" sldId="2142532578"/>
            <ac:spMk id="25" creationId="{C9A5130A-0D3B-154D-8C9F-B5E1BAAF36B7}"/>
          </ac:spMkLst>
        </pc:spChg>
        <pc:spChg chg="mod">
          <ac:chgData name="Balaji Srinivasan" userId="14bef0b7-5a17-40d1-a4ab-5c6c85df17c7" providerId="ADAL" clId="{25F75191-2421-4D19-A9DA-8C98894BC239}" dt="2022-11-08T05:48:45.439" v="9490" actId="1036"/>
          <ac:spMkLst>
            <pc:docMk/>
            <pc:sldMk cId="192965105" sldId="2142532578"/>
            <ac:spMk id="26" creationId="{BAAFCD11-09B0-6D49-AE47-1A887A1C27AA}"/>
          </ac:spMkLst>
        </pc:spChg>
        <pc:spChg chg="mod">
          <ac:chgData name="Balaji Srinivasan" userId="14bef0b7-5a17-40d1-a4ab-5c6c85df17c7" providerId="ADAL" clId="{25F75191-2421-4D19-A9DA-8C98894BC239}" dt="2022-11-08T05:48:45.439" v="9490" actId="1036"/>
          <ac:spMkLst>
            <pc:docMk/>
            <pc:sldMk cId="192965105" sldId="2142532578"/>
            <ac:spMk id="27" creationId="{EEE1CCBF-F082-C04D-A42C-5513B3C37769}"/>
          </ac:spMkLst>
        </pc:spChg>
        <pc:spChg chg="mod">
          <ac:chgData name="Balaji Srinivasan" userId="14bef0b7-5a17-40d1-a4ab-5c6c85df17c7" providerId="ADAL" clId="{25F75191-2421-4D19-A9DA-8C98894BC239}" dt="2022-11-08T05:48:45.439" v="9490" actId="1036"/>
          <ac:spMkLst>
            <pc:docMk/>
            <pc:sldMk cId="192965105" sldId="2142532578"/>
            <ac:spMk id="28" creationId="{11479ED6-29EB-004F-BB34-FA2ACA80DFF3}"/>
          </ac:spMkLst>
        </pc:spChg>
        <pc:spChg chg="mod">
          <ac:chgData name="Balaji Srinivasan" userId="14bef0b7-5a17-40d1-a4ab-5c6c85df17c7" providerId="ADAL" clId="{25F75191-2421-4D19-A9DA-8C98894BC239}" dt="2022-11-08T05:48:45.439" v="9490" actId="1036"/>
          <ac:spMkLst>
            <pc:docMk/>
            <pc:sldMk cId="192965105" sldId="2142532578"/>
            <ac:spMk id="29" creationId="{C7FDA78D-2DAC-144E-80E5-F3F4703CBE4D}"/>
          </ac:spMkLst>
        </pc:spChg>
        <pc:spChg chg="mod">
          <ac:chgData name="Balaji Srinivasan" userId="14bef0b7-5a17-40d1-a4ab-5c6c85df17c7" providerId="ADAL" clId="{25F75191-2421-4D19-A9DA-8C98894BC239}" dt="2022-11-08T05:48:45.439" v="9490" actId="1036"/>
          <ac:spMkLst>
            <pc:docMk/>
            <pc:sldMk cId="192965105" sldId="2142532578"/>
            <ac:spMk id="30" creationId="{466D7D88-62E2-014C-B282-5DB92DA44F19}"/>
          </ac:spMkLst>
        </pc:spChg>
        <pc:spChg chg="mod">
          <ac:chgData name="Balaji Srinivasan" userId="14bef0b7-5a17-40d1-a4ab-5c6c85df17c7" providerId="ADAL" clId="{25F75191-2421-4D19-A9DA-8C98894BC239}" dt="2022-11-08T05:48:45.439" v="9490" actId="1036"/>
          <ac:spMkLst>
            <pc:docMk/>
            <pc:sldMk cId="192965105" sldId="2142532578"/>
            <ac:spMk id="31" creationId="{9097A192-4EC7-B848-8AF2-9007EC8E021C}"/>
          </ac:spMkLst>
        </pc:spChg>
        <pc:spChg chg="mod">
          <ac:chgData name="Balaji Srinivasan" userId="14bef0b7-5a17-40d1-a4ab-5c6c85df17c7" providerId="ADAL" clId="{25F75191-2421-4D19-A9DA-8C98894BC239}" dt="2022-11-08T05:48:45.439" v="9490" actId="1036"/>
          <ac:spMkLst>
            <pc:docMk/>
            <pc:sldMk cId="192965105" sldId="2142532578"/>
            <ac:spMk id="32" creationId="{7D1279A3-E4BB-EE47-A160-153840E39335}"/>
          </ac:spMkLst>
        </pc:spChg>
        <pc:spChg chg="mod">
          <ac:chgData name="Balaji Srinivasan" userId="14bef0b7-5a17-40d1-a4ab-5c6c85df17c7" providerId="ADAL" clId="{25F75191-2421-4D19-A9DA-8C98894BC239}" dt="2022-11-08T05:48:45.439" v="9490" actId="1036"/>
          <ac:spMkLst>
            <pc:docMk/>
            <pc:sldMk cId="192965105" sldId="2142532578"/>
            <ac:spMk id="33" creationId="{DF64BCD4-7766-7345-A70A-236B16399554}"/>
          </ac:spMkLst>
        </pc:spChg>
        <pc:spChg chg="mod">
          <ac:chgData name="Balaji Srinivasan" userId="14bef0b7-5a17-40d1-a4ab-5c6c85df17c7" providerId="ADAL" clId="{25F75191-2421-4D19-A9DA-8C98894BC239}" dt="2022-11-08T05:48:45.439" v="9490" actId="1036"/>
          <ac:spMkLst>
            <pc:docMk/>
            <pc:sldMk cId="192965105" sldId="2142532578"/>
            <ac:spMk id="34" creationId="{7CDFD0F7-8130-FA45-B2FE-CF0715DD4AF7}"/>
          </ac:spMkLst>
        </pc:spChg>
        <pc:spChg chg="mod">
          <ac:chgData name="Balaji Srinivasan" userId="14bef0b7-5a17-40d1-a4ab-5c6c85df17c7" providerId="ADAL" clId="{25F75191-2421-4D19-A9DA-8C98894BC239}" dt="2022-11-08T05:48:45.439" v="9490" actId="1036"/>
          <ac:spMkLst>
            <pc:docMk/>
            <pc:sldMk cId="192965105" sldId="2142532578"/>
            <ac:spMk id="35" creationId="{9C1CFC26-F10A-3E4C-8FC5-9AAC59F93EA3}"/>
          </ac:spMkLst>
        </pc:spChg>
        <pc:spChg chg="mod">
          <ac:chgData name="Balaji Srinivasan" userId="14bef0b7-5a17-40d1-a4ab-5c6c85df17c7" providerId="ADAL" clId="{25F75191-2421-4D19-A9DA-8C98894BC239}" dt="2022-11-08T05:48:45.439" v="9490" actId="1036"/>
          <ac:spMkLst>
            <pc:docMk/>
            <pc:sldMk cId="192965105" sldId="2142532578"/>
            <ac:spMk id="36" creationId="{CCA8A53D-A6C9-0E48-A67C-69B8AC0BBA71}"/>
          </ac:spMkLst>
        </pc:spChg>
        <pc:spChg chg="mod">
          <ac:chgData name="Balaji Srinivasan" userId="14bef0b7-5a17-40d1-a4ab-5c6c85df17c7" providerId="ADAL" clId="{25F75191-2421-4D19-A9DA-8C98894BC239}" dt="2022-11-08T05:48:45.439" v="9490" actId="1036"/>
          <ac:spMkLst>
            <pc:docMk/>
            <pc:sldMk cId="192965105" sldId="2142532578"/>
            <ac:spMk id="37" creationId="{DE6136B6-DD37-B248-BD81-B8D13AA26F6B}"/>
          </ac:spMkLst>
        </pc:spChg>
        <pc:spChg chg="mod">
          <ac:chgData name="Balaji Srinivasan" userId="14bef0b7-5a17-40d1-a4ab-5c6c85df17c7" providerId="ADAL" clId="{25F75191-2421-4D19-A9DA-8C98894BC239}" dt="2022-11-08T05:48:45.439" v="9490" actId="1036"/>
          <ac:spMkLst>
            <pc:docMk/>
            <pc:sldMk cId="192965105" sldId="2142532578"/>
            <ac:spMk id="38" creationId="{B90147A0-C738-6845-B36A-6DAFFD1B1736}"/>
          </ac:spMkLst>
        </pc:spChg>
        <pc:spChg chg="mod">
          <ac:chgData name="Balaji Srinivasan" userId="14bef0b7-5a17-40d1-a4ab-5c6c85df17c7" providerId="ADAL" clId="{25F75191-2421-4D19-A9DA-8C98894BC239}" dt="2022-11-08T05:48:45.439" v="9490" actId="1036"/>
          <ac:spMkLst>
            <pc:docMk/>
            <pc:sldMk cId="192965105" sldId="2142532578"/>
            <ac:spMk id="39" creationId="{AD2CAB55-E65E-1A40-988D-C94F77A26822}"/>
          </ac:spMkLst>
        </pc:spChg>
        <pc:spChg chg="mod">
          <ac:chgData name="Balaji Srinivasan" userId="14bef0b7-5a17-40d1-a4ab-5c6c85df17c7" providerId="ADAL" clId="{25F75191-2421-4D19-A9DA-8C98894BC239}" dt="2022-11-08T05:48:45.439" v="9490" actId="1036"/>
          <ac:spMkLst>
            <pc:docMk/>
            <pc:sldMk cId="192965105" sldId="2142532578"/>
            <ac:spMk id="40" creationId="{F47249F3-CBCE-034C-85DC-732B4CB6FA91}"/>
          </ac:spMkLst>
        </pc:spChg>
        <pc:spChg chg="mod">
          <ac:chgData name="Balaji Srinivasan" userId="14bef0b7-5a17-40d1-a4ab-5c6c85df17c7" providerId="ADAL" clId="{25F75191-2421-4D19-A9DA-8C98894BC239}" dt="2022-11-08T05:48:45.439" v="9490" actId="1036"/>
          <ac:spMkLst>
            <pc:docMk/>
            <pc:sldMk cId="192965105" sldId="2142532578"/>
            <ac:spMk id="41" creationId="{CE8E5447-F56C-DA46-B78A-D1F76544829F}"/>
          </ac:spMkLst>
        </pc:spChg>
        <pc:spChg chg="mod">
          <ac:chgData name="Balaji Srinivasan" userId="14bef0b7-5a17-40d1-a4ab-5c6c85df17c7" providerId="ADAL" clId="{25F75191-2421-4D19-A9DA-8C98894BC239}" dt="2022-11-08T05:48:45.439" v="9490" actId="1036"/>
          <ac:spMkLst>
            <pc:docMk/>
            <pc:sldMk cId="192965105" sldId="2142532578"/>
            <ac:spMk id="42" creationId="{C29FE0BD-C968-D148-953C-2E62F237C32B}"/>
          </ac:spMkLst>
        </pc:spChg>
        <pc:spChg chg="mod">
          <ac:chgData name="Balaji Srinivasan" userId="14bef0b7-5a17-40d1-a4ab-5c6c85df17c7" providerId="ADAL" clId="{25F75191-2421-4D19-A9DA-8C98894BC239}" dt="2022-11-08T05:48:45.439" v="9490" actId="1036"/>
          <ac:spMkLst>
            <pc:docMk/>
            <pc:sldMk cId="192965105" sldId="2142532578"/>
            <ac:spMk id="43" creationId="{5D69FA49-65C9-8F45-B5B7-2DDA46B74601}"/>
          </ac:spMkLst>
        </pc:spChg>
        <pc:spChg chg="add mod">
          <ac:chgData name="Balaji Srinivasan" userId="14bef0b7-5a17-40d1-a4ab-5c6c85df17c7" providerId="ADAL" clId="{25F75191-2421-4D19-A9DA-8C98894BC239}" dt="2022-11-08T05:48:45.439" v="9490" actId="1036"/>
          <ac:spMkLst>
            <pc:docMk/>
            <pc:sldMk cId="192965105" sldId="2142532578"/>
            <ac:spMk id="44" creationId="{47B3EA52-DDE0-9A8E-E012-A370ECFF9F96}"/>
          </ac:spMkLst>
        </pc:spChg>
        <pc:spChg chg="add del mod">
          <ac:chgData name="Balaji Srinivasan" userId="14bef0b7-5a17-40d1-a4ab-5c6c85df17c7" providerId="ADAL" clId="{25F75191-2421-4D19-A9DA-8C98894BC239}" dt="2022-11-07T04:55:33.123" v="6021"/>
          <ac:spMkLst>
            <pc:docMk/>
            <pc:sldMk cId="192965105" sldId="2142532578"/>
            <ac:spMk id="44" creationId="{978CC896-F0E4-5981-10F5-CE9AF1F71654}"/>
          </ac:spMkLst>
        </pc:spChg>
        <pc:spChg chg="add del mod">
          <ac:chgData name="Balaji Srinivasan" userId="14bef0b7-5a17-40d1-a4ab-5c6c85df17c7" providerId="ADAL" clId="{25F75191-2421-4D19-A9DA-8C98894BC239}" dt="2022-11-07T04:55:33.123" v="6021"/>
          <ac:spMkLst>
            <pc:docMk/>
            <pc:sldMk cId="192965105" sldId="2142532578"/>
            <ac:spMk id="45" creationId="{2EB9CBE6-C374-3D16-A36B-27CBFCE62FA5}"/>
          </ac:spMkLst>
        </pc:spChg>
        <pc:spChg chg="add mod">
          <ac:chgData name="Balaji Srinivasan" userId="14bef0b7-5a17-40d1-a4ab-5c6c85df17c7" providerId="ADAL" clId="{25F75191-2421-4D19-A9DA-8C98894BC239}" dt="2022-11-08T05:48:45.439" v="9490" actId="1036"/>
          <ac:spMkLst>
            <pc:docMk/>
            <pc:sldMk cId="192965105" sldId="2142532578"/>
            <ac:spMk id="45" creationId="{C8A89B7E-D8A1-8EF7-97B8-0B60CAB375EF}"/>
          </ac:spMkLst>
        </pc:spChg>
        <pc:spChg chg="mod">
          <ac:chgData name="Balaji Srinivasan" userId="14bef0b7-5a17-40d1-a4ab-5c6c85df17c7" providerId="ADAL" clId="{25F75191-2421-4D19-A9DA-8C98894BC239}" dt="2022-11-08T05:48:45.439" v="9490" actId="1036"/>
          <ac:spMkLst>
            <pc:docMk/>
            <pc:sldMk cId="192965105" sldId="2142532578"/>
            <ac:spMk id="46" creationId="{792F38A4-22E4-2A48-A9EA-B33280AEB55B}"/>
          </ac:spMkLst>
        </pc:spChg>
        <pc:spChg chg="mod">
          <ac:chgData name="Balaji Srinivasan" userId="14bef0b7-5a17-40d1-a4ab-5c6c85df17c7" providerId="ADAL" clId="{25F75191-2421-4D19-A9DA-8C98894BC239}" dt="2022-11-08T05:48:45.439" v="9490" actId="1036"/>
          <ac:spMkLst>
            <pc:docMk/>
            <pc:sldMk cId="192965105" sldId="2142532578"/>
            <ac:spMk id="47" creationId="{04A24A3A-CA29-6446-8F95-3F654752ABB2}"/>
          </ac:spMkLst>
        </pc:spChg>
        <pc:spChg chg="mod">
          <ac:chgData name="Balaji Srinivasan" userId="14bef0b7-5a17-40d1-a4ab-5c6c85df17c7" providerId="ADAL" clId="{25F75191-2421-4D19-A9DA-8C98894BC239}" dt="2022-11-08T05:48:45.439" v="9490" actId="1036"/>
          <ac:spMkLst>
            <pc:docMk/>
            <pc:sldMk cId="192965105" sldId="2142532578"/>
            <ac:spMk id="48" creationId="{06A68236-781B-3541-844A-A914EBA7BDD2}"/>
          </ac:spMkLst>
        </pc:spChg>
        <pc:spChg chg="mod">
          <ac:chgData name="Balaji Srinivasan" userId="14bef0b7-5a17-40d1-a4ab-5c6c85df17c7" providerId="ADAL" clId="{25F75191-2421-4D19-A9DA-8C98894BC239}" dt="2022-11-08T05:48:45.439" v="9490" actId="1036"/>
          <ac:spMkLst>
            <pc:docMk/>
            <pc:sldMk cId="192965105" sldId="2142532578"/>
            <ac:spMk id="49" creationId="{2975CAB9-4DBF-284C-800C-DC09526A558A}"/>
          </ac:spMkLst>
        </pc:spChg>
        <pc:spChg chg="mod">
          <ac:chgData name="Balaji Srinivasan" userId="14bef0b7-5a17-40d1-a4ab-5c6c85df17c7" providerId="ADAL" clId="{25F75191-2421-4D19-A9DA-8C98894BC239}" dt="2022-11-08T05:48:45.439" v="9490" actId="1036"/>
          <ac:spMkLst>
            <pc:docMk/>
            <pc:sldMk cId="192965105" sldId="2142532578"/>
            <ac:spMk id="50" creationId="{994858F2-0814-874F-8914-4BC803951B9C}"/>
          </ac:spMkLst>
        </pc:spChg>
        <pc:spChg chg="mod">
          <ac:chgData name="Balaji Srinivasan" userId="14bef0b7-5a17-40d1-a4ab-5c6c85df17c7" providerId="ADAL" clId="{25F75191-2421-4D19-A9DA-8C98894BC239}" dt="2022-11-08T05:48:45.439" v="9490" actId="1036"/>
          <ac:spMkLst>
            <pc:docMk/>
            <pc:sldMk cId="192965105" sldId="2142532578"/>
            <ac:spMk id="51" creationId="{6C5E8BF8-A3A4-2D46-8516-18626EB417C6}"/>
          </ac:spMkLst>
        </pc:spChg>
        <pc:spChg chg="mod">
          <ac:chgData name="Balaji Srinivasan" userId="14bef0b7-5a17-40d1-a4ab-5c6c85df17c7" providerId="ADAL" clId="{25F75191-2421-4D19-A9DA-8C98894BC239}" dt="2022-11-08T05:48:45.439" v="9490" actId="1036"/>
          <ac:spMkLst>
            <pc:docMk/>
            <pc:sldMk cId="192965105" sldId="2142532578"/>
            <ac:spMk id="52" creationId="{02D9AA3B-5C57-254A-AD8B-850D879A5945}"/>
          </ac:spMkLst>
        </pc:spChg>
        <pc:spChg chg="mod">
          <ac:chgData name="Balaji Srinivasan" userId="14bef0b7-5a17-40d1-a4ab-5c6c85df17c7" providerId="ADAL" clId="{25F75191-2421-4D19-A9DA-8C98894BC239}" dt="2022-11-08T05:48:45.439" v="9490" actId="1036"/>
          <ac:spMkLst>
            <pc:docMk/>
            <pc:sldMk cId="192965105" sldId="2142532578"/>
            <ac:spMk id="53" creationId="{030DEF4B-BE15-9648-BED0-260F51920ADE}"/>
          </ac:spMkLst>
        </pc:spChg>
        <pc:spChg chg="mod">
          <ac:chgData name="Balaji Srinivasan" userId="14bef0b7-5a17-40d1-a4ab-5c6c85df17c7" providerId="ADAL" clId="{25F75191-2421-4D19-A9DA-8C98894BC239}" dt="2022-11-08T05:48:45.439" v="9490" actId="1036"/>
          <ac:spMkLst>
            <pc:docMk/>
            <pc:sldMk cId="192965105" sldId="2142532578"/>
            <ac:spMk id="54" creationId="{3B722CAA-1748-C344-B369-D41B30979581}"/>
          </ac:spMkLst>
        </pc:spChg>
        <pc:spChg chg="mod">
          <ac:chgData name="Balaji Srinivasan" userId="14bef0b7-5a17-40d1-a4ab-5c6c85df17c7" providerId="ADAL" clId="{25F75191-2421-4D19-A9DA-8C98894BC239}" dt="2022-11-08T05:48:45.439" v="9490" actId="1036"/>
          <ac:spMkLst>
            <pc:docMk/>
            <pc:sldMk cId="192965105" sldId="2142532578"/>
            <ac:spMk id="55" creationId="{2837C578-E9E6-504B-B42E-11B265B91147}"/>
          </ac:spMkLst>
        </pc:spChg>
        <pc:spChg chg="mod">
          <ac:chgData name="Balaji Srinivasan" userId="14bef0b7-5a17-40d1-a4ab-5c6c85df17c7" providerId="ADAL" clId="{25F75191-2421-4D19-A9DA-8C98894BC239}" dt="2022-11-08T05:48:45.439" v="9490" actId="1036"/>
          <ac:spMkLst>
            <pc:docMk/>
            <pc:sldMk cId="192965105" sldId="2142532578"/>
            <ac:spMk id="56" creationId="{51620970-E0B3-BF44-9CC5-49A4D69ABA60}"/>
          </ac:spMkLst>
        </pc:spChg>
        <pc:spChg chg="mod">
          <ac:chgData name="Balaji Srinivasan" userId="14bef0b7-5a17-40d1-a4ab-5c6c85df17c7" providerId="ADAL" clId="{25F75191-2421-4D19-A9DA-8C98894BC239}" dt="2022-11-08T05:48:45.439" v="9490" actId="1036"/>
          <ac:spMkLst>
            <pc:docMk/>
            <pc:sldMk cId="192965105" sldId="2142532578"/>
            <ac:spMk id="57" creationId="{A960CFCB-64FB-0A49-94A5-981B66C727E2}"/>
          </ac:spMkLst>
        </pc:spChg>
        <pc:spChg chg="mod">
          <ac:chgData name="Balaji Srinivasan" userId="14bef0b7-5a17-40d1-a4ab-5c6c85df17c7" providerId="ADAL" clId="{25F75191-2421-4D19-A9DA-8C98894BC239}" dt="2022-11-08T05:48:45.439" v="9490" actId="1036"/>
          <ac:spMkLst>
            <pc:docMk/>
            <pc:sldMk cId="192965105" sldId="2142532578"/>
            <ac:spMk id="58" creationId="{7C0343F6-A247-4340-ADD9-A0452CCB4516}"/>
          </ac:spMkLst>
        </pc:spChg>
        <pc:spChg chg="mod">
          <ac:chgData name="Balaji Srinivasan" userId="14bef0b7-5a17-40d1-a4ab-5c6c85df17c7" providerId="ADAL" clId="{25F75191-2421-4D19-A9DA-8C98894BC239}" dt="2022-11-08T05:48:45.439" v="9490" actId="1036"/>
          <ac:spMkLst>
            <pc:docMk/>
            <pc:sldMk cId="192965105" sldId="2142532578"/>
            <ac:spMk id="59" creationId="{57E3A203-2031-C44C-A013-67B75149CE10}"/>
          </ac:spMkLst>
        </pc:spChg>
        <pc:spChg chg="mod">
          <ac:chgData name="Balaji Srinivasan" userId="14bef0b7-5a17-40d1-a4ab-5c6c85df17c7" providerId="ADAL" clId="{25F75191-2421-4D19-A9DA-8C98894BC239}" dt="2022-11-08T05:48:45.439" v="9490" actId="1036"/>
          <ac:spMkLst>
            <pc:docMk/>
            <pc:sldMk cId="192965105" sldId="2142532578"/>
            <ac:spMk id="60" creationId="{3F3EDD2B-18BC-3A4B-A48D-F3A82249030E}"/>
          </ac:spMkLst>
        </pc:spChg>
        <pc:spChg chg="mod">
          <ac:chgData name="Balaji Srinivasan" userId="14bef0b7-5a17-40d1-a4ab-5c6c85df17c7" providerId="ADAL" clId="{25F75191-2421-4D19-A9DA-8C98894BC239}" dt="2022-11-08T05:48:45.439" v="9490" actId="1036"/>
          <ac:spMkLst>
            <pc:docMk/>
            <pc:sldMk cId="192965105" sldId="2142532578"/>
            <ac:spMk id="61" creationId="{E453C1BF-B72E-5849-ADF5-46B501B9CB0A}"/>
          </ac:spMkLst>
        </pc:spChg>
        <pc:spChg chg="add del mod">
          <ac:chgData name="Balaji Srinivasan" userId="14bef0b7-5a17-40d1-a4ab-5c6c85df17c7" providerId="ADAL" clId="{25F75191-2421-4D19-A9DA-8C98894BC239}" dt="2022-11-07T04:58:34.929" v="6223" actId="478"/>
          <ac:spMkLst>
            <pc:docMk/>
            <pc:sldMk cId="192965105" sldId="2142532578"/>
            <ac:spMk id="62" creationId="{A98B898C-A9BF-8291-825C-B81DE2CB0044}"/>
          </ac:spMkLst>
        </pc:spChg>
        <pc:spChg chg="add mod">
          <ac:chgData name="Balaji Srinivasan" userId="14bef0b7-5a17-40d1-a4ab-5c6c85df17c7" providerId="ADAL" clId="{25F75191-2421-4D19-A9DA-8C98894BC239}" dt="2022-11-08T05:48:45.439" v="9490" actId="1036"/>
          <ac:spMkLst>
            <pc:docMk/>
            <pc:sldMk cId="192965105" sldId="2142532578"/>
            <ac:spMk id="62" creationId="{EA7D556C-306B-3B8C-99E8-4A26D6C44CB1}"/>
          </ac:spMkLst>
        </pc:spChg>
        <pc:spChg chg="mod">
          <ac:chgData name="Balaji Srinivasan" userId="14bef0b7-5a17-40d1-a4ab-5c6c85df17c7" providerId="ADAL" clId="{25F75191-2421-4D19-A9DA-8C98894BC239}" dt="2022-11-08T05:48:45.439" v="9490" actId="1036"/>
          <ac:spMkLst>
            <pc:docMk/>
            <pc:sldMk cId="192965105" sldId="2142532578"/>
            <ac:spMk id="63" creationId="{EB46BCB2-3965-5641-9F93-673B06C51E24}"/>
          </ac:spMkLst>
        </pc:spChg>
        <pc:spChg chg="mod">
          <ac:chgData name="Balaji Srinivasan" userId="14bef0b7-5a17-40d1-a4ab-5c6c85df17c7" providerId="ADAL" clId="{25F75191-2421-4D19-A9DA-8C98894BC239}" dt="2022-11-08T05:48:45.439" v="9490" actId="1036"/>
          <ac:spMkLst>
            <pc:docMk/>
            <pc:sldMk cId="192965105" sldId="2142532578"/>
            <ac:spMk id="64" creationId="{A8508A15-E22B-9846-B8DD-82B441A10E66}"/>
          </ac:spMkLst>
        </pc:spChg>
        <pc:spChg chg="mod">
          <ac:chgData name="Balaji Srinivasan" userId="14bef0b7-5a17-40d1-a4ab-5c6c85df17c7" providerId="ADAL" clId="{25F75191-2421-4D19-A9DA-8C98894BC239}" dt="2022-11-08T05:48:45.439" v="9490" actId="1036"/>
          <ac:spMkLst>
            <pc:docMk/>
            <pc:sldMk cId="192965105" sldId="2142532578"/>
            <ac:spMk id="65" creationId="{B7BCE7E7-F317-0942-A497-95C8D1C136F1}"/>
          </ac:spMkLst>
        </pc:spChg>
        <pc:spChg chg="mod">
          <ac:chgData name="Balaji Srinivasan" userId="14bef0b7-5a17-40d1-a4ab-5c6c85df17c7" providerId="ADAL" clId="{25F75191-2421-4D19-A9DA-8C98894BC239}" dt="2022-11-08T14:24:49.642" v="10257" actId="1076"/>
          <ac:spMkLst>
            <pc:docMk/>
            <pc:sldMk cId="192965105" sldId="2142532578"/>
            <ac:spMk id="66" creationId="{A70E485E-7363-0447-B496-266D5CF87FD8}"/>
          </ac:spMkLst>
        </pc:spChg>
        <pc:spChg chg="mod">
          <ac:chgData name="Balaji Srinivasan" userId="14bef0b7-5a17-40d1-a4ab-5c6c85df17c7" providerId="ADAL" clId="{25F75191-2421-4D19-A9DA-8C98894BC239}" dt="2022-11-08T05:48:45.439" v="9490" actId="1036"/>
          <ac:spMkLst>
            <pc:docMk/>
            <pc:sldMk cId="192965105" sldId="2142532578"/>
            <ac:spMk id="67" creationId="{9C010772-610F-1243-9728-B8FB60BA79FF}"/>
          </ac:spMkLst>
        </pc:spChg>
        <pc:spChg chg="mod">
          <ac:chgData name="Balaji Srinivasan" userId="14bef0b7-5a17-40d1-a4ab-5c6c85df17c7" providerId="ADAL" clId="{25F75191-2421-4D19-A9DA-8C98894BC239}" dt="2022-11-08T05:48:45.439" v="9490" actId="1036"/>
          <ac:spMkLst>
            <pc:docMk/>
            <pc:sldMk cId="192965105" sldId="2142532578"/>
            <ac:spMk id="68" creationId="{21EC1D87-DD7D-8345-838F-179FA97C12DF}"/>
          </ac:spMkLst>
        </pc:spChg>
        <pc:spChg chg="mod">
          <ac:chgData name="Balaji Srinivasan" userId="14bef0b7-5a17-40d1-a4ab-5c6c85df17c7" providerId="ADAL" clId="{25F75191-2421-4D19-A9DA-8C98894BC239}" dt="2022-11-08T05:48:45.439" v="9490" actId="1036"/>
          <ac:spMkLst>
            <pc:docMk/>
            <pc:sldMk cId="192965105" sldId="2142532578"/>
            <ac:spMk id="69" creationId="{B5F53B03-8925-AE40-ADD2-A3787CC9CDF8}"/>
          </ac:spMkLst>
        </pc:spChg>
        <pc:spChg chg="mod">
          <ac:chgData name="Balaji Srinivasan" userId="14bef0b7-5a17-40d1-a4ab-5c6c85df17c7" providerId="ADAL" clId="{25F75191-2421-4D19-A9DA-8C98894BC239}" dt="2022-11-08T05:48:45.439" v="9490" actId="1036"/>
          <ac:spMkLst>
            <pc:docMk/>
            <pc:sldMk cId="192965105" sldId="2142532578"/>
            <ac:spMk id="70" creationId="{F1D3FADD-BB0D-F948-A88D-5A09BBD3D54E}"/>
          </ac:spMkLst>
        </pc:spChg>
        <pc:spChg chg="mod">
          <ac:chgData name="Balaji Srinivasan" userId="14bef0b7-5a17-40d1-a4ab-5c6c85df17c7" providerId="ADAL" clId="{25F75191-2421-4D19-A9DA-8C98894BC239}" dt="2022-11-08T05:48:45.439" v="9490" actId="1036"/>
          <ac:spMkLst>
            <pc:docMk/>
            <pc:sldMk cId="192965105" sldId="2142532578"/>
            <ac:spMk id="71" creationId="{6FF06BBD-310F-9745-8198-DCEB496411A3}"/>
          </ac:spMkLst>
        </pc:spChg>
        <pc:spChg chg="mod">
          <ac:chgData name="Balaji Srinivasan" userId="14bef0b7-5a17-40d1-a4ab-5c6c85df17c7" providerId="ADAL" clId="{25F75191-2421-4D19-A9DA-8C98894BC239}" dt="2022-11-08T05:48:45.439" v="9490" actId="1036"/>
          <ac:spMkLst>
            <pc:docMk/>
            <pc:sldMk cId="192965105" sldId="2142532578"/>
            <ac:spMk id="72" creationId="{8E8C549E-F5B4-5541-BB52-A7A555CE7E41}"/>
          </ac:spMkLst>
        </pc:spChg>
        <pc:spChg chg="mod">
          <ac:chgData name="Balaji Srinivasan" userId="14bef0b7-5a17-40d1-a4ab-5c6c85df17c7" providerId="ADAL" clId="{25F75191-2421-4D19-A9DA-8C98894BC239}" dt="2022-11-08T05:48:45.439" v="9490" actId="1036"/>
          <ac:spMkLst>
            <pc:docMk/>
            <pc:sldMk cId="192965105" sldId="2142532578"/>
            <ac:spMk id="73" creationId="{78786AEF-BC0B-E54D-A1C3-D893FE9839A5}"/>
          </ac:spMkLst>
        </pc:spChg>
        <pc:spChg chg="mod">
          <ac:chgData name="Balaji Srinivasan" userId="14bef0b7-5a17-40d1-a4ab-5c6c85df17c7" providerId="ADAL" clId="{25F75191-2421-4D19-A9DA-8C98894BC239}" dt="2022-11-08T05:48:45.439" v="9490" actId="1036"/>
          <ac:spMkLst>
            <pc:docMk/>
            <pc:sldMk cId="192965105" sldId="2142532578"/>
            <ac:spMk id="74" creationId="{A98F3A8B-A30E-604D-9667-FC0215D834DE}"/>
          </ac:spMkLst>
        </pc:spChg>
        <pc:spChg chg="mod">
          <ac:chgData name="Balaji Srinivasan" userId="14bef0b7-5a17-40d1-a4ab-5c6c85df17c7" providerId="ADAL" clId="{25F75191-2421-4D19-A9DA-8C98894BC239}" dt="2022-11-08T05:48:45.439" v="9490" actId="1036"/>
          <ac:spMkLst>
            <pc:docMk/>
            <pc:sldMk cId="192965105" sldId="2142532578"/>
            <ac:spMk id="75" creationId="{56521A13-B91C-0A43-8489-E2F1148FC566}"/>
          </ac:spMkLst>
        </pc:spChg>
        <pc:spChg chg="mod">
          <ac:chgData name="Balaji Srinivasan" userId="14bef0b7-5a17-40d1-a4ab-5c6c85df17c7" providerId="ADAL" clId="{25F75191-2421-4D19-A9DA-8C98894BC239}" dt="2022-11-08T05:48:45.439" v="9490" actId="1036"/>
          <ac:spMkLst>
            <pc:docMk/>
            <pc:sldMk cId="192965105" sldId="2142532578"/>
            <ac:spMk id="76" creationId="{CE0CC2A6-1A69-974A-A242-4EAA97B3E2C0}"/>
          </ac:spMkLst>
        </pc:spChg>
        <pc:spChg chg="mod">
          <ac:chgData name="Balaji Srinivasan" userId="14bef0b7-5a17-40d1-a4ab-5c6c85df17c7" providerId="ADAL" clId="{25F75191-2421-4D19-A9DA-8C98894BC239}" dt="2022-11-08T05:48:45.439" v="9490" actId="1036"/>
          <ac:spMkLst>
            <pc:docMk/>
            <pc:sldMk cId="192965105" sldId="2142532578"/>
            <ac:spMk id="77" creationId="{1BFFE021-D869-F54F-942D-6351F251952E}"/>
          </ac:spMkLst>
        </pc:spChg>
        <pc:spChg chg="mod">
          <ac:chgData name="Balaji Srinivasan" userId="14bef0b7-5a17-40d1-a4ab-5c6c85df17c7" providerId="ADAL" clId="{25F75191-2421-4D19-A9DA-8C98894BC239}" dt="2022-11-08T05:48:45.439" v="9490" actId="1036"/>
          <ac:spMkLst>
            <pc:docMk/>
            <pc:sldMk cId="192965105" sldId="2142532578"/>
            <ac:spMk id="78" creationId="{260E200D-6CDB-6340-8800-589F5A7B6767}"/>
          </ac:spMkLst>
        </pc:spChg>
        <pc:spChg chg="mod">
          <ac:chgData name="Balaji Srinivasan" userId="14bef0b7-5a17-40d1-a4ab-5c6c85df17c7" providerId="ADAL" clId="{25F75191-2421-4D19-A9DA-8C98894BC239}" dt="2022-11-08T05:48:45.439" v="9490" actId="1036"/>
          <ac:spMkLst>
            <pc:docMk/>
            <pc:sldMk cId="192965105" sldId="2142532578"/>
            <ac:spMk id="79" creationId="{DF63806D-E663-8847-ABE9-280C2D5A036A}"/>
          </ac:spMkLst>
        </pc:spChg>
        <pc:spChg chg="mod">
          <ac:chgData name="Balaji Srinivasan" userId="14bef0b7-5a17-40d1-a4ab-5c6c85df17c7" providerId="ADAL" clId="{25F75191-2421-4D19-A9DA-8C98894BC239}" dt="2022-11-08T05:48:45.439" v="9490" actId="1036"/>
          <ac:spMkLst>
            <pc:docMk/>
            <pc:sldMk cId="192965105" sldId="2142532578"/>
            <ac:spMk id="80" creationId="{FAC5EFB4-A98F-B745-8BEF-C51B29291B10}"/>
          </ac:spMkLst>
        </pc:spChg>
        <pc:spChg chg="mod">
          <ac:chgData name="Balaji Srinivasan" userId="14bef0b7-5a17-40d1-a4ab-5c6c85df17c7" providerId="ADAL" clId="{25F75191-2421-4D19-A9DA-8C98894BC239}" dt="2022-11-08T05:48:45.439" v="9490" actId="1036"/>
          <ac:spMkLst>
            <pc:docMk/>
            <pc:sldMk cId="192965105" sldId="2142532578"/>
            <ac:spMk id="81" creationId="{3F9C4F04-B092-5F46-BB1C-EFC16792E16C}"/>
          </ac:spMkLst>
        </pc:spChg>
        <pc:spChg chg="mod">
          <ac:chgData name="Balaji Srinivasan" userId="14bef0b7-5a17-40d1-a4ab-5c6c85df17c7" providerId="ADAL" clId="{25F75191-2421-4D19-A9DA-8C98894BC239}" dt="2022-11-08T05:48:45.439" v="9490" actId="1036"/>
          <ac:spMkLst>
            <pc:docMk/>
            <pc:sldMk cId="192965105" sldId="2142532578"/>
            <ac:spMk id="82" creationId="{675246B8-7193-F04D-A587-754874371981}"/>
          </ac:spMkLst>
        </pc:spChg>
        <pc:spChg chg="mod">
          <ac:chgData name="Balaji Srinivasan" userId="14bef0b7-5a17-40d1-a4ab-5c6c85df17c7" providerId="ADAL" clId="{25F75191-2421-4D19-A9DA-8C98894BC239}" dt="2022-11-08T05:48:45.439" v="9490" actId="1036"/>
          <ac:spMkLst>
            <pc:docMk/>
            <pc:sldMk cId="192965105" sldId="2142532578"/>
            <ac:spMk id="83" creationId="{678521C9-7E9C-E74D-95EE-B915B31DFABA}"/>
          </ac:spMkLst>
        </pc:spChg>
        <pc:spChg chg="mod">
          <ac:chgData name="Balaji Srinivasan" userId="14bef0b7-5a17-40d1-a4ab-5c6c85df17c7" providerId="ADAL" clId="{25F75191-2421-4D19-A9DA-8C98894BC239}" dt="2022-11-08T05:48:45.439" v="9490" actId="1036"/>
          <ac:spMkLst>
            <pc:docMk/>
            <pc:sldMk cId="192965105" sldId="2142532578"/>
            <ac:spMk id="84" creationId="{E8A1452F-BBCB-614E-88A9-528D579D63FC}"/>
          </ac:spMkLst>
        </pc:spChg>
        <pc:spChg chg="mod">
          <ac:chgData name="Balaji Srinivasan" userId="14bef0b7-5a17-40d1-a4ab-5c6c85df17c7" providerId="ADAL" clId="{25F75191-2421-4D19-A9DA-8C98894BC239}" dt="2022-11-08T05:48:45.439" v="9490" actId="1036"/>
          <ac:spMkLst>
            <pc:docMk/>
            <pc:sldMk cId="192965105" sldId="2142532578"/>
            <ac:spMk id="85" creationId="{2EB696A7-C923-B542-8E2E-BC7D9B0EEDD7}"/>
          </ac:spMkLst>
        </pc:spChg>
        <pc:spChg chg="mod">
          <ac:chgData name="Balaji Srinivasan" userId="14bef0b7-5a17-40d1-a4ab-5c6c85df17c7" providerId="ADAL" clId="{25F75191-2421-4D19-A9DA-8C98894BC239}" dt="2022-11-08T05:48:45.439" v="9490" actId="1036"/>
          <ac:spMkLst>
            <pc:docMk/>
            <pc:sldMk cId="192965105" sldId="2142532578"/>
            <ac:spMk id="86" creationId="{094DF214-F756-E545-AE05-8A37BB40A596}"/>
          </ac:spMkLst>
        </pc:spChg>
        <pc:spChg chg="mod">
          <ac:chgData name="Balaji Srinivasan" userId="14bef0b7-5a17-40d1-a4ab-5c6c85df17c7" providerId="ADAL" clId="{25F75191-2421-4D19-A9DA-8C98894BC239}" dt="2022-11-08T05:48:45.439" v="9490" actId="1036"/>
          <ac:spMkLst>
            <pc:docMk/>
            <pc:sldMk cId="192965105" sldId="2142532578"/>
            <ac:spMk id="87" creationId="{71F8AACD-47C1-B443-9329-C6EA2A864039}"/>
          </ac:spMkLst>
        </pc:spChg>
        <pc:spChg chg="mod">
          <ac:chgData name="Balaji Srinivasan" userId="14bef0b7-5a17-40d1-a4ab-5c6c85df17c7" providerId="ADAL" clId="{25F75191-2421-4D19-A9DA-8C98894BC239}" dt="2022-11-07T22:54:49.236" v="8730" actId="20577"/>
          <ac:spMkLst>
            <pc:docMk/>
            <pc:sldMk cId="192965105" sldId="2142532578"/>
            <ac:spMk id="88" creationId="{83498E31-744E-C7A6-B8F7-8AD9E071DD42}"/>
          </ac:spMkLst>
        </pc:spChg>
        <pc:spChg chg="mod">
          <ac:chgData name="Balaji Srinivasan" userId="14bef0b7-5a17-40d1-a4ab-5c6c85df17c7" providerId="ADAL" clId="{25F75191-2421-4D19-A9DA-8C98894BC239}" dt="2022-11-08T05:48:45.439" v="9490" actId="1036"/>
          <ac:spMkLst>
            <pc:docMk/>
            <pc:sldMk cId="192965105" sldId="2142532578"/>
            <ac:spMk id="89" creationId="{7A3E111F-EAAA-E046-9E98-1DA82F49AEA9}"/>
          </ac:spMkLst>
        </pc:spChg>
        <pc:spChg chg="add mod">
          <ac:chgData name="Balaji Srinivasan" userId="14bef0b7-5a17-40d1-a4ab-5c6c85df17c7" providerId="ADAL" clId="{25F75191-2421-4D19-A9DA-8C98894BC239}" dt="2022-11-08T05:48:45.439" v="9490" actId="1036"/>
          <ac:spMkLst>
            <pc:docMk/>
            <pc:sldMk cId="192965105" sldId="2142532578"/>
            <ac:spMk id="90" creationId="{56F9D481-0053-3EE9-9A50-F822E8304D06}"/>
          </ac:spMkLst>
        </pc:spChg>
        <pc:spChg chg="add del mod">
          <ac:chgData name="Balaji Srinivasan" userId="14bef0b7-5a17-40d1-a4ab-5c6c85df17c7" providerId="ADAL" clId="{25F75191-2421-4D19-A9DA-8C98894BC239}" dt="2022-11-07T04:58:34.929" v="6223" actId="478"/>
          <ac:spMkLst>
            <pc:docMk/>
            <pc:sldMk cId="192965105" sldId="2142532578"/>
            <ac:spMk id="90" creationId="{718396BA-8CBD-E0FF-8B75-01487A8B32C9}"/>
          </ac:spMkLst>
        </pc:spChg>
        <pc:spChg chg="add mod">
          <ac:chgData name="Balaji Srinivasan" userId="14bef0b7-5a17-40d1-a4ab-5c6c85df17c7" providerId="ADAL" clId="{25F75191-2421-4D19-A9DA-8C98894BC239}" dt="2022-11-08T06:14:24.735" v="10184" actId="20577"/>
          <ac:spMkLst>
            <pc:docMk/>
            <pc:sldMk cId="192965105" sldId="2142532578"/>
            <ac:spMk id="91" creationId="{220003FF-1367-A16B-CC64-216438E90DA9}"/>
          </ac:spMkLst>
        </pc:spChg>
        <pc:spChg chg="add del mod">
          <ac:chgData name="Balaji Srinivasan" userId="14bef0b7-5a17-40d1-a4ab-5c6c85df17c7" providerId="ADAL" clId="{25F75191-2421-4D19-A9DA-8C98894BC239}" dt="2022-11-07T04:58:34.929" v="6223" actId="478"/>
          <ac:spMkLst>
            <pc:docMk/>
            <pc:sldMk cId="192965105" sldId="2142532578"/>
            <ac:spMk id="91" creationId="{46F59F31-FF32-5EF2-EFF4-34C5D463193D}"/>
          </ac:spMkLst>
        </pc:spChg>
        <pc:spChg chg="add mod">
          <ac:chgData name="Balaji Srinivasan" userId="14bef0b7-5a17-40d1-a4ab-5c6c85df17c7" providerId="ADAL" clId="{25F75191-2421-4D19-A9DA-8C98894BC239}" dt="2022-11-08T05:53:41.348" v="9865" actId="115"/>
          <ac:spMkLst>
            <pc:docMk/>
            <pc:sldMk cId="192965105" sldId="2142532578"/>
            <ac:spMk id="92" creationId="{9A144F92-A5A3-60A0-BB7B-86FEF1A4637C}"/>
          </ac:spMkLst>
        </pc:spChg>
        <pc:spChg chg="add mod">
          <ac:chgData name="Balaji Srinivasan" userId="14bef0b7-5a17-40d1-a4ab-5c6c85df17c7" providerId="ADAL" clId="{25F75191-2421-4D19-A9DA-8C98894BC239}" dt="2022-11-08T14:47:25.191" v="10331" actId="20577"/>
          <ac:spMkLst>
            <pc:docMk/>
            <pc:sldMk cId="192965105" sldId="2142532578"/>
            <ac:spMk id="93" creationId="{16EC760C-4883-8443-51E4-9D9B39782C41}"/>
          </ac:spMkLst>
        </pc:spChg>
        <pc:spChg chg="mod">
          <ac:chgData name="Balaji Srinivasan" userId="14bef0b7-5a17-40d1-a4ab-5c6c85df17c7" providerId="ADAL" clId="{25F75191-2421-4D19-A9DA-8C98894BC239}" dt="2022-11-08T05:48:45.439" v="9490" actId="1036"/>
          <ac:spMkLst>
            <pc:docMk/>
            <pc:sldMk cId="192965105" sldId="2142532578"/>
            <ac:spMk id="94" creationId="{F18AE23A-1FEB-0242-A493-589AA690E50E}"/>
          </ac:spMkLst>
        </pc:spChg>
        <pc:spChg chg="mod">
          <ac:chgData name="Balaji Srinivasan" userId="14bef0b7-5a17-40d1-a4ab-5c6c85df17c7" providerId="ADAL" clId="{25F75191-2421-4D19-A9DA-8C98894BC239}" dt="2022-11-08T05:48:45.439" v="9490" actId="1036"/>
          <ac:spMkLst>
            <pc:docMk/>
            <pc:sldMk cId="192965105" sldId="2142532578"/>
            <ac:spMk id="95" creationId="{D5891B61-05D7-4446-A949-95FA6DCF2D23}"/>
          </ac:spMkLst>
        </pc:spChg>
        <pc:spChg chg="mod">
          <ac:chgData name="Balaji Srinivasan" userId="14bef0b7-5a17-40d1-a4ab-5c6c85df17c7" providerId="ADAL" clId="{25F75191-2421-4D19-A9DA-8C98894BC239}" dt="2022-11-08T05:48:45.439" v="9490" actId="1036"/>
          <ac:spMkLst>
            <pc:docMk/>
            <pc:sldMk cId="192965105" sldId="2142532578"/>
            <ac:spMk id="96" creationId="{467E01AA-E11F-644F-83D7-FE9F35BA0716}"/>
          </ac:spMkLst>
        </pc:spChg>
        <pc:spChg chg="mod">
          <ac:chgData name="Balaji Srinivasan" userId="14bef0b7-5a17-40d1-a4ab-5c6c85df17c7" providerId="ADAL" clId="{25F75191-2421-4D19-A9DA-8C98894BC239}" dt="2022-11-08T05:48:45.439" v="9490" actId="1036"/>
          <ac:spMkLst>
            <pc:docMk/>
            <pc:sldMk cId="192965105" sldId="2142532578"/>
            <ac:spMk id="97" creationId="{1141A8AD-114D-8C40-8E78-556D40BC2A08}"/>
          </ac:spMkLst>
        </pc:spChg>
        <pc:spChg chg="mod">
          <ac:chgData name="Balaji Srinivasan" userId="14bef0b7-5a17-40d1-a4ab-5c6c85df17c7" providerId="ADAL" clId="{25F75191-2421-4D19-A9DA-8C98894BC239}" dt="2022-11-08T05:48:45.439" v="9490" actId="1036"/>
          <ac:spMkLst>
            <pc:docMk/>
            <pc:sldMk cId="192965105" sldId="2142532578"/>
            <ac:spMk id="98" creationId="{D066954A-B713-0145-A2E6-0A37A588B64C}"/>
          </ac:spMkLst>
        </pc:spChg>
        <pc:spChg chg="mod">
          <ac:chgData name="Balaji Srinivasan" userId="14bef0b7-5a17-40d1-a4ab-5c6c85df17c7" providerId="ADAL" clId="{25F75191-2421-4D19-A9DA-8C98894BC239}" dt="2022-11-08T05:53:58.984" v="9876" actId="20577"/>
          <ac:spMkLst>
            <pc:docMk/>
            <pc:sldMk cId="192965105" sldId="2142532578"/>
            <ac:spMk id="99" creationId="{9A9BFACE-CF9B-324D-8423-852DA459D49A}"/>
          </ac:spMkLst>
        </pc:spChg>
        <pc:spChg chg="del mod">
          <ac:chgData name="Balaji Srinivasan" userId="14bef0b7-5a17-40d1-a4ab-5c6c85df17c7" providerId="ADAL" clId="{25F75191-2421-4D19-A9DA-8C98894BC239}" dt="2022-11-07T22:39:23.770" v="8680" actId="478"/>
          <ac:spMkLst>
            <pc:docMk/>
            <pc:sldMk cId="192965105" sldId="2142532578"/>
            <ac:spMk id="101" creationId="{6907F61E-09CA-E049-BFC6-161054FACAA0}"/>
          </ac:spMkLst>
        </pc:spChg>
        <pc:spChg chg="mod">
          <ac:chgData name="Balaji Srinivasan" userId="14bef0b7-5a17-40d1-a4ab-5c6c85df17c7" providerId="ADAL" clId="{25F75191-2421-4D19-A9DA-8C98894BC239}" dt="2022-11-08T05:48:45.439" v="9490" actId="1036"/>
          <ac:spMkLst>
            <pc:docMk/>
            <pc:sldMk cId="192965105" sldId="2142532578"/>
            <ac:spMk id="105" creationId="{408A4006-38F0-1846-B393-CEBB524D752F}"/>
          </ac:spMkLst>
        </pc:spChg>
        <pc:spChg chg="del mod">
          <ac:chgData name="Balaji Srinivasan" userId="14bef0b7-5a17-40d1-a4ab-5c6c85df17c7" providerId="ADAL" clId="{25F75191-2421-4D19-A9DA-8C98894BC239}" dt="2022-11-08T06:08:53.607" v="10147" actId="478"/>
          <ac:spMkLst>
            <pc:docMk/>
            <pc:sldMk cId="192965105" sldId="2142532578"/>
            <ac:spMk id="106" creationId="{ACA45CB8-043A-1440-9CF5-70F163E49AE8}"/>
          </ac:spMkLst>
        </pc:spChg>
        <pc:picChg chg="add del mod">
          <ac:chgData name="Balaji Srinivasan" userId="14bef0b7-5a17-40d1-a4ab-5c6c85df17c7" providerId="ADAL" clId="{25F75191-2421-4D19-A9DA-8C98894BC239}" dt="2022-11-07T22:39:21.409" v="8679" actId="478"/>
          <ac:picMkLst>
            <pc:docMk/>
            <pc:sldMk cId="192965105" sldId="2142532578"/>
            <ac:picMk id="2" creationId="{EA2C85B0-CDEC-E98B-9EB0-F591A17A90B7}"/>
          </ac:picMkLst>
        </pc:picChg>
        <pc:picChg chg="add mod">
          <ac:chgData name="Balaji Srinivasan" userId="14bef0b7-5a17-40d1-a4ab-5c6c85df17c7" providerId="ADAL" clId="{25F75191-2421-4D19-A9DA-8C98894BC239}" dt="2022-11-08T05:48:45.439" v="9490" actId="1036"/>
          <ac:picMkLst>
            <pc:docMk/>
            <pc:sldMk cId="192965105" sldId="2142532578"/>
            <ac:picMk id="3" creationId="{6494478F-7EDE-E391-6F08-8D80EABF395A}"/>
          </ac:picMkLst>
        </pc:picChg>
        <pc:picChg chg="add mod">
          <ac:chgData name="Balaji Srinivasan" userId="14bef0b7-5a17-40d1-a4ab-5c6c85df17c7" providerId="ADAL" clId="{25F75191-2421-4D19-A9DA-8C98894BC239}" dt="2022-11-08T06:11:54.721" v="10170" actId="1076"/>
          <ac:picMkLst>
            <pc:docMk/>
            <pc:sldMk cId="192965105" sldId="2142532578"/>
            <ac:picMk id="1026" creationId="{6B1AA991-3B32-D922-558A-416BDCE5C3C1}"/>
          </ac:picMkLst>
        </pc:picChg>
        <pc:picChg chg="add mod">
          <ac:chgData name="Balaji Srinivasan" userId="14bef0b7-5a17-40d1-a4ab-5c6c85df17c7" providerId="ADAL" clId="{25F75191-2421-4D19-A9DA-8C98894BC239}" dt="2022-11-08T06:10:39.631" v="10162" actId="1035"/>
          <ac:picMkLst>
            <pc:docMk/>
            <pc:sldMk cId="192965105" sldId="2142532578"/>
            <ac:picMk id="1028" creationId="{8942B9F4-A53B-9A53-88A6-02F91D308B4C}"/>
          </ac:picMkLst>
        </pc:picChg>
        <pc:picChg chg="add mod">
          <ac:chgData name="Balaji Srinivasan" userId="14bef0b7-5a17-40d1-a4ab-5c6c85df17c7" providerId="ADAL" clId="{25F75191-2421-4D19-A9DA-8C98894BC239}" dt="2022-11-08T06:11:39.265" v="10169" actId="1076"/>
          <ac:picMkLst>
            <pc:docMk/>
            <pc:sldMk cId="192965105" sldId="2142532578"/>
            <ac:picMk id="1030" creationId="{A2443303-333C-B6E6-42BF-6F2015ECB316}"/>
          </ac:picMkLst>
        </pc:picChg>
        <pc:picChg chg="add del mod">
          <ac:chgData name="Balaji Srinivasan" userId="14bef0b7-5a17-40d1-a4ab-5c6c85df17c7" providerId="ADAL" clId="{25F75191-2421-4D19-A9DA-8C98894BC239}" dt="2022-11-08T06:12:22.160" v="10173" actId="478"/>
          <ac:picMkLst>
            <pc:docMk/>
            <pc:sldMk cId="192965105" sldId="2142532578"/>
            <ac:picMk id="1032" creationId="{F92ED741-3374-C8F2-CAB1-3D2EE447B1E2}"/>
          </ac:picMkLst>
        </pc:picChg>
        <pc:picChg chg="add mod">
          <ac:chgData name="Balaji Srinivasan" userId="14bef0b7-5a17-40d1-a4ab-5c6c85df17c7" providerId="ADAL" clId="{25F75191-2421-4D19-A9DA-8C98894BC239}" dt="2022-11-08T06:13:03.971" v="10178" actId="1076"/>
          <ac:picMkLst>
            <pc:docMk/>
            <pc:sldMk cId="192965105" sldId="2142532578"/>
            <ac:picMk id="1034" creationId="{1A03352E-016B-BC6C-207B-1F87483113B9}"/>
          </ac:picMkLst>
        </pc:picChg>
        <pc:picChg chg="add del">
          <ac:chgData name="Balaji Srinivasan" userId="14bef0b7-5a17-40d1-a4ab-5c6c85df17c7" providerId="ADAL" clId="{25F75191-2421-4D19-A9DA-8C98894BC239}" dt="2022-11-08T06:13:35.214" v="10180" actId="478"/>
          <ac:picMkLst>
            <pc:docMk/>
            <pc:sldMk cId="192965105" sldId="2142532578"/>
            <ac:picMk id="1036" creationId="{18210CF6-EDA3-C13C-CD74-A48627FA633C}"/>
          </ac:picMkLst>
        </pc:picChg>
        <pc:picChg chg="add del">
          <ac:chgData name="Balaji Srinivasan" userId="14bef0b7-5a17-40d1-a4ab-5c6c85df17c7" providerId="ADAL" clId="{25F75191-2421-4D19-A9DA-8C98894BC239}" dt="2022-11-08T06:13:46.459" v="10182" actId="478"/>
          <ac:picMkLst>
            <pc:docMk/>
            <pc:sldMk cId="192965105" sldId="2142532578"/>
            <ac:picMk id="1038" creationId="{BB7DBBC5-980A-7E21-6A53-F864BC8A7719}"/>
          </ac:picMkLst>
        </pc:picChg>
        <pc:picChg chg="add del">
          <ac:chgData name="Balaji Srinivasan" userId="14bef0b7-5a17-40d1-a4ab-5c6c85df17c7" providerId="ADAL" clId="{25F75191-2421-4D19-A9DA-8C98894BC239}" dt="2022-11-08T06:16:02.384" v="10188" actId="478"/>
          <ac:picMkLst>
            <pc:docMk/>
            <pc:sldMk cId="192965105" sldId="2142532578"/>
            <ac:picMk id="1040" creationId="{418FC122-D1A5-DCA9-763E-5A47A57530C9}"/>
          </ac:picMkLst>
        </pc:picChg>
        <pc:picChg chg="add mod">
          <ac:chgData name="Balaji Srinivasan" userId="14bef0b7-5a17-40d1-a4ab-5c6c85df17c7" providerId="ADAL" clId="{25F75191-2421-4D19-A9DA-8C98894BC239}" dt="2022-11-08T06:16:33.085" v="10193" actId="1076"/>
          <ac:picMkLst>
            <pc:docMk/>
            <pc:sldMk cId="192965105" sldId="2142532578"/>
            <ac:picMk id="1042" creationId="{7640344B-387E-CF56-6317-9A24309F08EA}"/>
          </ac:picMkLst>
        </pc:picChg>
      </pc:sldChg>
      <pc:sldChg chg="addSp delSp modSp add mod">
        <pc:chgData name="Balaji Srinivasan" userId="14bef0b7-5a17-40d1-a4ab-5c6c85df17c7" providerId="ADAL" clId="{25F75191-2421-4D19-A9DA-8C98894BC239}" dt="2022-11-08T06:14:48.805" v="10186" actId="20577"/>
        <pc:sldMkLst>
          <pc:docMk/>
          <pc:sldMk cId="1087568814" sldId="2142532579"/>
        </pc:sldMkLst>
        <pc:spChg chg="add mod">
          <ac:chgData name="Balaji Srinivasan" userId="14bef0b7-5a17-40d1-a4ab-5c6c85df17c7" providerId="ADAL" clId="{25F75191-2421-4D19-A9DA-8C98894BC239}" dt="2022-11-08T05:32:10.352" v="9154" actId="1076"/>
          <ac:spMkLst>
            <pc:docMk/>
            <pc:sldMk cId="1087568814" sldId="2142532579"/>
            <ac:spMk id="3" creationId="{AF2DE976-EE5B-2747-C4F7-2C79EBC2AB3B}"/>
          </ac:spMkLst>
        </pc:spChg>
        <pc:spChg chg="add del mod">
          <ac:chgData name="Balaji Srinivasan" userId="14bef0b7-5a17-40d1-a4ab-5c6c85df17c7" providerId="ADAL" clId="{25F75191-2421-4D19-A9DA-8C98894BC239}" dt="2022-11-08T05:32:09.395" v="9153"/>
          <ac:spMkLst>
            <pc:docMk/>
            <pc:sldMk cId="1087568814" sldId="2142532579"/>
            <ac:spMk id="4" creationId="{A982BC0E-733F-DBA1-E702-8AC7F954EEE0}"/>
          </ac:spMkLst>
        </pc:spChg>
        <pc:spChg chg="add mod">
          <ac:chgData name="Balaji Srinivasan" userId="14bef0b7-5a17-40d1-a4ab-5c6c85df17c7" providerId="ADAL" clId="{25F75191-2421-4D19-A9DA-8C98894BC239}" dt="2022-11-08T05:33:54.321" v="9172" actId="1035"/>
          <ac:spMkLst>
            <pc:docMk/>
            <pc:sldMk cId="1087568814" sldId="2142532579"/>
            <ac:spMk id="5" creationId="{3ECD13C9-81CF-F798-32B9-9821FCD97958}"/>
          </ac:spMkLst>
        </pc:spChg>
        <pc:spChg chg="add mod">
          <ac:chgData name="Balaji Srinivasan" userId="14bef0b7-5a17-40d1-a4ab-5c6c85df17c7" providerId="ADAL" clId="{25F75191-2421-4D19-A9DA-8C98894BC239}" dt="2022-11-07T05:23:51.991" v="6889" actId="408"/>
          <ac:spMkLst>
            <pc:docMk/>
            <pc:sldMk cId="1087568814" sldId="2142532579"/>
            <ac:spMk id="8" creationId="{B28D5FD6-0C46-81EA-723C-656E1E9F4B6A}"/>
          </ac:spMkLst>
        </pc:spChg>
        <pc:spChg chg="mod">
          <ac:chgData name="Balaji Srinivasan" userId="14bef0b7-5a17-40d1-a4ab-5c6c85df17c7" providerId="ADAL" clId="{25F75191-2421-4D19-A9DA-8C98894BC239}" dt="2022-11-07T15:50:40.371" v="7675" actId="208"/>
          <ac:spMkLst>
            <pc:docMk/>
            <pc:sldMk cId="1087568814" sldId="2142532579"/>
            <ac:spMk id="9" creationId="{624C9A87-1711-B4D8-FC5D-8957041743EF}"/>
          </ac:spMkLst>
        </pc:spChg>
        <pc:spChg chg="del">
          <ac:chgData name="Balaji Srinivasan" userId="14bef0b7-5a17-40d1-a4ab-5c6c85df17c7" providerId="ADAL" clId="{25F75191-2421-4D19-A9DA-8C98894BC239}" dt="2022-11-07T05:05:31.664" v="6678" actId="478"/>
          <ac:spMkLst>
            <pc:docMk/>
            <pc:sldMk cId="1087568814" sldId="2142532579"/>
            <ac:spMk id="10" creationId="{85C7E34F-CFC8-D65B-6B1E-030604F4B4C5}"/>
          </ac:spMkLst>
        </pc:spChg>
        <pc:spChg chg="del">
          <ac:chgData name="Balaji Srinivasan" userId="14bef0b7-5a17-40d1-a4ab-5c6c85df17c7" providerId="ADAL" clId="{25F75191-2421-4D19-A9DA-8C98894BC239}" dt="2022-11-07T05:05:31.664" v="6678" actId="478"/>
          <ac:spMkLst>
            <pc:docMk/>
            <pc:sldMk cId="1087568814" sldId="2142532579"/>
            <ac:spMk id="11" creationId="{E7235228-BEBB-29CF-737F-EC462695C71D}"/>
          </ac:spMkLst>
        </pc:spChg>
        <pc:spChg chg="del">
          <ac:chgData name="Balaji Srinivasan" userId="14bef0b7-5a17-40d1-a4ab-5c6c85df17c7" providerId="ADAL" clId="{25F75191-2421-4D19-A9DA-8C98894BC239}" dt="2022-11-07T05:05:31.664" v="6678" actId="478"/>
          <ac:spMkLst>
            <pc:docMk/>
            <pc:sldMk cId="1087568814" sldId="2142532579"/>
            <ac:spMk id="12" creationId="{7B9381B6-8F60-44C3-5C82-B98452D1424A}"/>
          </ac:spMkLst>
        </pc:spChg>
        <pc:spChg chg="add mod">
          <ac:chgData name="Balaji Srinivasan" userId="14bef0b7-5a17-40d1-a4ab-5c6c85df17c7" providerId="ADAL" clId="{25F75191-2421-4D19-A9DA-8C98894BC239}" dt="2022-11-08T05:31:56.506" v="9148" actId="14100"/>
          <ac:spMkLst>
            <pc:docMk/>
            <pc:sldMk cId="1087568814" sldId="2142532579"/>
            <ac:spMk id="13" creationId="{D34E2FBD-CE85-FA1C-43EA-7EE2FC1359D3}"/>
          </ac:spMkLst>
        </pc:spChg>
        <pc:spChg chg="add mod">
          <ac:chgData name="Balaji Srinivasan" userId="14bef0b7-5a17-40d1-a4ab-5c6c85df17c7" providerId="ADAL" clId="{25F75191-2421-4D19-A9DA-8C98894BC239}" dt="2022-11-08T05:33:49.481" v="9168" actId="14100"/>
          <ac:spMkLst>
            <pc:docMk/>
            <pc:sldMk cId="1087568814" sldId="2142532579"/>
            <ac:spMk id="14" creationId="{4EBF0E9D-71CB-04D0-8F70-04CA1B841285}"/>
          </ac:spMkLst>
        </pc:spChg>
        <pc:spChg chg="add mod">
          <ac:chgData name="Balaji Srinivasan" userId="14bef0b7-5a17-40d1-a4ab-5c6c85df17c7" providerId="ADAL" clId="{25F75191-2421-4D19-A9DA-8C98894BC239}" dt="2022-11-08T06:14:48.805" v="10186" actId="20577"/>
          <ac:spMkLst>
            <pc:docMk/>
            <pc:sldMk cId="1087568814" sldId="2142532579"/>
            <ac:spMk id="16" creationId="{AC0BDBE3-11FD-0B72-387D-B601D3CDC2EB}"/>
          </ac:spMkLst>
        </pc:spChg>
        <pc:spChg chg="add mod">
          <ac:chgData name="Balaji Srinivasan" userId="14bef0b7-5a17-40d1-a4ab-5c6c85df17c7" providerId="ADAL" clId="{25F75191-2421-4D19-A9DA-8C98894BC239}" dt="2022-11-08T05:35:43.267" v="9187" actId="207"/>
          <ac:spMkLst>
            <pc:docMk/>
            <pc:sldMk cId="1087568814" sldId="2142532579"/>
            <ac:spMk id="17" creationId="{28C24659-3647-6AA0-9CDE-60A6408B1C45}"/>
          </ac:spMkLst>
        </pc:spChg>
        <pc:spChg chg="add mod">
          <ac:chgData name="Balaji Srinivasan" userId="14bef0b7-5a17-40d1-a4ab-5c6c85df17c7" providerId="ADAL" clId="{25F75191-2421-4D19-A9DA-8C98894BC239}" dt="2022-11-08T05:36:08.542" v="9191" actId="207"/>
          <ac:spMkLst>
            <pc:docMk/>
            <pc:sldMk cId="1087568814" sldId="2142532579"/>
            <ac:spMk id="18" creationId="{896FB96F-A487-E91D-04A6-6143B7027571}"/>
          </ac:spMkLst>
        </pc:spChg>
        <pc:spChg chg="add mod">
          <ac:chgData name="Balaji Srinivasan" userId="14bef0b7-5a17-40d1-a4ab-5c6c85df17c7" providerId="ADAL" clId="{25F75191-2421-4D19-A9DA-8C98894BC239}" dt="2022-11-08T05:33:43.978" v="9167" actId="14100"/>
          <ac:spMkLst>
            <pc:docMk/>
            <pc:sldMk cId="1087568814" sldId="2142532579"/>
            <ac:spMk id="23" creationId="{3CCA93DC-7030-5AC4-43C6-11B62BE0F37B}"/>
          </ac:spMkLst>
        </pc:spChg>
        <pc:spChg chg="add mod">
          <ac:chgData name="Balaji Srinivasan" userId="14bef0b7-5a17-40d1-a4ab-5c6c85df17c7" providerId="ADAL" clId="{25F75191-2421-4D19-A9DA-8C98894BC239}" dt="2022-11-08T05:34:24.822" v="9173" actId="14100"/>
          <ac:spMkLst>
            <pc:docMk/>
            <pc:sldMk cId="1087568814" sldId="2142532579"/>
            <ac:spMk id="27" creationId="{4E5DD756-513E-5643-3E6F-D57FBE06F766}"/>
          </ac:spMkLst>
        </pc:spChg>
        <pc:spChg chg="add mod">
          <ac:chgData name="Balaji Srinivasan" userId="14bef0b7-5a17-40d1-a4ab-5c6c85df17c7" providerId="ADAL" clId="{25F75191-2421-4D19-A9DA-8C98894BC239}" dt="2022-11-08T05:34:32.087" v="9174" actId="14100"/>
          <ac:spMkLst>
            <pc:docMk/>
            <pc:sldMk cId="1087568814" sldId="2142532579"/>
            <ac:spMk id="28" creationId="{802D60E4-96AA-AC2A-9548-E076B93A9292}"/>
          </ac:spMkLst>
        </pc:spChg>
        <pc:spChg chg="mod">
          <ac:chgData name="Balaji Srinivasan" userId="14bef0b7-5a17-40d1-a4ab-5c6c85df17c7" providerId="ADAL" clId="{25F75191-2421-4D19-A9DA-8C98894BC239}" dt="2022-11-07T15:50:40.371" v="7675" actId="208"/>
          <ac:spMkLst>
            <pc:docMk/>
            <pc:sldMk cId="1087568814" sldId="2142532579"/>
            <ac:spMk id="35" creationId="{04DE0929-B060-1089-6319-2E793BE863C6}"/>
          </ac:spMkLst>
        </pc:spChg>
        <pc:spChg chg="add mod">
          <ac:chgData name="Balaji Srinivasan" userId="14bef0b7-5a17-40d1-a4ab-5c6c85df17c7" providerId="ADAL" clId="{25F75191-2421-4D19-A9DA-8C98894BC239}" dt="2022-11-07T05:33:36.606" v="6969" actId="20577"/>
          <ac:spMkLst>
            <pc:docMk/>
            <pc:sldMk cId="1087568814" sldId="2142532579"/>
            <ac:spMk id="64" creationId="{1494D7D4-1BB4-F0F9-B6DC-38939FBD8E9E}"/>
          </ac:spMkLst>
        </pc:spChg>
        <pc:spChg chg="add del mod">
          <ac:chgData name="Balaji Srinivasan" userId="14bef0b7-5a17-40d1-a4ab-5c6c85df17c7" providerId="ADAL" clId="{25F75191-2421-4D19-A9DA-8C98894BC239}" dt="2022-11-07T15:51:05.118" v="7676" actId="478"/>
          <ac:spMkLst>
            <pc:docMk/>
            <pc:sldMk cId="1087568814" sldId="2142532579"/>
            <ac:spMk id="69" creationId="{0EF08E57-C193-02F8-91E2-B5B959044C2E}"/>
          </ac:spMkLst>
        </pc:spChg>
        <pc:spChg chg="add mod">
          <ac:chgData name="Balaji Srinivasan" userId="14bef0b7-5a17-40d1-a4ab-5c6c85df17c7" providerId="ADAL" clId="{25F75191-2421-4D19-A9DA-8C98894BC239}" dt="2022-11-07T15:10:53.227" v="7596" actId="1036"/>
          <ac:spMkLst>
            <pc:docMk/>
            <pc:sldMk cId="1087568814" sldId="2142532579"/>
            <ac:spMk id="71" creationId="{0E0D191D-C2A1-7851-9D38-6329649062B2}"/>
          </ac:spMkLst>
        </pc:spChg>
        <pc:spChg chg="add mod">
          <ac:chgData name="Balaji Srinivasan" userId="14bef0b7-5a17-40d1-a4ab-5c6c85df17c7" providerId="ADAL" clId="{25F75191-2421-4D19-A9DA-8C98894BC239}" dt="2022-11-07T15:10:53.227" v="7596" actId="1036"/>
          <ac:spMkLst>
            <pc:docMk/>
            <pc:sldMk cId="1087568814" sldId="2142532579"/>
            <ac:spMk id="72" creationId="{EDEA92A6-217D-8404-4ECE-BDEBF856BD31}"/>
          </ac:spMkLst>
        </pc:spChg>
        <pc:spChg chg="add mod">
          <ac:chgData name="Balaji Srinivasan" userId="14bef0b7-5a17-40d1-a4ab-5c6c85df17c7" providerId="ADAL" clId="{25F75191-2421-4D19-A9DA-8C98894BC239}" dt="2022-11-07T15:10:53.227" v="7596" actId="1036"/>
          <ac:spMkLst>
            <pc:docMk/>
            <pc:sldMk cId="1087568814" sldId="2142532579"/>
            <ac:spMk id="74" creationId="{0FF5F892-CF44-735D-E2AD-17FAB13B17A2}"/>
          </ac:spMkLst>
        </pc:spChg>
        <pc:spChg chg="add mod">
          <ac:chgData name="Balaji Srinivasan" userId="14bef0b7-5a17-40d1-a4ab-5c6c85df17c7" providerId="ADAL" clId="{25F75191-2421-4D19-A9DA-8C98894BC239}" dt="2022-11-07T15:10:53.227" v="7596" actId="1036"/>
          <ac:spMkLst>
            <pc:docMk/>
            <pc:sldMk cId="1087568814" sldId="2142532579"/>
            <ac:spMk id="75" creationId="{538135A8-75BB-AF98-87FD-E94D37025C5C}"/>
          </ac:spMkLst>
        </pc:spChg>
        <pc:spChg chg="add mod">
          <ac:chgData name="Balaji Srinivasan" userId="14bef0b7-5a17-40d1-a4ab-5c6c85df17c7" providerId="ADAL" clId="{25F75191-2421-4D19-A9DA-8C98894BC239}" dt="2022-11-07T15:10:53.227" v="7596" actId="1036"/>
          <ac:spMkLst>
            <pc:docMk/>
            <pc:sldMk cId="1087568814" sldId="2142532579"/>
            <ac:spMk id="83" creationId="{F707A92D-25D2-22AB-2E1F-75EE55BE7286}"/>
          </ac:spMkLst>
        </pc:spChg>
        <pc:spChg chg="mod">
          <ac:chgData name="Balaji Srinivasan" userId="14bef0b7-5a17-40d1-a4ab-5c6c85df17c7" providerId="ADAL" clId="{25F75191-2421-4D19-A9DA-8C98894BC239}" dt="2022-11-07T18:47:24.185" v="8466" actId="207"/>
          <ac:spMkLst>
            <pc:docMk/>
            <pc:sldMk cId="1087568814" sldId="2142532579"/>
            <ac:spMk id="85" creationId="{C283D818-A1F1-CEE4-00D4-FFA5D852AAD7}"/>
          </ac:spMkLst>
        </pc:spChg>
        <pc:spChg chg="add del mod">
          <ac:chgData name="Balaji Srinivasan" userId="14bef0b7-5a17-40d1-a4ab-5c6c85df17c7" providerId="ADAL" clId="{25F75191-2421-4D19-A9DA-8C98894BC239}" dt="2022-11-07T15:11:07.274" v="7598" actId="478"/>
          <ac:spMkLst>
            <pc:docMk/>
            <pc:sldMk cId="1087568814" sldId="2142532579"/>
            <ac:spMk id="86" creationId="{94497EEA-D9F8-81D9-8AE4-7788B82925B4}"/>
          </ac:spMkLst>
        </pc:spChg>
        <pc:spChg chg="add del mod">
          <ac:chgData name="Balaji Srinivasan" userId="14bef0b7-5a17-40d1-a4ab-5c6c85df17c7" providerId="ADAL" clId="{25F75191-2421-4D19-A9DA-8C98894BC239}" dt="2022-11-07T15:10:57.991" v="7597" actId="478"/>
          <ac:spMkLst>
            <pc:docMk/>
            <pc:sldMk cId="1087568814" sldId="2142532579"/>
            <ac:spMk id="87" creationId="{C9F1051E-56E7-8BFC-4687-FCB0805372D5}"/>
          </ac:spMkLst>
        </pc:spChg>
        <pc:spChg chg="add mod">
          <ac:chgData name="Balaji Srinivasan" userId="14bef0b7-5a17-40d1-a4ab-5c6c85df17c7" providerId="ADAL" clId="{25F75191-2421-4D19-A9DA-8C98894BC239}" dt="2022-11-07T15:51:42.331" v="7714" actId="1076"/>
          <ac:spMkLst>
            <pc:docMk/>
            <pc:sldMk cId="1087568814" sldId="2142532579"/>
            <ac:spMk id="89" creationId="{50BE3D73-86F9-B726-C80D-E875E1DBEEE9}"/>
          </ac:spMkLst>
        </pc:spChg>
        <pc:spChg chg="del">
          <ac:chgData name="Balaji Srinivasan" userId="14bef0b7-5a17-40d1-a4ab-5c6c85df17c7" providerId="ADAL" clId="{25F75191-2421-4D19-A9DA-8C98894BC239}" dt="2022-11-07T05:10:52.166" v="6698" actId="478"/>
          <ac:spMkLst>
            <pc:docMk/>
            <pc:sldMk cId="1087568814" sldId="2142532579"/>
            <ac:spMk id="98" creationId="{C95381E5-E76E-D0CB-FADC-343349D3C41D}"/>
          </ac:spMkLst>
        </pc:spChg>
        <pc:spChg chg="del">
          <ac:chgData name="Balaji Srinivasan" userId="14bef0b7-5a17-40d1-a4ab-5c6c85df17c7" providerId="ADAL" clId="{25F75191-2421-4D19-A9DA-8C98894BC239}" dt="2022-11-07T05:08:04.611" v="6696" actId="478"/>
          <ac:spMkLst>
            <pc:docMk/>
            <pc:sldMk cId="1087568814" sldId="2142532579"/>
            <ac:spMk id="108154" creationId="{8443E212-6A6E-8F93-B843-89139B985F01}"/>
          </ac:spMkLst>
        </pc:spChg>
        <pc:graphicFrameChg chg="mod">
          <ac:chgData name="Balaji Srinivasan" userId="14bef0b7-5a17-40d1-a4ab-5c6c85df17c7" providerId="ADAL" clId="{25F75191-2421-4D19-A9DA-8C98894BC239}" dt="2022-11-07T05:41:34.571" v="7016" actId="12100"/>
          <ac:graphicFrameMkLst>
            <pc:docMk/>
            <pc:sldMk cId="1087568814" sldId="2142532579"/>
            <ac:graphicFrameMk id="7" creationId="{B9714F31-91C8-DE9C-4108-72B36E5BFDFF}"/>
          </ac:graphicFrameMkLst>
        </pc:graphicFrameChg>
        <pc:picChg chg="del">
          <ac:chgData name="Balaji Srinivasan" userId="14bef0b7-5a17-40d1-a4ab-5c6c85df17c7" providerId="ADAL" clId="{25F75191-2421-4D19-A9DA-8C98894BC239}" dt="2022-11-07T05:05:31.664" v="6678" actId="478"/>
          <ac:picMkLst>
            <pc:docMk/>
            <pc:sldMk cId="1087568814" sldId="2142532579"/>
            <ac:picMk id="2" creationId="{6A3FEF33-0EC8-F1CB-8765-B59243EC791C}"/>
          </ac:picMkLst>
        </pc:picChg>
        <pc:picChg chg="del">
          <ac:chgData name="Balaji Srinivasan" userId="14bef0b7-5a17-40d1-a4ab-5c6c85df17c7" providerId="ADAL" clId="{25F75191-2421-4D19-A9DA-8C98894BC239}" dt="2022-11-07T05:05:31.664" v="6678" actId="478"/>
          <ac:picMkLst>
            <pc:docMk/>
            <pc:sldMk cId="1087568814" sldId="2142532579"/>
            <ac:picMk id="3" creationId="{815A9CA6-762E-D1B7-506B-E0A01526A00C}"/>
          </ac:picMkLst>
        </pc:picChg>
        <pc:picChg chg="del">
          <ac:chgData name="Balaji Srinivasan" userId="14bef0b7-5a17-40d1-a4ab-5c6c85df17c7" providerId="ADAL" clId="{25F75191-2421-4D19-A9DA-8C98894BC239}" dt="2022-11-07T05:05:31.664" v="6678" actId="478"/>
          <ac:picMkLst>
            <pc:docMk/>
            <pc:sldMk cId="1087568814" sldId="2142532579"/>
            <ac:picMk id="4" creationId="{C3E958F1-8555-781D-EE97-7CB8D47E1D53}"/>
          </ac:picMkLst>
        </pc:picChg>
        <pc:picChg chg="del">
          <ac:chgData name="Balaji Srinivasan" userId="14bef0b7-5a17-40d1-a4ab-5c6c85df17c7" providerId="ADAL" clId="{25F75191-2421-4D19-A9DA-8C98894BC239}" dt="2022-11-07T05:05:31.664" v="6678" actId="478"/>
          <ac:picMkLst>
            <pc:docMk/>
            <pc:sldMk cId="1087568814" sldId="2142532579"/>
            <ac:picMk id="5" creationId="{249BA1AE-476D-D340-13D7-41DD48FAE781}"/>
          </ac:picMkLst>
        </pc:picChg>
        <pc:picChg chg="del">
          <ac:chgData name="Balaji Srinivasan" userId="14bef0b7-5a17-40d1-a4ab-5c6c85df17c7" providerId="ADAL" clId="{25F75191-2421-4D19-A9DA-8C98894BC239}" dt="2022-11-07T05:05:31.664" v="6678" actId="478"/>
          <ac:picMkLst>
            <pc:docMk/>
            <pc:sldMk cId="1087568814" sldId="2142532579"/>
            <ac:picMk id="6" creationId="{0451D5A3-5DBB-53FA-D1D5-2AFF9B394315}"/>
          </ac:picMkLst>
        </pc:picChg>
        <pc:picChg chg="del">
          <ac:chgData name="Balaji Srinivasan" userId="14bef0b7-5a17-40d1-a4ab-5c6c85df17c7" providerId="ADAL" clId="{25F75191-2421-4D19-A9DA-8C98894BC239}" dt="2022-11-07T05:05:31.664" v="6678" actId="478"/>
          <ac:picMkLst>
            <pc:docMk/>
            <pc:sldMk cId="1087568814" sldId="2142532579"/>
            <ac:picMk id="15" creationId="{011C7033-A47A-0D1A-C234-522FCB6C9B73}"/>
          </ac:picMkLst>
        </pc:picChg>
        <pc:picChg chg="del">
          <ac:chgData name="Balaji Srinivasan" userId="14bef0b7-5a17-40d1-a4ab-5c6c85df17c7" providerId="ADAL" clId="{25F75191-2421-4D19-A9DA-8C98894BC239}" dt="2022-11-07T05:05:31.664" v="6678" actId="478"/>
          <ac:picMkLst>
            <pc:docMk/>
            <pc:sldMk cId="1087568814" sldId="2142532579"/>
            <ac:picMk id="16" creationId="{A4B8F585-F8DF-D48B-66DC-5D1D4A8A1276}"/>
          </ac:picMkLst>
        </pc:picChg>
        <pc:picChg chg="del">
          <ac:chgData name="Balaji Srinivasan" userId="14bef0b7-5a17-40d1-a4ab-5c6c85df17c7" providerId="ADAL" clId="{25F75191-2421-4D19-A9DA-8C98894BC239}" dt="2022-11-07T05:05:31.664" v="6678" actId="478"/>
          <ac:picMkLst>
            <pc:docMk/>
            <pc:sldMk cId="1087568814" sldId="2142532579"/>
            <ac:picMk id="17" creationId="{C7F5BDA5-B7EF-B510-A4EB-4C31156BAA42}"/>
          </ac:picMkLst>
        </pc:picChg>
        <pc:picChg chg="del">
          <ac:chgData name="Balaji Srinivasan" userId="14bef0b7-5a17-40d1-a4ab-5c6c85df17c7" providerId="ADAL" clId="{25F75191-2421-4D19-A9DA-8C98894BC239}" dt="2022-11-07T05:05:31.664" v="6678" actId="478"/>
          <ac:picMkLst>
            <pc:docMk/>
            <pc:sldMk cId="1087568814" sldId="2142532579"/>
            <ac:picMk id="18" creationId="{5B49C20A-7B19-7955-1C18-9334943E168D}"/>
          </ac:picMkLst>
        </pc:picChg>
        <pc:picChg chg="del">
          <ac:chgData name="Balaji Srinivasan" userId="14bef0b7-5a17-40d1-a4ab-5c6c85df17c7" providerId="ADAL" clId="{25F75191-2421-4D19-A9DA-8C98894BC239}" dt="2022-11-07T05:05:31.664" v="6678" actId="478"/>
          <ac:picMkLst>
            <pc:docMk/>
            <pc:sldMk cId="1087568814" sldId="2142532579"/>
            <ac:picMk id="19" creationId="{240FF822-C04F-63F8-6E81-3F6B9F1D824D}"/>
          </ac:picMkLst>
        </pc:picChg>
        <pc:picChg chg="del">
          <ac:chgData name="Balaji Srinivasan" userId="14bef0b7-5a17-40d1-a4ab-5c6c85df17c7" providerId="ADAL" clId="{25F75191-2421-4D19-A9DA-8C98894BC239}" dt="2022-11-07T05:05:31.664" v="6678" actId="478"/>
          <ac:picMkLst>
            <pc:docMk/>
            <pc:sldMk cId="1087568814" sldId="2142532579"/>
            <ac:picMk id="20" creationId="{6237B0E6-456F-71F3-D4D5-65F33D3275DE}"/>
          </ac:picMkLst>
        </pc:picChg>
        <pc:picChg chg="del">
          <ac:chgData name="Balaji Srinivasan" userId="14bef0b7-5a17-40d1-a4ab-5c6c85df17c7" providerId="ADAL" clId="{25F75191-2421-4D19-A9DA-8C98894BC239}" dt="2022-11-07T05:05:31.664" v="6678" actId="478"/>
          <ac:picMkLst>
            <pc:docMk/>
            <pc:sldMk cId="1087568814" sldId="2142532579"/>
            <ac:picMk id="21" creationId="{2D6E619D-4249-9B51-81A6-69A3ADFDBE84}"/>
          </ac:picMkLst>
        </pc:picChg>
        <pc:picChg chg="del">
          <ac:chgData name="Balaji Srinivasan" userId="14bef0b7-5a17-40d1-a4ab-5c6c85df17c7" providerId="ADAL" clId="{25F75191-2421-4D19-A9DA-8C98894BC239}" dt="2022-11-07T05:05:31.664" v="6678" actId="478"/>
          <ac:picMkLst>
            <pc:docMk/>
            <pc:sldMk cId="1087568814" sldId="2142532579"/>
            <ac:picMk id="22" creationId="{1D5E3171-553A-7D60-3708-A9BFDF75291E}"/>
          </ac:picMkLst>
        </pc:picChg>
        <pc:picChg chg="del">
          <ac:chgData name="Balaji Srinivasan" userId="14bef0b7-5a17-40d1-a4ab-5c6c85df17c7" providerId="ADAL" clId="{25F75191-2421-4D19-A9DA-8C98894BC239}" dt="2022-11-07T05:05:31.664" v="6678" actId="478"/>
          <ac:picMkLst>
            <pc:docMk/>
            <pc:sldMk cId="1087568814" sldId="2142532579"/>
            <ac:picMk id="24" creationId="{6C70941D-D8F4-98CB-7637-8C8F42CB21EB}"/>
          </ac:picMkLst>
        </pc:picChg>
        <pc:picChg chg="del">
          <ac:chgData name="Balaji Srinivasan" userId="14bef0b7-5a17-40d1-a4ab-5c6c85df17c7" providerId="ADAL" clId="{25F75191-2421-4D19-A9DA-8C98894BC239}" dt="2022-11-07T05:05:31.664" v="6678" actId="478"/>
          <ac:picMkLst>
            <pc:docMk/>
            <pc:sldMk cId="1087568814" sldId="2142532579"/>
            <ac:picMk id="25" creationId="{7CE74F67-5AE0-6599-E3AA-D95DF92DA950}"/>
          </ac:picMkLst>
        </pc:picChg>
        <pc:picChg chg="del">
          <ac:chgData name="Balaji Srinivasan" userId="14bef0b7-5a17-40d1-a4ab-5c6c85df17c7" providerId="ADAL" clId="{25F75191-2421-4D19-A9DA-8C98894BC239}" dt="2022-11-07T05:05:31.664" v="6678" actId="478"/>
          <ac:picMkLst>
            <pc:docMk/>
            <pc:sldMk cId="1087568814" sldId="2142532579"/>
            <ac:picMk id="26" creationId="{FAE76DD5-CB8D-1F1F-779E-75A53A86F738}"/>
          </ac:picMkLst>
        </pc:picChg>
        <pc:picChg chg="add del mod">
          <ac:chgData name="Balaji Srinivasan" userId="14bef0b7-5a17-40d1-a4ab-5c6c85df17c7" providerId="ADAL" clId="{25F75191-2421-4D19-A9DA-8C98894BC239}" dt="2022-11-07T05:21:27.645" v="6864" actId="478"/>
          <ac:picMkLst>
            <pc:docMk/>
            <pc:sldMk cId="1087568814" sldId="2142532579"/>
            <ac:picMk id="29" creationId="{AF2B4BBF-89C5-2500-F21F-202F28AE7956}"/>
          </ac:picMkLst>
        </pc:picChg>
        <pc:picChg chg="add mod">
          <ac:chgData name="Balaji Srinivasan" userId="14bef0b7-5a17-40d1-a4ab-5c6c85df17c7" providerId="ADAL" clId="{25F75191-2421-4D19-A9DA-8C98894BC239}" dt="2022-11-07T05:24:20.009" v="6891" actId="465"/>
          <ac:picMkLst>
            <pc:docMk/>
            <pc:sldMk cId="1087568814" sldId="2142532579"/>
            <ac:picMk id="30" creationId="{7DFFC311-99A0-5F2C-1C9E-92D117E87178}"/>
          </ac:picMkLst>
        </pc:picChg>
        <pc:picChg chg="add mod">
          <ac:chgData name="Balaji Srinivasan" userId="14bef0b7-5a17-40d1-a4ab-5c6c85df17c7" providerId="ADAL" clId="{25F75191-2421-4D19-A9DA-8C98894BC239}" dt="2022-11-07T05:24:20.009" v="6891" actId="465"/>
          <ac:picMkLst>
            <pc:docMk/>
            <pc:sldMk cId="1087568814" sldId="2142532579"/>
            <ac:picMk id="31" creationId="{44EF02F4-54BA-2461-A859-CAE7356B2F3F}"/>
          </ac:picMkLst>
        </pc:picChg>
        <pc:picChg chg="add mod">
          <ac:chgData name="Balaji Srinivasan" userId="14bef0b7-5a17-40d1-a4ab-5c6c85df17c7" providerId="ADAL" clId="{25F75191-2421-4D19-A9DA-8C98894BC239}" dt="2022-11-07T05:24:20.009" v="6891" actId="465"/>
          <ac:picMkLst>
            <pc:docMk/>
            <pc:sldMk cId="1087568814" sldId="2142532579"/>
            <ac:picMk id="32" creationId="{B53A70E1-F872-9117-3F36-A082F3E8F610}"/>
          </ac:picMkLst>
        </pc:picChg>
        <pc:picChg chg="add mod">
          <ac:chgData name="Balaji Srinivasan" userId="14bef0b7-5a17-40d1-a4ab-5c6c85df17c7" providerId="ADAL" clId="{25F75191-2421-4D19-A9DA-8C98894BC239}" dt="2022-11-07T05:24:20.009" v="6891" actId="465"/>
          <ac:picMkLst>
            <pc:docMk/>
            <pc:sldMk cId="1087568814" sldId="2142532579"/>
            <ac:picMk id="33" creationId="{E3CBB8E7-8D5B-CD38-2911-40AC8F139F4E}"/>
          </ac:picMkLst>
        </pc:picChg>
        <pc:picChg chg="add mod">
          <ac:chgData name="Balaji Srinivasan" userId="14bef0b7-5a17-40d1-a4ab-5c6c85df17c7" providerId="ADAL" clId="{25F75191-2421-4D19-A9DA-8C98894BC239}" dt="2022-11-07T05:24:20.009" v="6891" actId="465"/>
          <ac:picMkLst>
            <pc:docMk/>
            <pc:sldMk cId="1087568814" sldId="2142532579"/>
            <ac:picMk id="34" creationId="{D4AE1053-62DE-1C29-ADBB-324305D3F03A}"/>
          </ac:picMkLst>
        </pc:picChg>
        <pc:picChg chg="add mod">
          <ac:chgData name="Balaji Srinivasan" userId="14bef0b7-5a17-40d1-a4ab-5c6c85df17c7" providerId="ADAL" clId="{25F75191-2421-4D19-A9DA-8C98894BC239}" dt="2022-11-07T05:24:20.009" v="6891" actId="465"/>
          <ac:picMkLst>
            <pc:docMk/>
            <pc:sldMk cId="1087568814" sldId="2142532579"/>
            <ac:picMk id="36" creationId="{CCA84701-FCD8-A6B5-F69B-0EF03B1724B2}"/>
          </ac:picMkLst>
        </pc:picChg>
        <pc:picChg chg="add mod">
          <ac:chgData name="Balaji Srinivasan" userId="14bef0b7-5a17-40d1-a4ab-5c6c85df17c7" providerId="ADAL" clId="{25F75191-2421-4D19-A9DA-8C98894BC239}" dt="2022-11-07T05:24:20.009" v="6891" actId="465"/>
          <ac:picMkLst>
            <pc:docMk/>
            <pc:sldMk cId="1087568814" sldId="2142532579"/>
            <ac:picMk id="37" creationId="{891BA073-44CB-2D38-FF66-91860DED1900}"/>
          </ac:picMkLst>
        </pc:picChg>
        <pc:picChg chg="add del mod">
          <ac:chgData name="Balaji Srinivasan" userId="14bef0b7-5a17-40d1-a4ab-5c6c85df17c7" providerId="ADAL" clId="{25F75191-2421-4D19-A9DA-8C98894BC239}" dt="2022-11-07T05:25:49.093" v="6902" actId="478"/>
          <ac:picMkLst>
            <pc:docMk/>
            <pc:sldMk cId="1087568814" sldId="2142532579"/>
            <ac:picMk id="38" creationId="{A33A66BE-7650-E745-DB8D-F83875F2D82C}"/>
          </ac:picMkLst>
        </pc:picChg>
        <pc:picChg chg="add del mod">
          <ac:chgData name="Balaji Srinivasan" userId="14bef0b7-5a17-40d1-a4ab-5c6c85df17c7" providerId="ADAL" clId="{25F75191-2421-4D19-A9DA-8C98894BC239}" dt="2022-11-07T05:25:24.790" v="6897" actId="478"/>
          <ac:picMkLst>
            <pc:docMk/>
            <pc:sldMk cId="1087568814" sldId="2142532579"/>
            <ac:picMk id="39" creationId="{EB04F877-3EA4-7BF7-2B06-21972F0B2FBF}"/>
          </ac:picMkLst>
        </pc:picChg>
        <pc:picChg chg="add mod">
          <ac:chgData name="Balaji Srinivasan" userId="14bef0b7-5a17-40d1-a4ab-5c6c85df17c7" providerId="ADAL" clId="{25F75191-2421-4D19-A9DA-8C98894BC239}" dt="2022-11-07T05:32:33.845" v="6955" actId="465"/>
          <ac:picMkLst>
            <pc:docMk/>
            <pc:sldMk cId="1087568814" sldId="2142532579"/>
            <ac:picMk id="40" creationId="{13E1406C-F25C-9834-2F0F-AC8F699AFC0B}"/>
          </ac:picMkLst>
        </pc:picChg>
        <pc:picChg chg="add del mod">
          <ac:chgData name="Balaji Srinivasan" userId="14bef0b7-5a17-40d1-a4ab-5c6c85df17c7" providerId="ADAL" clId="{25F75191-2421-4D19-A9DA-8C98894BC239}" dt="2022-11-07T05:31:32.269" v="6943" actId="478"/>
          <ac:picMkLst>
            <pc:docMk/>
            <pc:sldMk cId="1087568814" sldId="2142532579"/>
            <ac:picMk id="41" creationId="{5F3B3D82-9309-B006-1AFA-9FAD1A5BEDB1}"/>
          </ac:picMkLst>
        </pc:picChg>
        <pc:picChg chg="add mod">
          <ac:chgData name="Balaji Srinivasan" userId="14bef0b7-5a17-40d1-a4ab-5c6c85df17c7" providerId="ADAL" clId="{25F75191-2421-4D19-A9DA-8C98894BC239}" dt="2022-11-07T05:32:18.884" v="6953" actId="408"/>
          <ac:picMkLst>
            <pc:docMk/>
            <pc:sldMk cId="1087568814" sldId="2142532579"/>
            <ac:picMk id="42" creationId="{03AA5A27-F9CF-2BF9-B570-89111803F4C3}"/>
          </ac:picMkLst>
        </pc:picChg>
        <pc:picChg chg="add mod">
          <ac:chgData name="Balaji Srinivasan" userId="14bef0b7-5a17-40d1-a4ab-5c6c85df17c7" providerId="ADAL" clId="{25F75191-2421-4D19-A9DA-8C98894BC239}" dt="2022-11-07T05:32:57.303" v="6957" actId="465"/>
          <ac:picMkLst>
            <pc:docMk/>
            <pc:sldMk cId="1087568814" sldId="2142532579"/>
            <ac:picMk id="57" creationId="{C058779A-3A69-E0E5-8BDC-B8FF4D902D5B}"/>
          </ac:picMkLst>
        </pc:picChg>
        <pc:picChg chg="add mod">
          <ac:chgData name="Balaji Srinivasan" userId="14bef0b7-5a17-40d1-a4ab-5c6c85df17c7" providerId="ADAL" clId="{25F75191-2421-4D19-A9DA-8C98894BC239}" dt="2022-11-07T05:32:57.303" v="6957" actId="465"/>
          <ac:picMkLst>
            <pc:docMk/>
            <pc:sldMk cId="1087568814" sldId="2142532579"/>
            <ac:picMk id="58" creationId="{3D2612D2-5DA3-B905-C2D6-CE8E55F17225}"/>
          </ac:picMkLst>
        </pc:picChg>
        <pc:picChg chg="add mod">
          <ac:chgData name="Balaji Srinivasan" userId="14bef0b7-5a17-40d1-a4ab-5c6c85df17c7" providerId="ADAL" clId="{25F75191-2421-4D19-A9DA-8C98894BC239}" dt="2022-11-07T05:29:49.818" v="6940" actId="1076"/>
          <ac:picMkLst>
            <pc:docMk/>
            <pc:sldMk cId="1087568814" sldId="2142532579"/>
            <ac:picMk id="59" creationId="{3769AE29-0A44-A641-E52A-A541C39227B0}"/>
          </ac:picMkLst>
        </pc:picChg>
        <pc:picChg chg="add mod">
          <ac:chgData name="Balaji Srinivasan" userId="14bef0b7-5a17-40d1-a4ab-5c6c85df17c7" providerId="ADAL" clId="{25F75191-2421-4D19-A9DA-8C98894BC239}" dt="2022-11-07T05:32:25.712" v="6954" actId="408"/>
          <ac:picMkLst>
            <pc:docMk/>
            <pc:sldMk cId="1087568814" sldId="2142532579"/>
            <ac:picMk id="60" creationId="{780D1C04-E3FE-5C33-9B84-1C28257EEFF9}"/>
          </ac:picMkLst>
        </pc:picChg>
        <pc:picChg chg="add mod">
          <ac:chgData name="Balaji Srinivasan" userId="14bef0b7-5a17-40d1-a4ab-5c6c85df17c7" providerId="ADAL" clId="{25F75191-2421-4D19-A9DA-8C98894BC239}" dt="2022-11-07T05:32:33.845" v="6955" actId="465"/>
          <ac:picMkLst>
            <pc:docMk/>
            <pc:sldMk cId="1087568814" sldId="2142532579"/>
            <ac:picMk id="61" creationId="{3F85125B-0DF2-7BCE-BB76-3A946CB0DF23}"/>
          </ac:picMkLst>
        </pc:picChg>
        <pc:picChg chg="add mod">
          <ac:chgData name="Balaji Srinivasan" userId="14bef0b7-5a17-40d1-a4ab-5c6c85df17c7" providerId="ADAL" clId="{25F75191-2421-4D19-A9DA-8C98894BC239}" dt="2022-11-07T05:32:25.712" v="6954" actId="408"/>
          <ac:picMkLst>
            <pc:docMk/>
            <pc:sldMk cId="1087568814" sldId="2142532579"/>
            <ac:picMk id="62" creationId="{FCD637B8-4277-1A1B-706C-F5146C603796}"/>
          </ac:picMkLst>
        </pc:picChg>
        <pc:picChg chg="add mod">
          <ac:chgData name="Balaji Srinivasan" userId="14bef0b7-5a17-40d1-a4ab-5c6c85df17c7" providerId="ADAL" clId="{25F75191-2421-4D19-A9DA-8C98894BC239}" dt="2022-11-07T05:32:33.845" v="6955" actId="465"/>
          <ac:picMkLst>
            <pc:docMk/>
            <pc:sldMk cId="1087568814" sldId="2142532579"/>
            <ac:picMk id="63" creationId="{C5E89625-AE1E-8016-F94E-9F2C10CD05CD}"/>
          </ac:picMkLst>
        </pc:picChg>
        <pc:picChg chg="add mod">
          <ac:chgData name="Balaji Srinivasan" userId="14bef0b7-5a17-40d1-a4ab-5c6c85df17c7" providerId="ADAL" clId="{25F75191-2421-4D19-A9DA-8C98894BC239}" dt="2022-11-07T05:37:41.157" v="6989" actId="1076"/>
          <ac:picMkLst>
            <pc:docMk/>
            <pc:sldMk cId="1087568814" sldId="2142532579"/>
            <ac:picMk id="65" creationId="{E46E0489-2D8E-E331-26C6-4BF788A947A8}"/>
          </ac:picMkLst>
        </pc:picChg>
        <pc:picChg chg="add mod">
          <ac:chgData name="Balaji Srinivasan" userId="14bef0b7-5a17-40d1-a4ab-5c6c85df17c7" providerId="ADAL" clId="{25F75191-2421-4D19-A9DA-8C98894BC239}" dt="2022-11-07T05:37:47.076" v="6991" actId="1076"/>
          <ac:picMkLst>
            <pc:docMk/>
            <pc:sldMk cId="1087568814" sldId="2142532579"/>
            <ac:picMk id="66" creationId="{82FC47C4-3D26-38AC-BBC7-4F12A18ABAF3}"/>
          </ac:picMkLst>
        </pc:picChg>
        <pc:picChg chg="add mod">
          <ac:chgData name="Balaji Srinivasan" userId="14bef0b7-5a17-40d1-a4ab-5c6c85df17c7" providerId="ADAL" clId="{25F75191-2421-4D19-A9DA-8C98894BC239}" dt="2022-11-07T05:37:52.723" v="6993" actId="1076"/>
          <ac:picMkLst>
            <pc:docMk/>
            <pc:sldMk cId="1087568814" sldId="2142532579"/>
            <ac:picMk id="67" creationId="{B0D7D0C6-A16B-0787-195B-C76DFE303505}"/>
          </ac:picMkLst>
        </pc:picChg>
        <pc:picChg chg="add del mod">
          <ac:chgData name="Balaji Srinivasan" userId="14bef0b7-5a17-40d1-a4ab-5c6c85df17c7" providerId="ADAL" clId="{25F75191-2421-4D19-A9DA-8C98894BC239}" dt="2022-11-07T05:37:57.849" v="6995" actId="478"/>
          <ac:picMkLst>
            <pc:docMk/>
            <pc:sldMk cId="1087568814" sldId="2142532579"/>
            <ac:picMk id="68" creationId="{2598C429-E178-F92F-9D4C-8AA50957F0EC}"/>
          </ac:picMkLst>
        </pc:picChg>
        <pc:picChg chg="del">
          <ac:chgData name="Balaji Srinivasan" userId="14bef0b7-5a17-40d1-a4ab-5c6c85df17c7" providerId="ADAL" clId="{25F75191-2421-4D19-A9DA-8C98894BC239}" dt="2022-11-07T05:06:43.993" v="6682" actId="478"/>
          <ac:picMkLst>
            <pc:docMk/>
            <pc:sldMk cId="1087568814" sldId="2142532579"/>
            <ac:picMk id="88" creationId="{848E0E53-3FB5-C2AC-2F4C-760945220896}"/>
          </ac:picMkLst>
        </pc:picChg>
        <pc:picChg chg="add mod">
          <ac:chgData name="Balaji Srinivasan" userId="14bef0b7-5a17-40d1-a4ab-5c6c85df17c7" providerId="ADAL" clId="{25F75191-2421-4D19-A9DA-8C98894BC239}" dt="2022-11-07T05:13:30.426" v="6741" actId="1076"/>
          <ac:picMkLst>
            <pc:docMk/>
            <pc:sldMk cId="1087568814" sldId="2142532579"/>
            <ac:picMk id="110594" creationId="{AA615173-16EB-C80E-5CF0-B027A4CA839D}"/>
          </ac:picMkLst>
        </pc:picChg>
        <pc:picChg chg="add mod">
          <ac:chgData name="Balaji Srinivasan" userId="14bef0b7-5a17-40d1-a4ab-5c6c85df17c7" providerId="ADAL" clId="{25F75191-2421-4D19-A9DA-8C98894BC239}" dt="2022-11-07T05:07:55.542" v="6695" actId="1076"/>
          <ac:picMkLst>
            <pc:docMk/>
            <pc:sldMk cId="1087568814" sldId="2142532579"/>
            <ac:picMk id="110596" creationId="{4F3DE7B2-4F44-4F7C-AA08-5D3B4F5B5A19}"/>
          </ac:picMkLst>
        </pc:picChg>
        <pc:picChg chg="add del mod">
          <ac:chgData name="Balaji Srinivasan" userId="14bef0b7-5a17-40d1-a4ab-5c6c85df17c7" providerId="ADAL" clId="{25F75191-2421-4D19-A9DA-8C98894BC239}" dt="2022-11-07T05:22:24.553" v="6870" actId="478"/>
          <ac:picMkLst>
            <pc:docMk/>
            <pc:sldMk cId="1087568814" sldId="2142532579"/>
            <ac:picMk id="110598" creationId="{2AB6BEED-BAA0-6983-E722-A43B6E210FEF}"/>
          </ac:picMkLst>
        </pc:picChg>
        <pc:picChg chg="add mod">
          <ac:chgData name="Balaji Srinivasan" userId="14bef0b7-5a17-40d1-a4ab-5c6c85df17c7" providerId="ADAL" clId="{25F75191-2421-4D19-A9DA-8C98894BC239}" dt="2022-11-07T05:24:20.009" v="6891" actId="465"/>
          <ac:picMkLst>
            <pc:docMk/>
            <pc:sldMk cId="1087568814" sldId="2142532579"/>
            <ac:picMk id="110600" creationId="{2EB548A7-BCD3-E95C-8F87-7AACCE97A574}"/>
          </ac:picMkLst>
        </pc:picChg>
        <pc:picChg chg="add del mod">
          <ac:chgData name="Balaji Srinivasan" userId="14bef0b7-5a17-40d1-a4ab-5c6c85df17c7" providerId="ADAL" clId="{25F75191-2421-4D19-A9DA-8C98894BC239}" dt="2022-11-07T05:35:40.494" v="6973" actId="478"/>
          <ac:picMkLst>
            <pc:docMk/>
            <pc:sldMk cId="1087568814" sldId="2142532579"/>
            <ac:picMk id="110602" creationId="{48F79404-4989-59AA-256B-E4FF60715544}"/>
          </ac:picMkLst>
        </pc:picChg>
        <pc:picChg chg="add del">
          <ac:chgData name="Balaji Srinivasan" userId="14bef0b7-5a17-40d1-a4ab-5c6c85df17c7" providerId="ADAL" clId="{25F75191-2421-4D19-A9DA-8C98894BC239}" dt="2022-11-07T05:35:54.082" v="6975"/>
          <ac:picMkLst>
            <pc:docMk/>
            <pc:sldMk cId="1087568814" sldId="2142532579"/>
            <ac:picMk id="110604" creationId="{4AC00E6C-5B0C-C9DD-DBD9-AC4AA5842E06}"/>
          </ac:picMkLst>
        </pc:picChg>
        <pc:picChg chg="add del">
          <ac:chgData name="Balaji Srinivasan" userId="14bef0b7-5a17-40d1-a4ab-5c6c85df17c7" providerId="ADAL" clId="{25F75191-2421-4D19-A9DA-8C98894BC239}" dt="2022-11-07T05:36:19.655" v="6977"/>
          <ac:picMkLst>
            <pc:docMk/>
            <pc:sldMk cId="1087568814" sldId="2142532579"/>
            <ac:picMk id="110606" creationId="{D84C8570-FE90-0272-28EA-6D92A1162A50}"/>
          </ac:picMkLst>
        </pc:picChg>
        <pc:picChg chg="add mod">
          <ac:chgData name="Balaji Srinivasan" userId="14bef0b7-5a17-40d1-a4ab-5c6c85df17c7" providerId="ADAL" clId="{25F75191-2421-4D19-A9DA-8C98894BC239}" dt="2022-11-07T05:36:48.187" v="6982" actId="1076"/>
          <ac:picMkLst>
            <pc:docMk/>
            <pc:sldMk cId="1087568814" sldId="2142532579"/>
            <ac:picMk id="110608" creationId="{D765DB1B-2D92-C785-8B41-2AB558CE1699}"/>
          </ac:picMkLst>
        </pc:picChg>
        <pc:picChg chg="add mod">
          <ac:chgData name="Balaji Srinivasan" userId="14bef0b7-5a17-40d1-a4ab-5c6c85df17c7" providerId="ADAL" clId="{25F75191-2421-4D19-A9DA-8C98894BC239}" dt="2022-11-07T05:37:36.375" v="6987" actId="1076"/>
          <ac:picMkLst>
            <pc:docMk/>
            <pc:sldMk cId="1087568814" sldId="2142532579"/>
            <ac:picMk id="110610" creationId="{18CB6BF1-2AF2-A353-658F-598A262B28C4}"/>
          </ac:picMkLst>
        </pc:picChg>
        <pc:cxnChg chg="add mod">
          <ac:chgData name="Balaji Srinivasan" userId="14bef0b7-5a17-40d1-a4ab-5c6c85df17c7" providerId="ADAL" clId="{25F75191-2421-4D19-A9DA-8C98894BC239}" dt="2022-11-08T05:33:49.481" v="9168" actId="14100"/>
          <ac:cxnSpMkLst>
            <pc:docMk/>
            <pc:sldMk cId="1087568814" sldId="2142532579"/>
            <ac:cxnSpMk id="44" creationId="{80C93647-AF1A-52F7-3ACB-83CA75D3C6D9}"/>
          </ac:cxnSpMkLst>
        </pc:cxnChg>
        <pc:cxnChg chg="add mod">
          <ac:chgData name="Balaji Srinivasan" userId="14bef0b7-5a17-40d1-a4ab-5c6c85df17c7" providerId="ADAL" clId="{25F75191-2421-4D19-A9DA-8C98894BC239}" dt="2022-11-08T05:33:43.978" v="9167" actId="14100"/>
          <ac:cxnSpMkLst>
            <pc:docMk/>
            <pc:sldMk cId="1087568814" sldId="2142532579"/>
            <ac:cxnSpMk id="45" creationId="{85B9BCF1-B2CA-CDB8-D04A-69240E3AC461}"/>
          </ac:cxnSpMkLst>
        </pc:cxnChg>
        <pc:cxnChg chg="add mod">
          <ac:chgData name="Balaji Srinivasan" userId="14bef0b7-5a17-40d1-a4ab-5c6c85df17c7" providerId="ADAL" clId="{25F75191-2421-4D19-A9DA-8C98894BC239}" dt="2022-11-08T05:34:24.822" v="9173" actId="14100"/>
          <ac:cxnSpMkLst>
            <pc:docMk/>
            <pc:sldMk cId="1087568814" sldId="2142532579"/>
            <ac:cxnSpMk id="50" creationId="{A4393BA5-0E26-5E4D-F32D-B89C7475B833}"/>
          </ac:cxnSpMkLst>
        </pc:cxnChg>
        <pc:cxnChg chg="add mod">
          <ac:chgData name="Balaji Srinivasan" userId="14bef0b7-5a17-40d1-a4ab-5c6c85df17c7" providerId="ADAL" clId="{25F75191-2421-4D19-A9DA-8C98894BC239}" dt="2022-11-08T05:34:32.087" v="9174" actId="14100"/>
          <ac:cxnSpMkLst>
            <pc:docMk/>
            <pc:sldMk cId="1087568814" sldId="2142532579"/>
            <ac:cxnSpMk id="53" creationId="{E66D8746-BBF2-74AA-8D2F-8ADFDD4D08DD}"/>
          </ac:cxnSpMkLst>
        </pc:cxnChg>
      </pc:sldChg>
      <pc:sldChg chg="add del">
        <pc:chgData name="Balaji Srinivasan" userId="14bef0b7-5a17-40d1-a4ab-5c6c85df17c7" providerId="ADAL" clId="{25F75191-2421-4D19-A9DA-8C98894BC239}" dt="2022-11-08T05:37:34.230" v="9196" actId="47"/>
        <pc:sldMkLst>
          <pc:docMk/>
          <pc:sldMk cId="1970783880" sldId="2142532580"/>
        </pc:sldMkLst>
      </pc:sldChg>
      <pc:sldChg chg="addSp delSp modSp add mod">
        <pc:chgData name="Balaji Srinivasan" userId="14bef0b7-5a17-40d1-a4ab-5c6c85df17c7" providerId="ADAL" clId="{25F75191-2421-4D19-A9DA-8C98894BC239}" dt="2022-11-08T17:32:53.238" v="10382"/>
        <pc:sldMkLst>
          <pc:docMk/>
          <pc:sldMk cId="3999082770" sldId="2142532580"/>
        </pc:sldMkLst>
        <pc:spChg chg="add mod">
          <ac:chgData name="Balaji Srinivasan" userId="14bef0b7-5a17-40d1-a4ab-5c6c85df17c7" providerId="ADAL" clId="{25F75191-2421-4D19-A9DA-8C98894BC239}" dt="2022-11-08T05:40:51.734" v="9289" actId="14100"/>
          <ac:spMkLst>
            <pc:docMk/>
            <pc:sldMk cId="3999082770" sldId="2142532580"/>
            <ac:spMk id="4" creationId="{8FB391D5-B05D-B14A-073B-202FE7F0CDD4}"/>
          </ac:spMkLst>
        </pc:spChg>
        <pc:spChg chg="del">
          <ac:chgData name="Balaji Srinivasan" userId="14bef0b7-5a17-40d1-a4ab-5c6c85df17c7" providerId="ADAL" clId="{25F75191-2421-4D19-A9DA-8C98894BC239}" dt="2022-11-08T05:39:55.482" v="9243" actId="478"/>
          <ac:spMkLst>
            <pc:docMk/>
            <pc:sldMk cId="3999082770" sldId="2142532580"/>
            <ac:spMk id="8" creationId="{45A74346-436E-C40B-172C-C357AB36E6D5}"/>
          </ac:spMkLst>
        </pc:spChg>
        <pc:spChg chg="del">
          <ac:chgData name="Balaji Srinivasan" userId="14bef0b7-5a17-40d1-a4ab-5c6c85df17c7" providerId="ADAL" clId="{25F75191-2421-4D19-A9DA-8C98894BC239}" dt="2022-11-08T05:39:55.482" v="9243" actId="478"/>
          <ac:spMkLst>
            <pc:docMk/>
            <pc:sldMk cId="3999082770" sldId="2142532580"/>
            <ac:spMk id="40" creationId="{488881D6-03E6-47CD-8176-11E91152C400}"/>
          </ac:spMkLst>
        </pc:spChg>
        <pc:spChg chg="del">
          <ac:chgData name="Balaji Srinivasan" userId="14bef0b7-5a17-40d1-a4ab-5c6c85df17c7" providerId="ADAL" clId="{25F75191-2421-4D19-A9DA-8C98894BC239}" dt="2022-11-08T05:39:55.482" v="9243" actId="478"/>
          <ac:spMkLst>
            <pc:docMk/>
            <pc:sldMk cId="3999082770" sldId="2142532580"/>
            <ac:spMk id="43" creationId="{93EDBE5E-AB81-4E33-8942-CF8B20C6D6B8}"/>
          </ac:spMkLst>
        </pc:spChg>
        <pc:spChg chg="del">
          <ac:chgData name="Balaji Srinivasan" userId="14bef0b7-5a17-40d1-a4ab-5c6c85df17c7" providerId="ADAL" clId="{25F75191-2421-4D19-A9DA-8C98894BC239}" dt="2022-11-08T05:39:55.482" v="9243" actId="478"/>
          <ac:spMkLst>
            <pc:docMk/>
            <pc:sldMk cId="3999082770" sldId="2142532580"/>
            <ac:spMk id="45" creationId="{38BA2AB5-AA0E-4DB2-8926-FFDF1D24F7FC}"/>
          </ac:spMkLst>
        </pc:spChg>
        <pc:spChg chg="del">
          <ac:chgData name="Balaji Srinivasan" userId="14bef0b7-5a17-40d1-a4ab-5c6c85df17c7" providerId="ADAL" clId="{25F75191-2421-4D19-A9DA-8C98894BC239}" dt="2022-11-08T05:39:55.482" v="9243" actId="478"/>
          <ac:spMkLst>
            <pc:docMk/>
            <pc:sldMk cId="3999082770" sldId="2142532580"/>
            <ac:spMk id="46" creationId="{0B6753C4-DD33-4635-92CE-C2D54042C710}"/>
          </ac:spMkLst>
        </pc:spChg>
        <pc:spChg chg="del">
          <ac:chgData name="Balaji Srinivasan" userId="14bef0b7-5a17-40d1-a4ab-5c6c85df17c7" providerId="ADAL" clId="{25F75191-2421-4D19-A9DA-8C98894BC239}" dt="2022-11-08T05:39:55.482" v="9243" actId="478"/>
          <ac:spMkLst>
            <pc:docMk/>
            <pc:sldMk cId="3999082770" sldId="2142532580"/>
            <ac:spMk id="47" creationId="{CB903040-62F9-4AD7-B6C4-54474607BF06}"/>
          </ac:spMkLst>
        </pc:spChg>
        <pc:spChg chg="del">
          <ac:chgData name="Balaji Srinivasan" userId="14bef0b7-5a17-40d1-a4ab-5c6c85df17c7" providerId="ADAL" clId="{25F75191-2421-4D19-A9DA-8C98894BC239}" dt="2022-11-08T05:39:55.482" v="9243" actId="478"/>
          <ac:spMkLst>
            <pc:docMk/>
            <pc:sldMk cId="3999082770" sldId="2142532580"/>
            <ac:spMk id="48" creationId="{E903151B-A16A-424A-A7B8-EEAE722CC91F}"/>
          </ac:spMkLst>
        </pc:spChg>
        <pc:spChg chg="del">
          <ac:chgData name="Balaji Srinivasan" userId="14bef0b7-5a17-40d1-a4ab-5c6c85df17c7" providerId="ADAL" clId="{25F75191-2421-4D19-A9DA-8C98894BC239}" dt="2022-11-08T05:39:55.482" v="9243" actId="478"/>
          <ac:spMkLst>
            <pc:docMk/>
            <pc:sldMk cId="3999082770" sldId="2142532580"/>
            <ac:spMk id="49" creationId="{FFDE852F-CC01-42F7-9FB9-F4F6130DE282}"/>
          </ac:spMkLst>
        </pc:spChg>
        <pc:spChg chg="del">
          <ac:chgData name="Balaji Srinivasan" userId="14bef0b7-5a17-40d1-a4ab-5c6c85df17c7" providerId="ADAL" clId="{25F75191-2421-4D19-A9DA-8C98894BC239}" dt="2022-11-08T05:39:55.482" v="9243" actId="478"/>
          <ac:spMkLst>
            <pc:docMk/>
            <pc:sldMk cId="3999082770" sldId="2142532580"/>
            <ac:spMk id="50" creationId="{5C6D5CFE-71D7-41AA-8E2D-48C57BF5B255}"/>
          </ac:spMkLst>
        </pc:spChg>
        <pc:spChg chg="del">
          <ac:chgData name="Balaji Srinivasan" userId="14bef0b7-5a17-40d1-a4ab-5c6c85df17c7" providerId="ADAL" clId="{25F75191-2421-4D19-A9DA-8C98894BC239}" dt="2022-11-08T05:39:55.482" v="9243" actId="478"/>
          <ac:spMkLst>
            <pc:docMk/>
            <pc:sldMk cId="3999082770" sldId="2142532580"/>
            <ac:spMk id="53" creationId="{86AB4D39-75EE-4431-94E2-51EAB1CE5C4D}"/>
          </ac:spMkLst>
        </pc:spChg>
        <pc:spChg chg="del">
          <ac:chgData name="Balaji Srinivasan" userId="14bef0b7-5a17-40d1-a4ab-5c6c85df17c7" providerId="ADAL" clId="{25F75191-2421-4D19-A9DA-8C98894BC239}" dt="2022-11-08T05:39:55.482" v="9243" actId="478"/>
          <ac:spMkLst>
            <pc:docMk/>
            <pc:sldMk cId="3999082770" sldId="2142532580"/>
            <ac:spMk id="54" creationId="{C35675D7-3996-4D98-B88A-E714C11A5F7D}"/>
          </ac:spMkLst>
        </pc:spChg>
        <pc:spChg chg="del">
          <ac:chgData name="Balaji Srinivasan" userId="14bef0b7-5a17-40d1-a4ab-5c6c85df17c7" providerId="ADAL" clId="{25F75191-2421-4D19-A9DA-8C98894BC239}" dt="2022-11-08T05:39:55.482" v="9243" actId="478"/>
          <ac:spMkLst>
            <pc:docMk/>
            <pc:sldMk cId="3999082770" sldId="2142532580"/>
            <ac:spMk id="55" creationId="{26D9E6DF-0644-438F-A525-EC35495C1DF4}"/>
          </ac:spMkLst>
        </pc:spChg>
        <pc:spChg chg="del">
          <ac:chgData name="Balaji Srinivasan" userId="14bef0b7-5a17-40d1-a4ab-5c6c85df17c7" providerId="ADAL" clId="{25F75191-2421-4D19-A9DA-8C98894BC239}" dt="2022-11-08T05:39:55.482" v="9243" actId="478"/>
          <ac:spMkLst>
            <pc:docMk/>
            <pc:sldMk cId="3999082770" sldId="2142532580"/>
            <ac:spMk id="57" creationId="{C708D29A-1E02-45BC-A5C7-BF33B02271AA}"/>
          </ac:spMkLst>
        </pc:spChg>
        <pc:spChg chg="del">
          <ac:chgData name="Balaji Srinivasan" userId="14bef0b7-5a17-40d1-a4ab-5c6c85df17c7" providerId="ADAL" clId="{25F75191-2421-4D19-A9DA-8C98894BC239}" dt="2022-11-08T05:39:55.482" v="9243" actId="478"/>
          <ac:spMkLst>
            <pc:docMk/>
            <pc:sldMk cId="3999082770" sldId="2142532580"/>
            <ac:spMk id="58" creationId="{26141FED-E2AE-4179-852E-76B6390E605D}"/>
          </ac:spMkLst>
        </pc:spChg>
        <pc:spChg chg="del">
          <ac:chgData name="Balaji Srinivasan" userId="14bef0b7-5a17-40d1-a4ab-5c6c85df17c7" providerId="ADAL" clId="{25F75191-2421-4D19-A9DA-8C98894BC239}" dt="2022-11-08T05:39:55.482" v="9243" actId="478"/>
          <ac:spMkLst>
            <pc:docMk/>
            <pc:sldMk cId="3999082770" sldId="2142532580"/>
            <ac:spMk id="59" creationId="{7227F0E1-1F7A-4AB8-B930-1A4A48D9534B}"/>
          </ac:spMkLst>
        </pc:spChg>
        <pc:spChg chg="del">
          <ac:chgData name="Balaji Srinivasan" userId="14bef0b7-5a17-40d1-a4ab-5c6c85df17c7" providerId="ADAL" clId="{25F75191-2421-4D19-A9DA-8C98894BC239}" dt="2022-11-08T05:39:55.482" v="9243" actId="478"/>
          <ac:spMkLst>
            <pc:docMk/>
            <pc:sldMk cId="3999082770" sldId="2142532580"/>
            <ac:spMk id="60" creationId="{2A637F8D-EF6B-4778-979D-F7AB04AF7F2F}"/>
          </ac:spMkLst>
        </pc:spChg>
        <pc:spChg chg="mod">
          <ac:chgData name="Balaji Srinivasan" userId="14bef0b7-5a17-40d1-a4ab-5c6c85df17c7" providerId="ADAL" clId="{25F75191-2421-4D19-A9DA-8C98894BC239}" dt="2022-11-08T05:40:12.285" v="9284" actId="1076"/>
          <ac:spMkLst>
            <pc:docMk/>
            <pc:sldMk cId="3999082770" sldId="2142532580"/>
            <ac:spMk id="94" creationId="{C72ACFB4-E57A-8EF4-BA36-9432A231C554}"/>
          </ac:spMkLst>
        </pc:spChg>
        <pc:grpChg chg="del">
          <ac:chgData name="Balaji Srinivasan" userId="14bef0b7-5a17-40d1-a4ab-5c6c85df17c7" providerId="ADAL" clId="{25F75191-2421-4D19-A9DA-8C98894BC239}" dt="2022-11-08T05:39:55.482" v="9243" actId="478"/>
          <ac:grpSpMkLst>
            <pc:docMk/>
            <pc:sldMk cId="3999082770" sldId="2142532580"/>
            <ac:grpSpMk id="64" creationId="{8EBA4F0D-2DA8-43A5-A322-ED28D52579B4}"/>
          </ac:grpSpMkLst>
        </pc:grpChg>
        <pc:picChg chg="add mod">
          <ac:chgData name="Balaji Srinivasan" userId="14bef0b7-5a17-40d1-a4ab-5c6c85df17c7" providerId="ADAL" clId="{25F75191-2421-4D19-A9DA-8C98894BC239}" dt="2022-11-08T17:32:53.238" v="10382"/>
          <ac:picMkLst>
            <pc:docMk/>
            <pc:sldMk cId="3999082770" sldId="2142532580"/>
            <ac:picMk id="7" creationId="{5D1E2F7A-85BB-3102-06A8-0FE8FBA27BA1}"/>
          </ac:picMkLst>
        </pc:picChg>
        <pc:picChg chg="add mod">
          <ac:chgData name="Balaji Srinivasan" userId="14bef0b7-5a17-40d1-a4ab-5c6c85df17c7" providerId="ADAL" clId="{25F75191-2421-4D19-A9DA-8C98894BC239}" dt="2022-11-08T17:32:53.238" v="10382"/>
          <ac:picMkLst>
            <pc:docMk/>
            <pc:sldMk cId="3999082770" sldId="2142532580"/>
            <ac:picMk id="28" creationId="{209FA9CA-EF49-5EC0-B9D9-6BBB59201E03}"/>
          </ac:picMkLst>
        </pc:picChg>
        <pc:picChg chg="del">
          <ac:chgData name="Balaji Srinivasan" userId="14bef0b7-5a17-40d1-a4ab-5c6c85df17c7" providerId="ADAL" clId="{25F75191-2421-4D19-A9DA-8C98894BC239}" dt="2022-11-08T05:39:55.482" v="9243" actId="478"/>
          <ac:picMkLst>
            <pc:docMk/>
            <pc:sldMk cId="3999082770" sldId="2142532580"/>
            <ac:picMk id="56" creationId="{38BAE585-EE52-432F-8219-54A447609EE7}"/>
          </ac:picMkLst>
        </pc:picChg>
        <pc:picChg chg="del">
          <ac:chgData name="Balaji Srinivasan" userId="14bef0b7-5a17-40d1-a4ab-5c6c85df17c7" providerId="ADAL" clId="{25F75191-2421-4D19-A9DA-8C98894BC239}" dt="2022-11-08T05:39:55.482" v="9243" actId="478"/>
          <ac:picMkLst>
            <pc:docMk/>
            <pc:sldMk cId="3999082770" sldId="2142532580"/>
            <ac:picMk id="115" creationId="{CD98D3EA-63B2-4354-B433-0ED07967AB45}"/>
          </ac:picMkLst>
        </pc:picChg>
        <pc:picChg chg="del">
          <ac:chgData name="Balaji Srinivasan" userId="14bef0b7-5a17-40d1-a4ab-5c6c85df17c7" providerId="ADAL" clId="{25F75191-2421-4D19-A9DA-8C98894BC239}" dt="2022-11-08T05:39:55.482" v="9243" actId="478"/>
          <ac:picMkLst>
            <pc:docMk/>
            <pc:sldMk cId="3999082770" sldId="2142532580"/>
            <ac:picMk id="116" creationId="{EAA6CCF4-F807-4B85-B3BB-9632C98BDE92}"/>
          </ac:picMkLst>
        </pc:picChg>
        <pc:picChg chg="del">
          <ac:chgData name="Balaji Srinivasan" userId="14bef0b7-5a17-40d1-a4ab-5c6c85df17c7" providerId="ADAL" clId="{25F75191-2421-4D19-A9DA-8C98894BC239}" dt="2022-11-08T05:39:55.482" v="9243" actId="478"/>
          <ac:picMkLst>
            <pc:docMk/>
            <pc:sldMk cId="3999082770" sldId="2142532580"/>
            <ac:picMk id="117" creationId="{97F18FAD-016C-4750-8E63-6C6BCA2F869D}"/>
          </ac:picMkLst>
        </pc:picChg>
        <pc:picChg chg="del">
          <ac:chgData name="Balaji Srinivasan" userId="14bef0b7-5a17-40d1-a4ab-5c6c85df17c7" providerId="ADAL" clId="{25F75191-2421-4D19-A9DA-8C98894BC239}" dt="2022-11-08T05:39:55.482" v="9243" actId="478"/>
          <ac:picMkLst>
            <pc:docMk/>
            <pc:sldMk cId="3999082770" sldId="2142532580"/>
            <ac:picMk id="119" creationId="{7F4798BE-FD7F-4606-BFDB-7BDBDAECDB06}"/>
          </ac:picMkLst>
        </pc:picChg>
        <pc:picChg chg="del">
          <ac:chgData name="Balaji Srinivasan" userId="14bef0b7-5a17-40d1-a4ab-5c6c85df17c7" providerId="ADAL" clId="{25F75191-2421-4D19-A9DA-8C98894BC239}" dt="2022-11-08T05:39:55.482" v="9243" actId="478"/>
          <ac:picMkLst>
            <pc:docMk/>
            <pc:sldMk cId="3999082770" sldId="2142532580"/>
            <ac:picMk id="120" creationId="{21844A6F-E37D-4E44-8C2D-1998B0A39931}"/>
          </ac:picMkLst>
        </pc:picChg>
        <pc:picChg chg="del">
          <ac:chgData name="Balaji Srinivasan" userId="14bef0b7-5a17-40d1-a4ab-5c6c85df17c7" providerId="ADAL" clId="{25F75191-2421-4D19-A9DA-8C98894BC239}" dt="2022-11-08T05:39:55.482" v="9243" actId="478"/>
          <ac:picMkLst>
            <pc:docMk/>
            <pc:sldMk cId="3999082770" sldId="2142532580"/>
            <ac:picMk id="121" creationId="{AAE6F8A5-F339-49B1-A10D-5BCEC37C6C60}"/>
          </ac:picMkLst>
        </pc:picChg>
        <pc:picChg chg="del">
          <ac:chgData name="Balaji Srinivasan" userId="14bef0b7-5a17-40d1-a4ab-5c6c85df17c7" providerId="ADAL" clId="{25F75191-2421-4D19-A9DA-8C98894BC239}" dt="2022-11-08T05:39:55.482" v="9243" actId="478"/>
          <ac:picMkLst>
            <pc:docMk/>
            <pc:sldMk cId="3999082770" sldId="2142532580"/>
            <ac:picMk id="1026" creationId="{56CDBEAD-3B4E-464D-AEBB-2AA032CE32AB}"/>
          </ac:picMkLst>
        </pc:picChg>
        <pc:picChg chg="del">
          <ac:chgData name="Balaji Srinivasan" userId="14bef0b7-5a17-40d1-a4ab-5c6c85df17c7" providerId="ADAL" clId="{25F75191-2421-4D19-A9DA-8C98894BC239}" dt="2022-11-08T05:39:55.482" v="9243" actId="478"/>
          <ac:picMkLst>
            <pc:docMk/>
            <pc:sldMk cId="3999082770" sldId="2142532580"/>
            <ac:picMk id="1028" creationId="{F4D8DECF-273C-4D05-9FAE-02329D9AFAB7}"/>
          </ac:picMkLst>
        </pc:picChg>
        <pc:picChg chg="del">
          <ac:chgData name="Balaji Srinivasan" userId="14bef0b7-5a17-40d1-a4ab-5c6c85df17c7" providerId="ADAL" clId="{25F75191-2421-4D19-A9DA-8C98894BC239}" dt="2022-11-08T17:32:52.795" v="10381" actId="478"/>
          <ac:picMkLst>
            <pc:docMk/>
            <pc:sldMk cId="3999082770" sldId="2142532580"/>
            <ac:picMk id="1032" creationId="{A3E2AA59-3A45-447D-9797-B0D2ECAC510A}"/>
          </ac:picMkLst>
        </pc:picChg>
      </pc:sldChg>
      <pc:sldChg chg="delSp add del mod">
        <pc:chgData name="Balaji Srinivasan" userId="14bef0b7-5a17-40d1-a4ab-5c6c85df17c7" providerId="ADAL" clId="{25F75191-2421-4D19-A9DA-8C98894BC239}" dt="2022-11-08T05:54:33.454" v="9877" actId="47"/>
        <pc:sldMkLst>
          <pc:docMk/>
          <pc:sldMk cId="1180226889" sldId="2142532581"/>
        </pc:sldMkLst>
        <pc:spChg chg="del">
          <ac:chgData name="Balaji Srinivasan" userId="14bef0b7-5a17-40d1-a4ab-5c6c85df17c7" providerId="ADAL" clId="{25F75191-2421-4D19-A9DA-8C98894BC239}" dt="2022-11-08T05:46:03.165" v="9445" actId="478"/>
          <ac:spMkLst>
            <pc:docMk/>
            <pc:sldMk cId="1180226889" sldId="2142532581"/>
            <ac:spMk id="2" creationId="{0582AC6A-3451-BBC1-4C76-546DC7BB85F8}"/>
          </ac:spMkLst>
        </pc:spChg>
      </pc:sldChg>
      <pc:sldChg chg="addSp delSp modSp mod ord">
        <pc:chgData name="Balaji Srinivasan" userId="14bef0b7-5a17-40d1-a4ab-5c6c85df17c7" providerId="ADAL" clId="{25F75191-2421-4D19-A9DA-8C98894BC239}" dt="2022-11-10T21:28:51.998" v="15775"/>
        <pc:sldMkLst>
          <pc:docMk/>
          <pc:sldMk cId="4002396489" sldId="2142532581"/>
        </pc:sldMkLst>
        <pc:spChg chg="mod">
          <ac:chgData name="Balaji Srinivasan" userId="14bef0b7-5a17-40d1-a4ab-5c6c85df17c7" providerId="ADAL" clId="{25F75191-2421-4D19-A9DA-8C98894BC239}" dt="2022-11-09T19:50:31.078" v="11260" actId="1035"/>
          <ac:spMkLst>
            <pc:docMk/>
            <pc:sldMk cId="4002396489" sldId="2142532581"/>
            <ac:spMk id="5" creationId="{17E4A5C9-8420-5350-E803-8B65157683ED}"/>
          </ac:spMkLst>
        </pc:spChg>
        <pc:spChg chg="add mod">
          <ac:chgData name="Balaji Srinivasan" userId="14bef0b7-5a17-40d1-a4ab-5c6c85df17c7" providerId="ADAL" clId="{25F75191-2421-4D19-A9DA-8C98894BC239}" dt="2022-11-09T20:15:37.119" v="11307" actId="408"/>
          <ac:spMkLst>
            <pc:docMk/>
            <pc:sldMk cId="4002396489" sldId="2142532581"/>
            <ac:spMk id="6" creationId="{5EB01ACF-36C0-AB5E-387C-6EBA85C6CCE5}"/>
          </ac:spMkLst>
        </pc:spChg>
        <pc:spChg chg="mod">
          <ac:chgData name="Balaji Srinivasan" userId="14bef0b7-5a17-40d1-a4ab-5c6c85df17c7" providerId="ADAL" clId="{25F75191-2421-4D19-A9DA-8C98894BC239}" dt="2022-11-09T19:46:54.051" v="11083" actId="1035"/>
          <ac:spMkLst>
            <pc:docMk/>
            <pc:sldMk cId="4002396489" sldId="2142532581"/>
            <ac:spMk id="7" creationId="{28A5F0F2-3B57-5D4C-B5DC-50ED188D312A}"/>
          </ac:spMkLst>
        </pc:spChg>
        <pc:spChg chg="del">
          <ac:chgData name="Balaji Srinivasan" userId="14bef0b7-5a17-40d1-a4ab-5c6c85df17c7" providerId="ADAL" clId="{25F75191-2421-4D19-A9DA-8C98894BC239}" dt="2022-11-09T19:46:18.699" v="11048" actId="478"/>
          <ac:spMkLst>
            <pc:docMk/>
            <pc:sldMk cId="4002396489" sldId="2142532581"/>
            <ac:spMk id="9" creationId="{E0C09E64-CD1C-D548-B78F-5365736156A9}"/>
          </ac:spMkLst>
        </pc:spChg>
        <pc:spChg chg="add mod">
          <ac:chgData name="Balaji Srinivasan" userId="14bef0b7-5a17-40d1-a4ab-5c6c85df17c7" providerId="ADAL" clId="{25F75191-2421-4D19-A9DA-8C98894BC239}" dt="2022-11-09T20:15:37.119" v="11307" actId="408"/>
          <ac:spMkLst>
            <pc:docMk/>
            <pc:sldMk cId="4002396489" sldId="2142532581"/>
            <ac:spMk id="10" creationId="{99914E64-4B8B-7BCB-0732-3314EF42FBE3}"/>
          </ac:spMkLst>
        </pc:spChg>
        <pc:spChg chg="add mod">
          <ac:chgData name="Balaji Srinivasan" userId="14bef0b7-5a17-40d1-a4ab-5c6c85df17c7" providerId="ADAL" clId="{25F75191-2421-4D19-A9DA-8C98894BC239}" dt="2022-11-09T20:15:37.119" v="11307" actId="408"/>
          <ac:spMkLst>
            <pc:docMk/>
            <pc:sldMk cId="4002396489" sldId="2142532581"/>
            <ac:spMk id="11" creationId="{4E80CE1B-EC52-2FC6-AF5B-9CB9AA90BDF9}"/>
          </ac:spMkLst>
        </pc:spChg>
        <pc:spChg chg="mod">
          <ac:chgData name="Balaji Srinivasan" userId="14bef0b7-5a17-40d1-a4ab-5c6c85df17c7" providerId="ADAL" clId="{25F75191-2421-4D19-A9DA-8C98894BC239}" dt="2022-11-09T19:50:31.078" v="11260" actId="1035"/>
          <ac:spMkLst>
            <pc:docMk/>
            <pc:sldMk cId="4002396489" sldId="2142532581"/>
            <ac:spMk id="13" creationId="{6FF80635-F449-C8F8-D5BE-4F3E1481BCB9}"/>
          </ac:spMkLst>
        </pc:spChg>
        <pc:spChg chg="mod">
          <ac:chgData name="Balaji Srinivasan" userId="14bef0b7-5a17-40d1-a4ab-5c6c85df17c7" providerId="ADAL" clId="{25F75191-2421-4D19-A9DA-8C98894BC239}" dt="2022-11-09T19:51:50.236" v="11295" actId="20577"/>
          <ac:spMkLst>
            <pc:docMk/>
            <pc:sldMk cId="4002396489" sldId="2142532581"/>
            <ac:spMk id="14" creationId="{ADFDA9BF-194D-B940-9BE4-DB2CE8760B60}"/>
          </ac:spMkLst>
        </pc:spChg>
        <pc:spChg chg="mod">
          <ac:chgData name="Balaji Srinivasan" userId="14bef0b7-5a17-40d1-a4ab-5c6c85df17c7" providerId="ADAL" clId="{25F75191-2421-4D19-A9DA-8C98894BC239}" dt="2022-11-09T19:50:31.078" v="11260" actId="1035"/>
          <ac:spMkLst>
            <pc:docMk/>
            <pc:sldMk cId="4002396489" sldId="2142532581"/>
            <ac:spMk id="16" creationId="{BBF1A1B4-55CD-DDD0-4A97-A194EC96C6F0}"/>
          </ac:spMkLst>
        </pc:spChg>
        <pc:spChg chg="mod">
          <ac:chgData name="Balaji Srinivasan" userId="14bef0b7-5a17-40d1-a4ab-5c6c85df17c7" providerId="ADAL" clId="{25F75191-2421-4D19-A9DA-8C98894BC239}" dt="2022-11-09T19:51:42.619" v="11288" actId="20577"/>
          <ac:spMkLst>
            <pc:docMk/>
            <pc:sldMk cId="4002396489" sldId="2142532581"/>
            <ac:spMk id="17" creationId="{376FD7B6-71B7-29AB-D174-D60684964BB4}"/>
          </ac:spMkLst>
        </pc:spChg>
        <pc:spChg chg="mod">
          <ac:chgData name="Balaji Srinivasan" userId="14bef0b7-5a17-40d1-a4ab-5c6c85df17c7" providerId="ADAL" clId="{25F75191-2421-4D19-A9DA-8C98894BC239}" dt="2022-11-09T19:50:31.078" v="11260" actId="1035"/>
          <ac:spMkLst>
            <pc:docMk/>
            <pc:sldMk cId="4002396489" sldId="2142532581"/>
            <ac:spMk id="19" creationId="{1244D2D5-60E0-87E1-3E28-7DD8C7407B61}"/>
          </ac:spMkLst>
        </pc:spChg>
        <pc:spChg chg="mod">
          <ac:chgData name="Balaji Srinivasan" userId="14bef0b7-5a17-40d1-a4ab-5c6c85df17c7" providerId="ADAL" clId="{25F75191-2421-4D19-A9DA-8C98894BC239}" dt="2022-11-09T19:51:35.442" v="11281" actId="20577"/>
          <ac:spMkLst>
            <pc:docMk/>
            <pc:sldMk cId="4002396489" sldId="2142532581"/>
            <ac:spMk id="20" creationId="{98D9D846-7497-541B-C970-F40F1C1B89C6}"/>
          </ac:spMkLst>
        </pc:spChg>
        <pc:spChg chg="mod">
          <ac:chgData name="Balaji Srinivasan" userId="14bef0b7-5a17-40d1-a4ab-5c6c85df17c7" providerId="ADAL" clId="{25F75191-2421-4D19-A9DA-8C98894BC239}" dt="2022-11-09T19:50:46.195" v="11270" actId="20577"/>
          <ac:spMkLst>
            <pc:docMk/>
            <pc:sldMk cId="4002396489" sldId="2142532581"/>
            <ac:spMk id="22" creationId="{9FC88524-10B0-5452-A479-74B81AC19B29}"/>
          </ac:spMkLst>
        </pc:spChg>
        <pc:spChg chg="mod">
          <ac:chgData name="Balaji Srinivasan" userId="14bef0b7-5a17-40d1-a4ab-5c6c85df17c7" providerId="ADAL" clId="{25F75191-2421-4D19-A9DA-8C98894BC239}" dt="2022-11-09T19:50:38.635" v="11264" actId="20577"/>
          <ac:spMkLst>
            <pc:docMk/>
            <pc:sldMk cId="4002396489" sldId="2142532581"/>
            <ac:spMk id="23" creationId="{E0C319F2-1C10-4691-40FF-A47500095B80}"/>
          </ac:spMkLst>
        </pc:spChg>
        <pc:spChg chg="add mod">
          <ac:chgData name="Balaji Srinivasan" userId="14bef0b7-5a17-40d1-a4ab-5c6c85df17c7" providerId="ADAL" clId="{25F75191-2421-4D19-A9DA-8C98894BC239}" dt="2022-11-10T20:26:35.497" v="15392" actId="20577"/>
          <ac:spMkLst>
            <pc:docMk/>
            <pc:sldMk cId="4002396489" sldId="2142532581"/>
            <ac:spMk id="24" creationId="{266C5068-F389-0195-2778-D728BDC69470}"/>
          </ac:spMkLst>
        </pc:spChg>
        <pc:spChg chg="mod">
          <ac:chgData name="Balaji Srinivasan" userId="14bef0b7-5a17-40d1-a4ab-5c6c85df17c7" providerId="ADAL" clId="{25F75191-2421-4D19-A9DA-8C98894BC239}" dt="2022-11-09T19:45:55.659" v="11046" actId="1036"/>
          <ac:spMkLst>
            <pc:docMk/>
            <pc:sldMk cId="4002396489" sldId="2142532581"/>
            <ac:spMk id="27" creationId="{C1E71E63-1032-614C-8F10-8102D32EE812}"/>
          </ac:spMkLst>
        </pc:spChg>
        <pc:spChg chg="mod">
          <ac:chgData name="Balaji Srinivasan" userId="14bef0b7-5a17-40d1-a4ab-5c6c85df17c7" providerId="ADAL" clId="{25F75191-2421-4D19-A9DA-8C98894BC239}" dt="2022-11-09T20:15:37.119" v="11307" actId="408"/>
          <ac:spMkLst>
            <pc:docMk/>
            <pc:sldMk cId="4002396489" sldId="2142532581"/>
            <ac:spMk id="34" creationId="{F8A62562-CB22-BC40-9D8D-3C7C29775F2E}"/>
          </ac:spMkLst>
        </pc:spChg>
        <pc:spChg chg="mod">
          <ac:chgData name="Balaji Srinivasan" userId="14bef0b7-5a17-40d1-a4ab-5c6c85df17c7" providerId="ADAL" clId="{25F75191-2421-4D19-A9DA-8C98894BC239}" dt="2022-11-09T20:15:37.119" v="11307" actId="408"/>
          <ac:spMkLst>
            <pc:docMk/>
            <pc:sldMk cId="4002396489" sldId="2142532581"/>
            <ac:spMk id="35" creationId="{AAC94C4E-DEB9-9A4C-8686-C39E31C7AF10}"/>
          </ac:spMkLst>
        </pc:spChg>
        <pc:spChg chg="mod">
          <ac:chgData name="Balaji Srinivasan" userId="14bef0b7-5a17-40d1-a4ab-5c6c85df17c7" providerId="ADAL" clId="{25F75191-2421-4D19-A9DA-8C98894BC239}" dt="2022-11-09T19:49:05.307" v="11115" actId="313"/>
          <ac:spMkLst>
            <pc:docMk/>
            <pc:sldMk cId="4002396489" sldId="2142532581"/>
            <ac:spMk id="37" creationId="{3AD392F9-4E1E-DC4F-B422-DCB65B6E58E4}"/>
          </ac:spMkLst>
        </pc:spChg>
        <pc:spChg chg="mod">
          <ac:chgData name="Balaji Srinivasan" userId="14bef0b7-5a17-40d1-a4ab-5c6c85df17c7" providerId="ADAL" clId="{25F75191-2421-4D19-A9DA-8C98894BC239}" dt="2022-11-09T19:49:35.723" v="11140" actId="20577"/>
          <ac:spMkLst>
            <pc:docMk/>
            <pc:sldMk cId="4002396489" sldId="2142532581"/>
            <ac:spMk id="38" creationId="{962542D1-4D88-CD44-AA9A-27223C6FC325}"/>
          </ac:spMkLst>
        </pc:spChg>
        <pc:spChg chg="del">
          <ac:chgData name="Balaji Srinivasan" userId="14bef0b7-5a17-40d1-a4ab-5c6c85df17c7" providerId="ADAL" clId="{25F75191-2421-4D19-A9DA-8C98894BC239}" dt="2022-11-09T19:52:17.555" v="11297" actId="478"/>
          <ac:spMkLst>
            <pc:docMk/>
            <pc:sldMk cId="4002396489" sldId="2142532581"/>
            <ac:spMk id="41" creationId="{C9B0D814-C347-9841-BEFD-A7B298726593}"/>
          </ac:spMkLst>
        </pc:spChg>
        <pc:spChg chg="mod">
          <ac:chgData name="Balaji Srinivasan" userId="14bef0b7-5a17-40d1-a4ab-5c6c85df17c7" providerId="ADAL" clId="{25F75191-2421-4D19-A9DA-8C98894BC239}" dt="2022-11-09T19:49:01.519" v="11114" actId="20577"/>
          <ac:spMkLst>
            <pc:docMk/>
            <pc:sldMk cId="4002396489" sldId="2142532581"/>
            <ac:spMk id="52" creationId="{070EB6BA-205A-D641-B552-9E8602116758}"/>
          </ac:spMkLst>
        </pc:spChg>
        <pc:spChg chg="mod">
          <ac:chgData name="Balaji Srinivasan" userId="14bef0b7-5a17-40d1-a4ab-5c6c85df17c7" providerId="ADAL" clId="{25F75191-2421-4D19-A9DA-8C98894BC239}" dt="2022-11-09T19:49:46.932" v="11144" actId="20577"/>
          <ac:spMkLst>
            <pc:docMk/>
            <pc:sldMk cId="4002396489" sldId="2142532581"/>
            <ac:spMk id="55" creationId="{6A858D59-DD33-5A4D-829B-4F6DE4C940A8}"/>
          </ac:spMkLst>
        </pc:spChg>
        <pc:spChg chg="mod">
          <ac:chgData name="Balaji Srinivasan" userId="14bef0b7-5a17-40d1-a4ab-5c6c85df17c7" providerId="ADAL" clId="{25F75191-2421-4D19-A9DA-8C98894BC239}" dt="2022-11-09T19:49:10.091" v="11126" actId="20577"/>
          <ac:spMkLst>
            <pc:docMk/>
            <pc:sldMk cId="4002396489" sldId="2142532581"/>
            <ac:spMk id="57" creationId="{EBA9BC94-1083-7B49-B3DD-1A5A153010F7}"/>
          </ac:spMkLst>
        </pc:spChg>
        <pc:spChg chg="mod">
          <ac:chgData name="Balaji Srinivasan" userId="14bef0b7-5a17-40d1-a4ab-5c6c85df17c7" providerId="ADAL" clId="{25F75191-2421-4D19-A9DA-8C98894BC239}" dt="2022-11-09T19:49:54.490" v="11151" actId="20577"/>
          <ac:spMkLst>
            <pc:docMk/>
            <pc:sldMk cId="4002396489" sldId="2142532581"/>
            <ac:spMk id="58" creationId="{723D2F0E-B543-8144-986D-8A93EE73EC12}"/>
          </ac:spMkLst>
        </pc:spChg>
        <pc:spChg chg="del">
          <ac:chgData name="Balaji Srinivasan" userId="14bef0b7-5a17-40d1-a4ab-5c6c85df17c7" providerId="ADAL" clId="{25F75191-2421-4D19-A9DA-8C98894BC239}" dt="2022-11-09T19:46:18.699" v="11048" actId="478"/>
          <ac:spMkLst>
            <pc:docMk/>
            <pc:sldMk cId="4002396489" sldId="2142532581"/>
            <ac:spMk id="59" creationId="{AEBCC5C5-7CD8-2E46-881C-23D5FCD952A8}"/>
          </ac:spMkLst>
        </pc:spChg>
        <pc:spChg chg="del">
          <ac:chgData name="Balaji Srinivasan" userId="14bef0b7-5a17-40d1-a4ab-5c6c85df17c7" providerId="ADAL" clId="{25F75191-2421-4D19-A9DA-8C98894BC239}" dt="2022-11-09T19:46:18.699" v="11048" actId="478"/>
          <ac:spMkLst>
            <pc:docMk/>
            <pc:sldMk cId="4002396489" sldId="2142532581"/>
            <ac:spMk id="60" creationId="{E643FDAB-85C6-1B48-B6C1-50F14F1C608C}"/>
          </ac:spMkLst>
        </pc:spChg>
        <pc:spChg chg="del">
          <ac:chgData name="Balaji Srinivasan" userId="14bef0b7-5a17-40d1-a4ab-5c6c85df17c7" providerId="ADAL" clId="{25F75191-2421-4D19-A9DA-8C98894BC239}" dt="2022-11-09T19:46:18.699" v="11048" actId="478"/>
          <ac:spMkLst>
            <pc:docMk/>
            <pc:sldMk cId="4002396489" sldId="2142532581"/>
            <ac:spMk id="61" creationId="{7E879D78-F613-C245-9D47-AB7503AE9EE7}"/>
          </ac:spMkLst>
        </pc:spChg>
        <pc:spChg chg="del">
          <ac:chgData name="Balaji Srinivasan" userId="14bef0b7-5a17-40d1-a4ab-5c6c85df17c7" providerId="ADAL" clId="{25F75191-2421-4D19-A9DA-8C98894BC239}" dt="2022-11-09T19:46:18.699" v="11048" actId="478"/>
          <ac:spMkLst>
            <pc:docMk/>
            <pc:sldMk cId="4002396489" sldId="2142532581"/>
            <ac:spMk id="62" creationId="{9A1F436F-080C-574B-8347-891919A68059}"/>
          </ac:spMkLst>
        </pc:spChg>
        <pc:spChg chg="del">
          <ac:chgData name="Balaji Srinivasan" userId="14bef0b7-5a17-40d1-a4ab-5c6c85df17c7" providerId="ADAL" clId="{25F75191-2421-4D19-A9DA-8C98894BC239}" dt="2022-11-09T19:46:18.699" v="11048" actId="478"/>
          <ac:spMkLst>
            <pc:docMk/>
            <pc:sldMk cId="4002396489" sldId="2142532581"/>
            <ac:spMk id="64" creationId="{DB204A00-3783-C24C-A1B8-3B473A93AC38}"/>
          </ac:spMkLst>
        </pc:spChg>
        <pc:spChg chg="del">
          <ac:chgData name="Balaji Srinivasan" userId="14bef0b7-5a17-40d1-a4ab-5c6c85df17c7" providerId="ADAL" clId="{25F75191-2421-4D19-A9DA-8C98894BC239}" dt="2022-11-09T19:46:18.699" v="11048" actId="478"/>
          <ac:spMkLst>
            <pc:docMk/>
            <pc:sldMk cId="4002396489" sldId="2142532581"/>
            <ac:spMk id="65" creationId="{478FAE54-49B0-0348-A676-606F7ADB77EF}"/>
          </ac:spMkLst>
        </pc:spChg>
        <pc:spChg chg="del">
          <ac:chgData name="Balaji Srinivasan" userId="14bef0b7-5a17-40d1-a4ab-5c6c85df17c7" providerId="ADAL" clId="{25F75191-2421-4D19-A9DA-8C98894BC239}" dt="2022-11-09T19:46:18.699" v="11048" actId="478"/>
          <ac:spMkLst>
            <pc:docMk/>
            <pc:sldMk cId="4002396489" sldId="2142532581"/>
            <ac:spMk id="66" creationId="{518FF715-5023-374F-9D39-693B0F19E0CD}"/>
          </ac:spMkLst>
        </pc:spChg>
        <pc:spChg chg="del">
          <ac:chgData name="Balaji Srinivasan" userId="14bef0b7-5a17-40d1-a4ab-5c6c85df17c7" providerId="ADAL" clId="{25F75191-2421-4D19-A9DA-8C98894BC239}" dt="2022-11-09T19:46:18.699" v="11048" actId="478"/>
          <ac:spMkLst>
            <pc:docMk/>
            <pc:sldMk cId="4002396489" sldId="2142532581"/>
            <ac:spMk id="67" creationId="{5EEE9C03-D3FE-DE4B-B662-2F86DA525252}"/>
          </ac:spMkLst>
        </pc:spChg>
        <pc:spChg chg="mod">
          <ac:chgData name="Balaji Srinivasan" userId="14bef0b7-5a17-40d1-a4ab-5c6c85df17c7" providerId="ADAL" clId="{25F75191-2421-4D19-A9DA-8C98894BC239}" dt="2022-11-09T19:47:13.667" v="11092" actId="20577"/>
          <ac:spMkLst>
            <pc:docMk/>
            <pc:sldMk cId="4002396489" sldId="2142532581"/>
            <ac:spMk id="73" creationId="{B4699FE6-A6B9-AE4E-B251-AAE04BD318C0}"/>
          </ac:spMkLst>
        </pc:spChg>
        <pc:spChg chg="mod">
          <ac:chgData name="Balaji Srinivasan" userId="14bef0b7-5a17-40d1-a4ab-5c6c85df17c7" providerId="ADAL" clId="{25F75191-2421-4D19-A9DA-8C98894BC239}" dt="2022-11-09T19:47:10.098" v="11087" actId="20577"/>
          <ac:spMkLst>
            <pc:docMk/>
            <pc:sldMk cId="4002396489" sldId="2142532581"/>
            <ac:spMk id="74" creationId="{93539C4D-D419-5847-BB0A-84445C8AA4AC}"/>
          </ac:spMkLst>
        </pc:spChg>
        <pc:grpChg chg="del">
          <ac:chgData name="Balaji Srinivasan" userId="14bef0b7-5a17-40d1-a4ab-5c6c85df17c7" providerId="ADAL" clId="{25F75191-2421-4D19-A9DA-8C98894BC239}" dt="2022-11-09T19:52:20.362" v="11298" actId="478"/>
          <ac:grpSpMkLst>
            <pc:docMk/>
            <pc:sldMk cId="4002396489" sldId="2142532581"/>
            <ac:grpSpMk id="2" creationId="{107C8E91-FAF9-3E41-8C47-2CE422E1A7A0}"/>
          </ac:grpSpMkLst>
        </pc:grpChg>
        <pc:grpChg chg="add mod">
          <ac:chgData name="Balaji Srinivasan" userId="14bef0b7-5a17-40d1-a4ab-5c6c85df17c7" providerId="ADAL" clId="{25F75191-2421-4D19-A9DA-8C98894BC239}" dt="2022-11-09T19:50:31.078" v="11260" actId="1035"/>
          <ac:grpSpMkLst>
            <pc:docMk/>
            <pc:sldMk cId="4002396489" sldId="2142532581"/>
            <ac:grpSpMk id="3" creationId="{8C5B508A-662D-35BB-0974-944AFAD51E36}"/>
          </ac:grpSpMkLst>
        </pc:grpChg>
        <pc:grpChg chg="mod">
          <ac:chgData name="Balaji Srinivasan" userId="14bef0b7-5a17-40d1-a4ab-5c6c85df17c7" providerId="ADAL" clId="{25F75191-2421-4D19-A9DA-8C98894BC239}" dt="2022-11-09T20:15:37.119" v="11307" actId="408"/>
          <ac:grpSpMkLst>
            <pc:docMk/>
            <pc:sldMk cId="4002396489" sldId="2142532581"/>
            <ac:grpSpMk id="8" creationId="{5797EDAF-998E-6F41-88AC-187E7C4929FD}"/>
          </ac:grpSpMkLst>
        </pc:grpChg>
        <pc:grpChg chg="add mod">
          <ac:chgData name="Balaji Srinivasan" userId="14bef0b7-5a17-40d1-a4ab-5c6c85df17c7" providerId="ADAL" clId="{25F75191-2421-4D19-A9DA-8C98894BC239}" dt="2022-11-09T20:15:37.119" v="11307" actId="408"/>
          <ac:grpSpMkLst>
            <pc:docMk/>
            <pc:sldMk cId="4002396489" sldId="2142532581"/>
            <ac:grpSpMk id="12" creationId="{0ACF214B-91F5-0605-17AE-4C4967EA51EC}"/>
          </ac:grpSpMkLst>
        </pc:grpChg>
        <pc:grpChg chg="add mod">
          <ac:chgData name="Balaji Srinivasan" userId="14bef0b7-5a17-40d1-a4ab-5c6c85df17c7" providerId="ADAL" clId="{25F75191-2421-4D19-A9DA-8C98894BC239}" dt="2022-11-09T20:15:37.119" v="11307" actId="408"/>
          <ac:grpSpMkLst>
            <pc:docMk/>
            <pc:sldMk cId="4002396489" sldId="2142532581"/>
            <ac:grpSpMk id="15" creationId="{1D50A7DA-0C62-EFD6-4103-FC886EA54619}"/>
          </ac:grpSpMkLst>
        </pc:grpChg>
        <pc:grpChg chg="add mod">
          <ac:chgData name="Balaji Srinivasan" userId="14bef0b7-5a17-40d1-a4ab-5c6c85df17c7" providerId="ADAL" clId="{25F75191-2421-4D19-A9DA-8C98894BC239}" dt="2022-11-09T20:15:24.906" v="11305" actId="465"/>
          <ac:grpSpMkLst>
            <pc:docMk/>
            <pc:sldMk cId="4002396489" sldId="2142532581"/>
            <ac:grpSpMk id="18" creationId="{15640F5C-3491-1494-411B-EFF6E59F1726}"/>
          </ac:grpSpMkLst>
        </pc:grpChg>
        <pc:grpChg chg="add mod">
          <ac:chgData name="Balaji Srinivasan" userId="14bef0b7-5a17-40d1-a4ab-5c6c85df17c7" providerId="ADAL" clId="{25F75191-2421-4D19-A9DA-8C98894BC239}" dt="2022-11-09T19:50:31.078" v="11260" actId="1035"/>
          <ac:grpSpMkLst>
            <pc:docMk/>
            <pc:sldMk cId="4002396489" sldId="2142532581"/>
            <ac:grpSpMk id="21" creationId="{7E6102DC-C455-BF85-BB15-42C128ADD2E2}"/>
          </ac:grpSpMkLst>
        </pc:grpChg>
        <pc:grpChg chg="mod">
          <ac:chgData name="Balaji Srinivasan" userId="14bef0b7-5a17-40d1-a4ab-5c6c85df17c7" providerId="ADAL" clId="{25F75191-2421-4D19-A9DA-8C98894BC239}" dt="2022-11-09T19:45:55.659" v="11046" actId="1036"/>
          <ac:grpSpMkLst>
            <pc:docMk/>
            <pc:sldMk cId="4002396489" sldId="2142532581"/>
            <ac:grpSpMk id="25" creationId="{A048BF5B-1A97-B34E-838C-2F72A486CDB3}"/>
          </ac:grpSpMkLst>
        </pc:grpChg>
        <pc:grpChg chg="mod">
          <ac:chgData name="Balaji Srinivasan" userId="14bef0b7-5a17-40d1-a4ab-5c6c85df17c7" providerId="ADAL" clId="{25F75191-2421-4D19-A9DA-8C98894BC239}" dt="2022-11-09T20:15:37.119" v="11307" actId="408"/>
          <ac:grpSpMkLst>
            <pc:docMk/>
            <pc:sldMk cId="4002396489" sldId="2142532581"/>
            <ac:grpSpMk id="51" creationId="{FE6FBEED-8C67-F748-8AA1-732CABF609ED}"/>
          </ac:grpSpMkLst>
        </pc:grpChg>
        <pc:grpChg chg="mod">
          <ac:chgData name="Balaji Srinivasan" userId="14bef0b7-5a17-40d1-a4ab-5c6c85df17c7" providerId="ADAL" clId="{25F75191-2421-4D19-A9DA-8C98894BC239}" dt="2022-11-09T20:15:37.119" v="11307" actId="408"/>
          <ac:grpSpMkLst>
            <pc:docMk/>
            <pc:sldMk cId="4002396489" sldId="2142532581"/>
            <ac:grpSpMk id="56" creationId="{422D44B0-79ED-C941-A13B-4968723DE261}"/>
          </ac:grpSpMkLst>
        </pc:grpChg>
        <pc:grpChg chg="mod">
          <ac:chgData name="Balaji Srinivasan" userId="14bef0b7-5a17-40d1-a4ab-5c6c85df17c7" providerId="ADAL" clId="{25F75191-2421-4D19-A9DA-8C98894BC239}" dt="2022-11-09T19:45:55.659" v="11046" actId="1036"/>
          <ac:grpSpMkLst>
            <pc:docMk/>
            <pc:sldMk cId="4002396489" sldId="2142532581"/>
            <ac:grpSpMk id="72" creationId="{14AEC37C-7497-344F-A0ED-F72A7A495368}"/>
          </ac:grpSpMkLst>
        </pc:grpChg>
        <pc:graphicFrameChg chg="mod">
          <ac:chgData name="Balaji Srinivasan" userId="14bef0b7-5a17-40d1-a4ab-5c6c85df17c7" providerId="ADAL" clId="{25F75191-2421-4D19-A9DA-8C98894BC239}" dt="2022-11-09T19:50:31.078" v="11260" actId="1035"/>
          <ac:graphicFrameMkLst>
            <pc:docMk/>
            <pc:sldMk cId="4002396489" sldId="2142532581"/>
            <ac:graphicFrameMk id="4" creationId="{7C92B15D-1583-2454-8381-300CA698BB23}"/>
          </ac:graphicFrameMkLst>
        </pc:graphicFrameChg>
        <pc:graphicFrameChg chg="mod">
          <ac:chgData name="Balaji Srinivasan" userId="14bef0b7-5a17-40d1-a4ab-5c6c85df17c7" providerId="ADAL" clId="{25F75191-2421-4D19-A9DA-8C98894BC239}" dt="2022-11-09T19:45:55.659" v="11046" actId="1036"/>
          <ac:graphicFrameMkLst>
            <pc:docMk/>
            <pc:sldMk cId="4002396489" sldId="2142532581"/>
            <ac:graphicFrameMk id="26" creationId="{7D678F54-A876-664C-9A7F-AC1261B33C32}"/>
          </ac:graphicFrameMkLst>
        </pc:graphicFrameChg>
      </pc:sldChg>
      <pc:sldChg chg="new">
        <pc:chgData name="Balaji Srinivasan" userId="14bef0b7-5a17-40d1-a4ab-5c6c85df17c7" providerId="ADAL" clId="{25F75191-2421-4D19-A9DA-8C98894BC239}" dt="2022-11-09T20:15:46.337" v="11308" actId="680"/>
        <pc:sldMkLst>
          <pc:docMk/>
          <pc:sldMk cId="3830494818" sldId="2142532582"/>
        </pc:sldMkLst>
      </pc:sldChg>
      <pc:sldChg chg="modSp add mod ord">
        <pc:chgData name="Balaji Srinivasan" userId="14bef0b7-5a17-40d1-a4ab-5c6c85df17c7" providerId="ADAL" clId="{25F75191-2421-4D19-A9DA-8C98894BC239}" dt="2022-11-11T00:11:21.223" v="19835"/>
        <pc:sldMkLst>
          <pc:docMk/>
          <pc:sldMk cId="230649992" sldId="2142532583"/>
        </pc:sldMkLst>
        <pc:spChg chg="mod">
          <ac:chgData name="Balaji Srinivasan" userId="14bef0b7-5a17-40d1-a4ab-5c6c85df17c7" providerId="ADAL" clId="{25F75191-2421-4D19-A9DA-8C98894BC239}" dt="2022-11-09T20:19:03.934" v="11399" actId="1076"/>
          <ac:spMkLst>
            <pc:docMk/>
            <pc:sldMk cId="230649992" sldId="2142532583"/>
            <ac:spMk id="2" creationId="{B6988B1C-9649-1441-3325-27E62257C74F}"/>
          </ac:spMkLst>
        </pc:spChg>
        <pc:spChg chg="mod">
          <ac:chgData name="Balaji Srinivasan" userId="14bef0b7-5a17-40d1-a4ab-5c6c85df17c7" providerId="ADAL" clId="{25F75191-2421-4D19-A9DA-8C98894BC239}" dt="2022-11-09T20:34:38.157" v="12438" actId="20577"/>
          <ac:spMkLst>
            <pc:docMk/>
            <pc:sldMk cId="230649992" sldId="2142532583"/>
            <ac:spMk id="3" creationId="{7EDF6CDE-B50A-452B-BD6F-EAFFE2716F1B}"/>
          </ac:spMkLst>
        </pc:spChg>
        <pc:spChg chg="mod">
          <ac:chgData name="Balaji Srinivasan" userId="14bef0b7-5a17-40d1-a4ab-5c6c85df17c7" providerId="ADAL" clId="{25F75191-2421-4D19-A9DA-8C98894BC239}" dt="2022-11-09T20:35:00.153" v="12496" actId="20577"/>
          <ac:spMkLst>
            <pc:docMk/>
            <pc:sldMk cId="230649992" sldId="2142532583"/>
            <ac:spMk id="107" creationId="{C0A9A0D8-1DF6-A948-8CAA-6F74F90F9D04}"/>
          </ac:spMkLst>
        </pc:spChg>
        <pc:spChg chg="mod">
          <ac:chgData name="Balaji Srinivasan" userId="14bef0b7-5a17-40d1-a4ab-5c6c85df17c7" providerId="ADAL" clId="{25F75191-2421-4D19-A9DA-8C98894BC239}" dt="2022-11-09T20:35:19.958" v="12575" actId="20577"/>
          <ac:spMkLst>
            <pc:docMk/>
            <pc:sldMk cId="230649992" sldId="2142532583"/>
            <ac:spMk id="119" creationId="{ED6D8FF6-BD3F-B74E-BF4B-0ED88E1D3BFA}"/>
          </ac:spMkLst>
        </pc:spChg>
        <pc:spChg chg="mod">
          <ac:chgData name="Balaji Srinivasan" userId="14bef0b7-5a17-40d1-a4ab-5c6c85df17c7" providerId="ADAL" clId="{25F75191-2421-4D19-A9DA-8C98894BC239}" dt="2022-11-09T20:35:59.740" v="12676" actId="20577"/>
          <ac:spMkLst>
            <pc:docMk/>
            <pc:sldMk cId="230649992" sldId="2142532583"/>
            <ac:spMk id="122" creationId="{C0EDAFF5-6160-F940-ADF5-FDD488A4B5E2}"/>
          </ac:spMkLst>
        </pc:spChg>
        <pc:spChg chg="mod">
          <ac:chgData name="Balaji Srinivasan" userId="14bef0b7-5a17-40d1-a4ab-5c6c85df17c7" providerId="ADAL" clId="{25F75191-2421-4D19-A9DA-8C98894BC239}" dt="2022-11-09T20:36:06.144" v="12683" actId="20577"/>
          <ac:spMkLst>
            <pc:docMk/>
            <pc:sldMk cId="230649992" sldId="2142532583"/>
            <ac:spMk id="124" creationId="{E24A0F29-5710-EE4D-AD30-AED61EED56E2}"/>
          </ac:spMkLst>
        </pc:spChg>
        <pc:spChg chg="mod">
          <ac:chgData name="Balaji Srinivasan" userId="14bef0b7-5a17-40d1-a4ab-5c6c85df17c7" providerId="ADAL" clId="{25F75191-2421-4D19-A9DA-8C98894BC239}" dt="2022-11-09T20:36:21.493" v="12703" actId="20577"/>
          <ac:spMkLst>
            <pc:docMk/>
            <pc:sldMk cId="230649992" sldId="2142532583"/>
            <ac:spMk id="126" creationId="{E7D03174-2EBD-3A4F-85D7-A01A825755D8}"/>
          </ac:spMkLst>
        </pc:spChg>
        <pc:spChg chg="mod">
          <ac:chgData name="Balaji Srinivasan" userId="14bef0b7-5a17-40d1-a4ab-5c6c85df17c7" providerId="ADAL" clId="{25F75191-2421-4D19-A9DA-8C98894BC239}" dt="2022-11-09T20:36:43.140" v="12748" actId="20577"/>
          <ac:spMkLst>
            <pc:docMk/>
            <pc:sldMk cId="230649992" sldId="2142532583"/>
            <ac:spMk id="128" creationId="{15E2D2B7-85EF-8448-A969-1F86A9D04597}"/>
          </ac:spMkLst>
        </pc:spChg>
      </pc:sldChg>
      <pc:sldChg chg="addSp delSp modSp mod">
        <pc:chgData name="Balaji Srinivasan" userId="14bef0b7-5a17-40d1-a4ab-5c6c85df17c7" providerId="ADAL" clId="{25F75191-2421-4D19-A9DA-8C98894BC239}" dt="2022-11-10T23:41:41.142" v="17582" actId="14100"/>
        <pc:sldMkLst>
          <pc:docMk/>
          <pc:sldMk cId="573262856" sldId="2142532584"/>
        </pc:sldMkLst>
        <pc:spChg chg="add del mod">
          <ac:chgData name="Balaji Srinivasan" userId="14bef0b7-5a17-40d1-a4ab-5c6c85df17c7" providerId="ADAL" clId="{25F75191-2421-4D19-A9DA-8C98894BC239}" dt="2022-11-10T21:24:18.714" v="15594"/>
          <ac:spMkLst>
            <pc:docMk/>
            <pc:sldMk cId="573262856" sldId="2142532584"/>
            <ac:spMk id="3" creationId="{5140D806-38B7-DAC8-E897-219B3644C3C9}"/>
          </ac:spMkLst>
        </pc:spChg>
        <pc:spChg chg="add mod">
          <ac:chgData name="Balaji Srinivasan" userId="14bef0b7-5a17-40d1-a4ab-5c6c85df17c7" providerId="ADAL" clId="{25F75191-2421-4D19-A9DA-8C98894BC239}" dt="2022-11-10T21:36:36.930" v="16059" actId="14100"/>
          <ac:spMkLst>
            <pc:docMk/>
            <pc:sldMk cId="573262856" sldId="2142532584"/>
            <ac:spMk id="5" creationId="{CDD81E68-CC91-CCA1-F203-1687B1F6ECA9}"/>
          </ac:spMkLst>
        </pc:spChg>
        <pc:spChg chg="add mod">
          <ac:chgData name="Balaji Srinivasan" userId="14bef0b7-5a17-40d1-a4ab-5c6c85df17c7" providerId="ADAL" clId="{25F75191-2421-4D19-A9DA-8C98894BC239}" dt="2022-11-10T21:27:25.611" v="15770" actId="207"/>
          <ac:spMkLst>
            <pc:docMk/>
            <pc:sldMk cId="573262856" sldId="2142532584"/>
            <ac:spMk id="9" creationId="{F06EF800-3D09-DB8A-DCE6-2D9F0B55AED3}"/>
          </ac:spMkLst>
        </pc:spChg>
        <pc:spChg chg="add mod">
          <ac:chgData name="Balaji Srinivasan" userId="14bef0b7-5a17-40d1-a4ab-5c6c85df17c7" providerId="ADAL" clId="{25F75191-2421-4D19-A9DA-8C98894BC239}" dt="2022-11-10T21:30:39.598" v="15952" actId="20577"/>
          <ac:spMkLst>
            <pc:docMk/>
            <pc:sldMk cId="573262856" sldId="2142532584"/>
            <ac:spMk id="10" creationId="{E777C02B-7A8B-8A57-292D-909542C8AB46}"/>
          </ac:spMkLst>
        </pc:spChg>
        <pc:spChg chg="add mod">
          <ac:chgData name="Balaji Srinivasan" userId="14bef0b7-5a17-40d1-a4ab-5c6c85df17c7" providerId="ADAL" clId="{25F75191-2421-4D19-A9DA-8C98894BC239}" dt="2022-11-10T22:48:06.695" v="16876" actId="20577"/>
          <ac:spMkLst>
            <pc:docMk/>
            <pc:sldMk cId="573262856" sldId="2142532584"/>
            <ac:spMk id="11" creationId="{00137E90-FD23-5035-5C7F-725C5001E371}"/>
          </ac:spMkLst>
        </pc:spChg>
        <pc:spChg chg="add mod">
          <ac:chgData name="Balaji Srinivasan" userId="14bef0b7-5a17-40d1-a4ab-5c6c85df17c7" providerId="ADAL" clId="{25F75191-2421-4D19-A9DA-8C98894BC239}" dt="2022-11-10T23:36:52.240" v="17580" actId="1036"/>
          <ac:spMkLst>
            <pc:docMk/>
            <pc:sldMk cId="573262856" sldId="2142532584"/>
            <ac:spMk id="12" creationId="{4140FDBF-53FE-9958-FCBF-E2FB70F5F8D2}"/>
          </ac:spMkLst>
        </pc:spChg>
        <pc:spChg chg="add mod">
          <ac:chgData name="Balaji Srinivasan" userId="14bef0b7-5a17-40d1-a4ab-5c6c85df17c7" providerId="ADAL" clId="{25F75191-2421-4D19-A9DA-8C98894BC239}" dt="2022-11-10T23:41:41.142" v="17582" actId="14100"/>
          <ac:spMkLst>
            <pc:docMk/>
            <pc:sldMk cId="573262856" sldId="2142532584"/>
            <ac:spMk id="13" creationId="{2397DAD4-B5B4-9076-CB1C-95AEFE3AA191}"/>
          </ac:spMkLst>
        </pc:spChg>
        <pc:spChg chg="mod">
          <ac:chgData name="Balaji Srinivasan" userId="14bef0b7-5a17-40d1-a4ab-5c6c85df17c7" providerId="ADAL" clId="{25F75191-2421-4D19-A9DA-8C98894BC239}" dt="2022-11-10T23:03:53.731" v="17564" actId="1076"/>
          <ac:spMkLst>
            <pc:docMk/>
            <pc:sldMk cId="573262856" sldId="2142532584"/>
            <ac:spMk id="19" creationId="{D8AD5EA5-CE4E-AD42-AB65-FB1291DAC0DB}"/>
          </ac:spMkLst>
        </pc:spChg>
        <pc:spChg chg="mod">
          <ac:chgData name="Balaji Srinivasan" userId="14bef0b7-5a17-40d1-a4ab-5c6c85df17c7" providerId="ADAL" clId="{25F75191-2421-4D19-A9DA-8C98894BC239}" dt="2022-11-10T22:47:30.070" v="16773" actId="14100"/>
          <ac:spMkLst>
            <pc:docMk/>
            <pc:sldMk cId="573262856" sldId="2142532584"/>
            <ac:spMk id="20" creationId="{9C69A2C1-1CAC-DC49-90F8-85C642CA7A9F}"/>
          </ac:spMkLst>
        </pc:spChg>
        <pc:spChg chg="mod">
          <ac:chgData name="Balaji Srinivasan" userId="14bef0b7-5a17-40d1-a4ab-5c6c85df17c7" providerId="ADAL" clId="{25F75191-2421-4D19-A9DA-8C98894BC239}" dt="2022-11-10T22:47:37.102" v="16775" actId="14100"/>
          <ac:spMkLst>
            <pc:docMk/>
            <pc:sldMk cId="573262856" sldId="2142532584"/>
            <ac:spMk id="21" creationId="{587E3972-272E-8F49-A678-13B315860BFC}"/>
          </ac:spMkLst>
        </pc:spChg>
        <pc:spChg chg="mod">
          <ac:chgData name="Balaji Srinivasan" userId="14bef0b7-5a17-40d1-a4ab-5c6c85df17c7" providerId="ADAL" clId="{25F75191-2421-4D19-A9DA-8C98894BC239}" dt="2022-11-10T21:31:52.792" v="15954" actId="207"/>
          <ac:spMkLst>
            <pc:docMk/>
            <pc:sldMk cId="573262856" sldId="2142532584"/>
            <ac:spMk id="22" creationId="{4F91237C-6534-324F-B402-DE11F4E73E38}"/>
          </ac:spMkLst>
        </pc:spChg>
        <pc:spChg chg="del">
          <ac:chgData name="Balaji Srinivasan" userId="14bef0b7-5a17-40d1-a4ab-5c6c85df17c7" providerId="ADAL" clId="{25F75191-2421-4D19-A9DA-8C98894BC239}" dt="2022-11-10T21:23:43.226" v="15587" actId="478"/>
          <ac:spMkLst>
            <pc:docMk/>
            <pc:sldMk cId="573262856" sldId="2142532584"/>
            <ac:spMk id="23" creationId="{6099A91E-2508-EC4F-8578-68246AA8DA20}"/>
          </ac:spMkLst>
        </pc:spChg>
        <pc:spChg chg="del">
          <ac:chgData name="Balaji Srinivasan" userId="14bef0b7-5a17-40d1-a4ab-5c6c85df17c7" providerId="ADAL" clId="{25F75191-2421-4D19-A9DA-8C98894BC239}" dt="2022-11-10T21:24:07.141" v="15590" actId="478"/>
          <ac:spMkLst>
            <pc:docMk/>
            <pc:sldMk cId="573262856" sldId="2142532584"/>
            <ac:spMk id="25" creationId="{176CD71D-AB15-9A43-8381-0AE27C5829CB}"/>
          </ac:spMkLst>
        </pc:spChg>
        <pc:spChg chg="del">
          <ac:chgData name="Balaji Srinivasan" userId="14bef0b7-5a17-40d1-a4ab-5c6c85df17c7" providerId="ADAL" clId="{25F75191-2421-4D19-A9DA-8C98894BC239}" dt="2022-11-10T21:26:38.327" v="15764" actId="478"/>
          <ac:spMkLst>
            <pc:docMk/>
            <pc:sldMk cId="573262856" sldId="2142532584"/>
            <ac:spMk id="27" creationId="{CF8508E0-3C07-E045-BCD4-7FFA97F2B057}"/>
          </ac:spMkLst>
        </pc:spChg>
        <pc:spChg chg="mod">
          <ac:chgData name="Balaji Srinivasan" userId="14bef0b7-5a17-40d1-a4ab-5c6c85df17c7" providerId="ADAL" clId="{25F75191-2421-4D19-A9DA-8C98894BC239}" dt="2022-11-10T21:36:26.344" v="16057" actId="122"/>
          <ac:spMkLst>
            <pc:docMk/>
            <pc:sldMk cId="573262856" sldId="2142532584"/>
            <ac:spMk id="28" creationId="{2CA5468D-96EE-B64C-AF8F-1F13108CC1B5}"/>
          </ac:spMkLst>
        </pc:spChg>
        <pc:spChg chg="del">
          <ac:chgData name="Balaji Srinivasan" userId="14bef0b7-5a17-40d1-a4ab-5c6c85df17c7" providerId="ADAL" clId="{25F75191-2421-4D19-A9DA-8C98894BC239}" dt="2022-11-10T21:24:07.141" v="15590" actId="478"/>
          <ac:spMkLst>
            <pc:docMk/>
            <pc:sldMk cId="573262856" sldId="2142532584"/>
            <ac:spMk id="29" creationId="{E2E81FC1-F52D-8D41-A187-B37CCBDF948D}"/>
          </ac:spMkLst>
        </pc:spChg>
        <pc:spChg chg="mod">
          <ac:chgData name="Balaji Srinivasan" userId="14bef0b7-5a17-40d1-a4ab-5c6c85df17c7" providerId="ADAL" clId="{25F75191-2421-4D19-A9DA-8C98894BC239}" dt="2022-11-10T23:37:22.703" v="17581" actId="1076"/>
          <ac:spMkLst>
            <pc:docMk/>
            <pc:sldMk cId="573262856" sldId="2142532584"/>
            <ac:spMk id="30" creationId="{843ECBFB-570E-6D49-98C2-D02ADA006A30}"/>
          </ac:spMkLst>
        </pc:spChg>
        <pc:spChg chg="mod">
          <ac:chgData name="Balaji Srinivasan" userId="14bef0b7-5a17-40d1-a4ab-5c6c85df17c7" providerId="ADAL" clId="{25F75191-2421-4D19-A9DA-8C98894BC239}" dt="2022-11-10T23:41:41.142" v="17582" actId="14100"/>
          <ac:spMkLst>
            <pc:docMk/>
            <pc:sldMk cId="573262856" sldId="2142532584"/>
            <ac:spMk id="31" creationId="{D27BE972-1207-054B-9414-13F16AF32984}"/>
          </ac:spMkLst>
        </pc:spChg>
        <pc:spChg chg="mod">
          <ac:chgData name="Balaji Srinivasan" userId="14bef0b7-5a17-40d1-a4ab-5c6c85df17c7" providerId="ADAL" clId="{25F75191-2421-4D19-A9DA-8C98894BC239}" dt="2022-11-10T23:05:10.656" v="17575" actId="1076"/>
          <ac:spMkLst>
            <pc:docMk/>
            <pc:sldMk cId="573262856" sldId="2142532584"/>
            <ac:spMk id="32" creationId="{1254F374-098C-474E-BADA-5012A28BCFDF}"/>
          </ac:spMkLst>
        </pc:spChg>
        <pc:spChg chg="mod">
          <ac:chgData name="Balaji Srinivasan" userId="14bef0b7-5a17-40d1-a4ab-5c6c85df17c7" providerId="ADAL" clId="{25F75191-2421-4D19-A9DA-8C98894BC239}" dt="2022-11-10T23:41:41.142" v="17582" actId="14100"/>
          <ac:spMkLst>
            <pc:docMk/>
            <pc:sldMk cId="573262856" sldId="2142532584"/>
            <ac:spMk id="33" creationId="{22D5B910-7F7E-F640-92AD-E7A16D2A8ABC}"/>
          </ac:spMkLst>
        </pc:spChg>
        <pc:spChg chg="mod">
          <ac:chgData name="Balaji Srinivasan" userId="14bef0b7-5a17-40d1-a4ab-5c6c85df17c7" providerId="ADAL" clId="{25F75191-2421-4D19-A9DA-8C98894BC239}" dt="2022-11-10T22:44:42.986" v="16473" actId="20577"/>
          <ac:spMkLst>
            <pc:docMk/>
            <pc:sldMk cId="573262856" sldId="2142532584"/>
            <ac:spMk id="37" creationId="{3CC111A3-2003-9A4A-B249-105D6F36A55E}"/>
          </ac:spMkLst>
        </pc:spChg>
        <pc:spChg chg="mod">
          <ac:chgData name="Balaji Srinivasan" userId="14bef0b7-5a17-40d1-a4ab-5c6c85df17c7" providerId="ADAL" clId="{25F75191-2421-4D19-A9DA-8C98894BC239}" dt="2022-11-10T22:48:43.745" v="16908" actId="1035"/>
          <ac:spMkLst>
            <pc:docMk/>
            <pc:sldMk cId="573262856" sldId="2142532584"/>
            <ac:spMk id="38" creationId="{4EA6E0BF-31BB-B743-9FB8-EC16F0C30263}"/>
          </ac:spMkLst>
        </pc:spChg>
        <pc:spChg chg="mod">
          <ac:chgData name="Balaji Srinivasan" userId="14bef0b7-5a17-40d1-a4ab-5c6c85df17c7" providerId="ADAL" clId="{25F75191-2421-4D19-A9DA-8C98894BC239}" dt="2022-11-10T22:48:47.812" v="16911" actId="1035"/>
          <ac:spMkLst>
            <pc:docMk/>
            <pc:sldMk cId="573262856" sldId="2142532584"/>
            <ac:spMk id="39" creationId="{893C07D1-98B6-5447-A3E6-FD498912F2F1}"/>
          </ac:spMkLst>
        </pc:spChg>
        <pc:spChg chg="mod">
          <ac:chgData name="Balaji Srinivasan" userId="14bef0b7-5a17-40d1-a4ab-5c6c85df17c7" providerId="ADAL" clId="{25F75191-2421-4D19-A9DA-8C98894BC239}" dt="2022-11-10T23:36:52.240" v="17580" actId="1036"/>
          <ac:spMkLst>
            <pc:docMk/>
            <pc:sldMk cId="573262856" sldId="2142532584"/>
            <ac:spMk id="40" creationId="{4E5664EA-1807-8244-8E2F-C645CBE0D47F}"/>
          </ac:spMkLst>
        </pc:spChg>
        <pc:spChg chg="del mod">
          <ac:chgData name="Balaji Srinivasan" userId="14bef0b7-5a17-40d1-a4ab-5c6c85df17c7" providerId="ADAL" clId="{25F75191-2421-4D19-A9DA-8C98894BC239}" dt="2022-11-10T22:53:16.307" v="17265" actId="478"/>
          <ac:spMkLst>
            <pc:docMk/>
            <pc:sldMk cId="573262856" sldId="2142532584"/>
            <ac:spMk id="41" creationId="{86E5C2AE-AE44-214F-AB21-A129F25D52D2}"/>
          </ac:spMkLst>
        </pc:spChg>
        <pc:spChg chg="mod">
          <ac:chgData name="Balaji Srinivasan" userId="14bef0b7-5a17-40d1-a4ab-5c6c85df17c7" providerId="ADAL" clId="{25F75191-2421-4D19-A9DA-8C98894BC239}" dt="2022-11-10T23:36:52.240" v="17580" actId="1036"/>
          <ac:spMkLst>
            <pc:docMk/>
            <pc:sldMk cId="573262856" sldId="2142532584"/>
            <ac:spMk id="42" creationId="{7262F3B7-5966-9941-A2B7-B2A9E009A53C}"/>
          </ac:spMkLst>
        </pc:spChg>
        <pc:spChg chg="del">
          <ac:chgData name="Balaji Srinivasan" userId="14bef0b7-5a17-40d1-a4ab-5c6c85df17c7" providerId="ADAL" clId="{25F75191-2421-4D19-A9DA-8C98894BC239}" dt="2022-11-10T21:27:05.302" v="15768" actId="478"/>
          <ac:spMkLst>
            <pc:docMk/>
            <pc:sldMk cId="573262856" sldId="2142532584"/>
            <ac:spMk id="44" creationId="{EB85846B-B4DD-D346-BE0C-37F878C3F360}"/>
          </ac:spMkLst>
        </pc:spChg>
        <pc:spChg chg="del">
          <ac:chgData name="Balaji Srinivasan" userId="14bef0b7-5a17-40d1-a4ab-5c6c85df17c7" providerId="ADAL" clId="{25F75191-2421-4D19-A9DA-8C98894BC239}" dt="2022-11-10T21:27:05.302" v="15768" actId="478"/>
          <ac:spMkLst>
            <pc:docMk/>
            <pc:sldMk cId="573262856" sldId="2142532584"/>
            <ac:spMk id="45" creationId="{14CCF53B-4E8A-804A-9EAC-C1FF6A3EC7E9}"/>
          </ac:spMkLst>
        </pc:spChg>
        <pc:picChg chg="add del mod">
          <ac:chgData name="Balaji Srinivasan" userId="14bef0b7-5a17-40d1-a4ab-5c6c85df17c7" providerId="ADAL" clId="{25F75191-2421-4D19-A9DA-8C98894BC239}" dt="2022-11-10T21:25:21.074" v="15717" actId="478"/>
          <ac:picMkLst>
            <pc:docMk/>
            <pc:sldMk cId="573262856" sldId="2142532584"/>
            <ac:picMk id="2" creationId="{107319BD-D2F3-10E1-0623-2DCB1749544F}"/>
          </ac:picMkLst>
        </pc:picChg>
        <pc:picChg chg="add del mod">
          <ac:chgData name="Balaji Srinivasan" userId="14bef0b7-5a17-40d1-a4ab-5c6c85df17c7" providerId="ADAL" clId="{25F75191-2421-4D19-A9DA-8C98894BC239}" dt="2022-11-10T21:24:18.714" v="15594"/>
          <ac:picMkLst>
            <pc:docMk/>
            <pc:sldMk cId="573262856" sldId="2142532584"/>
            <ac:picMk id="4" creationId="{1156EBD3-9DAD-51DC-3905-26EA2FC6AB63}"/>
          </ac:picMkLst>
        </pc:picChg>
        <pc:picChg chg="add mod">
          <ac:chgData name="Balaji Srinivasan" userId="14bef0b7-5a17-40d1-a4ab-5c6c85df17c7" providerId="ADAL" clId="{25F75191-2421-4D19-A9DA-8C98894BC239}" dt="2022-11-10T21:24:28.697" v="15674" actId="1037"/>
          <ac:picMkLst>
            <pc:docMk/>
            <pc:sldMk cId="573262856" sldId="2142532584"/>
            <ac:picMk id="6" creationId="{1C9762AC-C25E-0CC5-5865-95C00ECF869C}"/>
          </ac:picMkLst>
        </pc:picChg>
        <pc:picChg chg="add mod">
          <ac:chgData name="Balaji Srinivasan" userId="14bef0b7-5a17-40d1-a4ab-5c6c85df17c7" providerId="ADAL" clId="{25F75191-2421-4D19-A9DA-8C98894BC239}" dt="2022-11-10T21:25:30.404" v="15721" actId="1076"/>
          <ac:picMkLst>
            <pc:docMk/>
            <pc:sldMk cId="573262856" sldId="2142532584"/>
            <ac:picMk id="7" creationId="{BB93292A-44BE-7DEB-3511-A4B3E5E6128F}"/>
          </ac:picMkLst>
        </pc:picChg>
        <pc:picChg chg="add mod">
          <ac:chgData name="Balaji Srinivasan" userId="14bef0b7-5a17-40d1-a4ab-5c6c85df17c7" providerId="ADAL" clId="{25F75191-2421-4D19-A9DA-8C98894BC239}" dt="2022-11-10T21:26:58.918" v="15767" actId="1076"/>
          <ac:picMkLst>
            <pc:docMk/>
            <pc:sldMk cId="573262856" sldId="2142532584"/>
            <ac:picMk id="8" creationId="{AB20E447-CF11-BD6D-70BE-85B936FBF1BD}"/>
          </ac:picMkLst>
        </pc:picChg>
      </pc:sldChg>
      <pc:sldChg chg="addSp delSp modSp add mod">
        <pc:chgData name="Balaji Srinivasan" userId="14bef0b7-5a17-40d1-a4ab-5c6c85df17c7" providerId="ADAL" clId="{25F75191-2421-4D19-A9DA-8C98894BC239}" dt="2022-11-11T00:03:27.924" v="19486" actId="465"/>
        <pc:sldMkLst>
          <pc:docMk/>
          <pc:sldMk cId="1616552144" sldId="2142532585"/>
        </pc:sldMkLst>
        <pc:spChg chg="mod">
          <ac:chgData name="Balaji Srinivasan" userId="14bef0b7-5a17-40d1-a4ab-5c6c85df17c7" providerId="ADAL" clId="{25F75191-2421-4D19-A9DA-8C98894BC239}" dt="2022-11-11T00:01:13.811" v="19253" actId="20577"/>
          <ac:spMkLst>
            <pc:docMk/>
            <pc:sldMk cId="1616552144" sldId="2142532585"/>
            <ac:spMk id="5" creationId="{CDD81E68-CC91-CCA1-F203-1687B1F6ECA9}"/>
          </ac:spMkLst>
        </pc:spChg>
        <pc:spChg chg="add mod">
          <ac:chgData name="Balaji Srinivasan" userId="14bef0b7-5a17-40d1-a4ab-5c6c85df17c7" providerId="ADAL" clId="{25F75191-2421-4D19-A9DA-8C98894BC239}" dt="2022-11-10T23:54:15.428" v="18551" actId="14100"/>
          <ac:spMkLst>
            <pc:docMk/>
            <pc:sldMk cId="1616552144" sldId="2142532585"/>
            <ac:spMk id="11" creationId="{7E7F4A72-358D-E3A1-FB7F-64FA8D22CF54}"/>
          </ac:spMkLst>
        </pc:spChg>
        <pc:spChg chg="add mod">
          <ac:chgData name="Balaji Srinivasan" userId="14bef0b7-5a17-40d1-a4ab-5c6c85df17c7" providerId="ADAL" clId="{25F75191-2421-4D19-A9DA-8C98894BC239}" dt="2022-11-10T23:54:44.260" v="18556" actId="14100"/>
          <ac:spMkLst>
            <pc:docMk/>
            <pc:sldMk cId="1616552144" sldId="2142532585"/>
            <ac:spMk id="12" creationId="{B1AE38CC-59B2-1B10-FDC5-1D8A29719CB8}"/>
          </ac:spMkLst>
        </pc:spChg>
        <pc:spChg chg="add mod">
          <ac:chgData name="Balaji Srinivasan" userId="14bef0b7-5a17-40d1-a4ab-5c6c85df17c7" providerId="ADAL" clId="{25F75191-2421-4D19-A9DA-8C98894BC239}" dt="2022-11-10T23:54:38.886" v="18554" actId="14100"/>
          <ac:spMkLst>
            <pc:docMk/>
            <pc:sldMk cId="1616552144" sldId="2142532585"/>
            <ac:spMk id="13" creationId="{5D4DFED9-18B1-9ADD-A750-6AA39A0B75C1}"/>
          </ac:spMkLst>
        </pc:spChg>
        <pc:spChg chg="add mod">
          <ac:chgData name="Balaji Srinivasan" userId="14bef0b7-5a17-40d1-a4ab-5c6c85df17c7" providerId="ADAL" clId="{25F75191-2421-4D19-A9DA-8C98894BC239}" dt="2022-11-10T23:51:28.467" v="18547" actId="1035"/>
          <ac:spMkLst>
            <pc:docMk/>
            <pc:sldMk cId="1616552144" sldId="2142532585"/>
            <ac:spMk id="14" creationId="{C5621FA7-2979-337B-97FD-F5F4E5F416BE}"/>
          </ac:spMkLst>
        </pc:spChg>
        <pc:spChg chg="add mod">
          <ac:chgData name="Balaji Srinivasan" userId="14bef0b7-5a17-40d1-a4ab-5c6c85df17c7" providerId="ADAL" clId="{25F75191-2421-4D19-A9DA-8C98894BC239}" dt="2022-11-10T23:51:28.467" v="18547" actId="1035"/>
          <ac:spMkLst>
            <pc:docMk/>
            <pc:sldMk cId="1616552144" sldId="2142532585"/>
            <ac:spMk id="15" creationId="{FC5164C0-DD8D-84E6-844A-2F18A182DDFC}"/>
          </ac:spMkLst>
        </pc:spChg>
        <pc:spChg chg="add mod">
          <ac:chgData name="Balaji Srinivasan" userId="14bef0b7-5a17-40d1-a4ab-5c6c85df17c7" providerId="ADAL" clId="{25F75191-2421-4D19-A9DA-8C98894BC239}" dt="2022-11-10T23:51:28.467" v="18547" actId="1035"/>
          <ac:spMkLst>
            <pc:docMk/>
            <pc:sldMk cId="1616552144" sldId="2142532585"/>
            <ac:spMk id="16" creationId="{8308294D-4302-2D97-CCFD-26596944216C}"/>
          </ac:spMkLst>
        </pc:spChg>
        <pc:spChg chg="add mod">
          <ac:chgData name="Balaji Srinivasan" userId="14bef0b7-5a17-40d1-a4ab-5c6c85df17c7" providerId="ADAL" clId="{25F75191-2421-4D19-A9DA-8C98894BC239}" dt="2022-11-11T00:02:44.718" v="19444" actId="1076"/>
          <ac:spMkLst>
            <pc:docMk/>
            <pc:sldMk cId="1616552144" sldId="2142532585"/>
            <ac:spMk id="17" creationId="{E4318027-16EE-50C4-27E6-38653B85A329}"/>
          </ac:spMkLst>
        </pc:spChg>
        <pc:spChg chg="add mod">
          <ac:chgData name="Balaji Srinivasan" userId="14bef0b7-5a17-40d1-a4ab-5c6c85df17c7" providerId="ADAL" clId="{25F75191-2421-4D19-A9DA-8C98894BC239}" dt="2022-11-11T00:03:27.924" v="19486" actId="465"/>
          <ac:spMkLst>
            <pc:docMk/>
            <pc:sldMk cId="1616552144" sldId="2142532585"/>
            <ac:spMk id="18" creationId="{3AB12E57-8B99-164F-E759-FD9784EE835D}"/>
          </ac:spMkLst>
        </pc:spChg>
        <pc:spChg chg="mod">
          <ac:chgData name="Balaji Srinivasan" userId="14bef0b7-5a17-40d1-a4ab-5c6c85df17c7" providerId="ADAL" clId="{25F75191-2421-4D19-A9DA-8C98894BC239}" dt="2022-11-10T22:55:03.459" v="17383" actId="14100"/>
          <ac:spMkLst>
            <pc:docMk/>
            <pc:sldMk cId="1616552144" sldId="2142532585"/>
            <ac:spMk id="19" creationId="{D8AD5EA5-CE4E-AD42-AB65-FB1291DAC0DB}"/>
          </ac:spMkLst>
        </pc:spChg>
        <pc:spChg chg="mod">
          <ac:chgData name="Balaji Srinivasan" userId="14bef0b7-5a17-40d1-a4ab-5c6c85df17c7" providerId="ADAL" clId="{25F75191-2421-4D19-A9DA-8C98894BC239}" dt="2022-11-10T22:55:03.459" v="17383" actId="14100"/>
          <ac:spMkLst>
            <pc:docMk/>
            <pc:sldMk cId="1616552144" sldId="2142532585"/>
            <ac:spMk id="20" creationId="{9C69A2C1-1CAC-DC49-90F8-85C642CA7A9F}"/>
          </ac:spMkLst>
        </pc:spChg>
        <pc:spChg chg="mod">
          <ac:chgData name="Balaji Srinivasan" userId="14bef0b7-5a17-40d1-a4ab-5c6c85df17c7" providerId="ADAL" clId="{25F75191-2421-4D19-A9DA-8C98894BC239}" dt="2022-11-11T00:03:05.283" v="19448" actId="1076"/>
          <ac:spMkLst>
            <pc:docMk/>
            <pc:sldMk cId="1616552144" sldId="2142532585"/>
            <ac:spMk id="21" creationId="{587E3972-272E-8F49-A678-13B315860BFC}"/>
          </ac:spMkLst>
        </pc:spChg>
        <pc:spChg chg="mod">
          <ac:chgData name="Balaji Srinivasan" userId="14bef0b7-5a17-40d1-a4ab-5c6c85df17c7" providerId="ADAL" clId="{25F75191-2421-4D19-A9DA-8C98894BC239}" dt="2022-11-10T21:38:17.236" v="16076" actId="207"/>
          <ac:spMkLst>
            <pc:docMk/>
            <pc:sldMk cId="1616552144" sldId="2142532585"/>
            <ac:spMk id="22" creationId="{4F91237C-6534-324F-B402-DE11F4E73E38}"/>
          </ac:spMkLst>
        </pc:spChg>
        <pc:spChg chg="add mod">
          <ac:chgData name="Balaji Srinivasan" userId="14bef0b7-5a17-40d1-a4ab-5c6c85df17c7" providerId="ADAL" clId="{25F75191-2421-4D19-A9DA-8C98894BC239}" dt="2022-11-10T23:51:28.467" v="18547" actId="1035"/>
          <ac:spMkLst>
            <pc:docMk/>
            <pc:sldMk cId="1616552144" sldId="2142532585"/>
            <ac:spMk id="23" creationId="{978EF0A6-C2E0-25D6-878D-9D5EEF5FD782}"/>
          </ac:spMkLst>
        </pc:spChg>
        <pc:spChg chg="mod">
          <ac:chgData name="Balaji Srinivasan" userId="14bef0b7-5a17-40d1-a4ab-5c6c85df17c7" providerId="ADAL" clId="{25F75191-2421-4D19-A9DA-8C98894BC239}" dt="2022-11-10T21:38:25.379" v="16077" actId="207"/>
          <ac:spMkLst>
            <pc:docMk/>
            <pc:sldMk cId="1616552144" sldId="2142532585"/>
            <ac:spMk id="24" creationId="{1445B0E7-B7DC-9A4D-BBA4-5FAC8C24C8BD}"/>
          </ac:spMkLst>
        </pc:spChg>
        <pc:spChg chg="add mod">
          <ac:chgData name="Balaji Srinivasan" userId="14bef0b7-5a17-40d1-a4ab-5c6c85df17c7" providerId="ADAL" clId="{25F75191-2421-4D19-A9DA-8C98894BC239}" dt="2022-11-11T00:03:27.924" v="19486" actId="465"/>
          <ac:spMkLst>
            <pc:docMk/>
            <pc:sldMk cId="1616552144" sldId="2142532585"/>
            <ac:spMk id="25" creationId="{824F1F3A-7D15-A8BE-79D0-026EC315A495}"/>
          </ac:spMkLst>
        </pc:spChg>
        <pc:spChg chg="mod">
          <ac:chgData name="Balaji Srinivasan" userId="14bef0b7-5a17-40d1-a4ab-5c6c85df17c7" providerId="ADAL" clId="{25F75191-2421-4D19-A9DA-8C98894BC239}" dt="2022-11-10T21:38:41.769" v="16078" actId="207"/>
          <ac:spMkLst>
            <pc:docMk/>
            <pc:sldMk cId="1616552144" sldId="2142532585"/>
            <ac:spMk id="26" creationId="{5BE94489-0E7D-E047-BA03-84F8BBCB625A}"/>
          </ac:spMkLst>
        </pc:spChg>
        <pc:spChg chg="add mod">
          <ac:chgData name="Balaji Srinivasan" userId="14bef0b7-5a17-40d1-a4ab-5c6c85df17c7" providerId="ADAL" clId="{25F75191-2421-4D19-A9DA-8C98894BC239}" dt="2022-11-11T00:03:17.818" v="19485" actId="1036"/>
          <ac:spMkLst>
            <pc:docMk/>
            <pc:sldMk cId="1616552144" sldId="2142532585"/>
            <ac:spMk id="27" creationId="{9AEA2A13-086C-DB4E-D5C8-E116E919A1C2}"/>
          </ac:spMkLst>
        </pc:spChg>
        <pc:spChg chg="mod">
          <ac:chgData name="Balaji Srinivasan" userId="14bef0b7-5a17-40d1-a4ab-5c6c85df17c7" providerId="ADAL" clId="{25F75191-2421-4D19-A9DA-8C98894BC239}" dt="2022-11-10T21:37:51.707" v="16075" actId="14100"/>
          <ac:spMkLst>
            <pc:docMk/>
            <pc:sldMk cId="1616552144" sldId="2142532585"/>
            <ac:spMk id="28" creationId="{2CA5468D-96EE-B64C-AF8F-1F13108CC1B5}"/>
          </ac:spMkLst>
        </pc:spChg>
        <pc:spChg chg="mod">
          <ac:chgData name="Balaji Srinivasan" userId="14bef0b7-5a17-40d1-a4ab-5c6c85df17c7" providerId="ADAL" clId="{25F75191-2421-4D19-A9DA-8C98894BC239}" dt="2022-11-11T00:01:01.714" v="19251" actId="20577"/>
          <ac:spMkLst>
            <pc:docMk/>
            <pc:sldMk cId="1616552144" sldId="2142532585"/>
            <ac:spMk id="30" creationId="{843ECBFB-570E-6D49-98C2-D02ADA006A30}"/>
          </ac:spMkLst>
        </pc:spChg>
        <pc:spChg chg="del">
          <ac:chgData name="Balaji Srinivasan" userId="14bef0b7-5a17-40d1-a4ab-5c6c85df17c7" providerId="ADAL" clId="{25F75191-2421-4D19-A9DA-8C98894BC239}" dt="2022-11-10T22:54:47.303" v="17381" actId="478"/>
          <ac:spMkLst>
            <pc:docMk/>
            <pc:sldMk cId="1616552144" sldId="2142532585"/>
            <ac:spMk id="31" creationId="{D27BE972-1207-054B-9414-13F16AF32984}"/>
          </ac:spMkLst>
        </pc:spChg>
        <pc:spChg chg="del">
          <ac:chgData name="Balaji Srinivasan" userId="14bef0b7-5a17-40d1-a4ab-5c6c85df17c7" providerId="ADAL" clId="{25F75191-2421-4D19-A9DA-8C98894BC239}" dt="2022-11-10T22:54:47.303" v="17381" actId="478"/>
          <ac:spMkLst>
            <pc:docMk/>
            <pc:sldMk cId="1616552144" sldId="2142532585"/>
            <ac:spMk id="32" creationId="{1254F374-098C-474E-BADA-5012A28BCFDF}"/>
          </ac:spMkLst>
        </pc:spChg>
        <pc:spChg chg="del">
          <ac:chgData name="Balaji Srinivasan" userId="14bef0b7-5a17-40d1-a4ab-5c6c85df17c7" providerId="ADAL" clId="{25F75191-2421-4D19-A9DA-8C98894BC239}" dt="2022-11-10T22:54:47.303" v="17381" actId="478"/>
          <ac:spMkLst>
            <pc:docMk/>
            <pc:sldMk cId="1616552144" sldId="2142532585"/>
            <ac:spMk id="33" creationId="{22D5B910-7F7E-F640-92AD-E7A16D2A8ABC}"/>
          </ac:spMkLst>
        </pc:spChg>
        <pc:spChg chg="del">
          <ac:chgData name="Balaji Srinivasan" userId="14bef0b7-5a17-40d1-a4ab-5c6c85df17c7" providerId="ADAL" clId="{25F75191-2421-4D19-A9DA-8C98894BC239}" dt="2022-11-10T22:54:47.303" v="17381" actId="478"/>
          <ac:spMkLst>
            <pc:docMk/>
            <pc:sldMk cId="1616552144" sldId="2142532585"/>
            <ac:spMk id="37" creationId="{3CC111A3-2003-9A4A-B249-105D6F36A55E}"/>
          </ac:spMkLst>
        </pc:spChg>
        <pc:spChg chg="del">
          <ac:chgData name="Balaji Srinivasan" userId="14bef0b7-5a17-40d1-a4ab-5c6c85df17c7" providerId="ADAL" clId="{25F75191-2421-4D19-A9DA-8C98894BC239}" dt="2022-11-10T22:54:47.303" v="17381" actId="478"/>
          <ac:spMkLst>
            <pc:docMk/>
            <pc:sldMk cId="1616552144" sldId="2142532585"/>
            <ac:spMk id="38" creationId="{4EA6E0BF-31BB-B743-9FB8-EC16F0C30263}"/>
          </ac:spMkLst>
        </pc:spChg>
        <pc:spChg chg="del">
          <ac:chgData name="Balaji Srinivasan" userId="14bef0b7-5a17-40d1-a4ab-5c6c85df17c7" providerId="ADAL" clId="{25F75191-2421-4D19-A9DA-8C98894BC239}" dt="2022-11-10T22:54:47.303" v="17381" actId="478"/>
          <ac:spMkLst>
            <pc:docMk/>
            <pc:sldMk cId="1616552144" sldId="2142532585"/>
            <ac:spMk id="39" creationId="{893C07D1-98B6-5447-A3E6-FD498912F2F1}"/>
          </ac:spMkLst>
        </pc:spChg>
        <pc:spChg chg="del">
          <ac:chgData name="Balaji Srinivasan" userId="14bef0b7-5a17-40d1-a4ab-5c6c85df17c7" providerId="ADAL" clId="{25F75191-2421-4D19-A9DA-8C98894BC239}" dt="2022-11-10T22:54:47.303" v="17381" actId="478"/>
          <ac:spMkLst>
            <pc:docMk/>
            <pc:sldMk cId="1616552144" sldId="2142532585"/>
            <ac:spMk id="40" creationId="{4E5664EA-1807-8244-8E2F-C645CBE0D47F}"/>
          </ac:spMkLst>
        </pc:spChg>
        <pc:spChg chg="del">
          <ac:chgData name="Balaji Srinivasan" userId="14bef0b7-5a17-40d1-a4ab-5c6c85df17c7" providerId="ADAL" clId="{25F75191-2421-4D19-A9DA-8C98894BC239}" dt="2022-11-10T22:54:47.303" v="17381" actId="478"/>
          <ac:spMkLst>
            <pc:docMk/>
            <pc:sldMk cId="1616552144" sldId="2142532585"/>
            <ac:spMk id="41" creationId="{86E5C2AE-AE44-214F-AB21-A129F25D52D2}"/>
          </ac:spMkLst>
        </pc:spChg>
        <pc:spChg chg="del">
          <ac:chgData name="Balaji Srinivasan" userId="14bef0b7-5a17-40d1-a4ab-5c6c85df17c7" providerId="ADAL" clId="{25F75191-2421-4D19-A9DA-8C98894BC239}" dt="2022-11-10T22:54:47.303" v="17381" actId="478"/>
          <ac:spMkLst>
            <pc:docMk/>
            <pc:sldMk cId="1616552144" sldId="2142532585"/>
            <ac:spMk id="42" creationId="{7262F3B7-5966-9941-A2B7-B2A9E009A53C}"/>
          </ac:spMkLst>
        </pc:spChg>
        <pc:picChg chg="add mod">
          <ac:chgData name="Balaji Srinivasan" userId="14bef0b7-5a17-40d1-a4ab-5c6c85df17c7" providerId="ADAL" clId="{25F75191-2421-4D19-A9DA-8C98894BC239}" dt="2022-11-10T21:37:00.363" v="16064" actId="1076"/>
          <ac:picMkLst>
            <pc:docMk/>
            <pc:sldMk cId="1616552144" sldId="2142532585"/>
            <ac:picMk id="2" creationId="{3DFA840B-6D5E-F913-1AC1-341CDACFF04C}"/>
          </ac:picMkLst>
        </pc:picChg>
        <pc:picChg chg="add mod">
          <ac:chgData name="Balaji Srinivasan" userId="14bef0b7-5a17-40d1-a4ab-5c6c85df17c7" providerId="ADAL" clId="{25F75191-2421-4D19-A9DA-8C98894BC239}" dt="2022-11-10T21:37:19.118" v="16068" actId="1076"/>
          <ac:picMkLst>
            <pc:docMk/>
            <pc:sldMk cId="1616552144" sldId="2142532585"/>
            <ac:picMk id="3" creationId="{C6065A59-01E3-C2A1-252F-94A8D410744B}"/>
          </ac:picMkLst>
        </pc:picChg>
        <pc:picChg chg="add mod">
          <ac:chgData name="Balaji Srinivasan" userId="14bef0b7-5a17-40d1-a4ab-5c6c85df17c7" providerId="ADAL" clId="{25F75191-2421-4D19-A9DA-8C98894BC239}" dt="2022-11-10T21:37:37.121" v="16072" actId="1076"/>
          <ac:picMkLst>
            <pc:docMk/>
            <pc:sldMk cId="1616552144" sldId="2142532585"/>
            <ac:picMk id="4" creationId="{9998AC3A-4961-131A-E6E6-91C7467156C3}"/>
          </ac:picMkLst>
        </pc:picChg>
        <pc:picChg chg="del">
          <ac:chgData name="Balaji Srinivasan" userId="14bef0b7-5a17-40d1-a4ab-5c6c85df17c7" providerId="ADAL" clId="{25F75191-2421-4D19-A9DA-8C98894BC239}" dt="2022-11-10T21:37:11.405" v="16065" actId="478"/>
          <ac:picMkLst>
            <pc:docMk/>
            <pc:sldMk cId="1616552144" sldId="2142532585"/>
            <ac:picMk id="6" creationId="{1C9762AC-C25E-0CC5-5865-95C00ECF869C}"/>
          </ac:picMkLst>
        </pc:picChg>
        <pc:picChg chg="del">
          <ac:chgData name="Balaji Srinivasan" userId="14bef0b7-5a17-40d1-a4ab-5c6c85df17c7" providerId="ADAL" clId="{25F75191-2421-4D19-A9DA-8C98894BC239}" dt="2022-11-10T21:36:51.617" v="16060" actId="478"/>
          <ac:picMkLst>
            <pc:docMk/>
            <pc:sldMk cId="1616552144" sldId="2142532585"/>
            <ac:picMk id="7" creationId="{BB93292A-44BE-7DEB-3511-A4B3E5E6128F}"/>
          </ac:picMkLst>
        </pc:picChg>
        <pc:picChg chg="del">
          <ac:chgData name="Balaji Srinivasan" userId="14bef0b7-5a17-40d1-a4ab-5c6c85df17c7" providerId="ADAL" clId="{25F75191-2421-4D19-A9DA-8C98894BC239}" dt="2022-11-10T21:37:29.192" v="16069" actId="478"/>
          <ac:picMkLst>
            <pc:docMk/>
            <pc:sldMk cId="1616552144" sldId="2142532585"/>
            <ac:picMk id="8" creationId="{AB20E447-CF11-BD6D-70BE-85B936FBF1BD}"/>
          </ac:picMkLst>
        </pc:picChg>
      </pc:sldChg>
      <pc:sldChg chg="add del">
        <pc:chgData name="Balaji Srinivasan" userId="14bef0b7-5a17-40d1-a4ab-5c6c85df17c7" providerId="ADAL" clId="{25F75191-2421-4D19-A9DA-8C98894BC239}" dt="2022-11-11T00:20:33.600" v="20126"/>
        <pc:sldMkLst>
          <pc:docMk/>
          <pc:sldMk cId="1427123215" sldId="2142532586"/>
        </pc:sldMkLst>
      </pc:sldChg>
      <pc:sldMasterChg chg="delSldLayout">
        <pc:chgData name="Balaji Srinivasan" userId="14bef0b7-5a17-40d1-a4ab-5c6c85df17c7" providerId="ADAL" clId="{25F75191-2421-4D19-A9DA-8C98894BC239}" dt="2022-11-10T19:37:52.886" v="14966" actId="47"/>
        <pc:sldMasterMkLst>
          <pc:docMk/>
          <pc:sldMasterMk cId="2702988270" sldId="2147483660"/>
        </pc:sldMasterMkLst>
        <pc:sldLayoutChg chg="del">
          <pc:chgData name="Balaji Srinivasan" userId="14bef0b7-5a17-40d1-a4ab-5c6c85df17c7" providerId="ADAL" clId="{25F75191-2421-4D19-A9DA-8C98894BC239}" dt="2022-11-10T19:37:52.886" v="14966" actId="47"/>
          <pc:sldLayoutMkLst>
            <pc:docMk/>
            <pc:sldMasterMk cId="2702988270" sldId="2147483660"/>
            <pc:sldLayoutMk cId="3309483247" sldId="2147483765"/>
          </pc:sldLayoutMkLst>
        </pc:sldLayoutChg>
      </pc:sldMasterChg>
      <pc:sldMasterChg chg="del delSldLayout">
        <pc:chgData name="Balaji Srinivasan" userId="14bef0b7-5a17-40d1-a4ab-5c6c85df17c7" providerId="ADAL" clId="{25F75191-2421-4D19-A9DA-8C98894BC239}" dt="2022-11-01T18:49:22.505" v="1089" actId="700"/>
        <pc:sldMasterMkLst>
          <pc:docMk/>
          <pc:sldMasterMk cId="994015562" sldId="2147483763"/>
        </pc:sldMasterMkLst>
        <pc:sldLayoutChg chg="del">
          <pc:chgData name="Balaji Srinivasan" userId="14bef0b7-5a17-40d1-a4ab-5c6c85df17c7" providerId="ADAL" clId="{25F75191-2421-4D19-A9DA-8C98894BC239}" dt="2022-11-01T18:49:22.505" v="1089" actId="700"/>
          <pc:sldLayoutMkLst>
            <pc:docMk/>
            <pc:sldMasterMk cId="994015562" sldId="2147483763"/>
            <pc:sldLayoutMk cId="3960868374" sldId="2147483764"/>
          </pc:sldLayoutMkLst>
        </pc:sldLayoutChg>
      </pc:sldMasterChg>
      <pc:sldMasterChg chg="del delSldLayout">
        <pc:chgData name="Balaji Srinivasan" userId="14bef0b7-5a17-40d1-a4ab-5c6c85df17c7" providerId="ADAL" clId="{25F75191-2421-4D19-A9DA-8C98894BC239}" dt="2022-11-04T17:53:16.943" v="5140" actId="2696"/>
        <pc:sldMasterMkLst>
          <pc:docMk/>
          <pc:sldMasterMk cId="2556797817" sldId="2147483763"/>
        </pc:sldMasterMkLst>
        <pc:sldLayoutChg chg="del">
          <pc:chgData name="Balaji Srinivasan" userId="14bef0b7-5a17-40d1-a4ab-5c6c85df17c7" providerId="ADAL" clId="{25F75191-2421-4D19-A9DA-8C98894BC239}" dt="2022-11-04T17:53:16.943" v="5140" actId="2696"/>
          <pc:sldLayoutMkLst>
            <pc:docMk/>
            <pc:sldMasterMk cId="2556797817" sldId="2147483763"/>
            <pc:sldLayoutMk cId="2124708576" sldId="2147483764"/>
          </pc:sldLayoutMkLst>
        </pc:sldLayoutChg>
      </pc:sldMasterChg>
      <pc:sldMasterChg chg="del delSldLayout">
        <pc:chgData name="Balaji Srinivasan" userId="14bef0b7-5a17-40d1-a4ab-5c6c85df17c7" providerId="ADAL" clId="{25F75191-2421-4D19-A9DA-8C98894BC239}" dt="2022-11-01T20:10:48.192" v="2652" actId="2696"/>
        <pc:sldMasterMkLst>
          <pc:docMk/>
          <pc:sldMasterMk cId="3219327758" sldId="2147483763"/>
        </pc:sldMasterMkLst>
        <pc:sldLayoutChg chg="del">
          <pc:chgData name="Balaji Srinivasan" userId="14bef0b7-5a17-40d1-a4ab-5c6c85df17c7" providerId="ADAL" clId="{25F75191-2421-4D19-A9DA-8C98894BC239}" dt="2022-11-01T20:10:48.192" v="2652" actId="2696"/>
          <pc:sldLayoutMkLst>
            <pc:docMk/>
            <pc:sldMasterMk cId="3219327758" sldId="2147483763"/>
            <pc:sldLayoutMk cId="3430238508" sldId="2147483764"/>
          </pc:sldLayoutMkLst>
        </pc:sldLayoutChg>
      </pc:sldMasterChg>
    </pc:docChg>
  </pc:docChgLst>
  <pc:docChgLst>
    <pc:chgData name="Rick Seiden (Bullcity)" userId="S::rseiden@helenoftroy.com::489a4e87-d82f-4d3a-964d-3ab2f4d1fa86" providerId="AD" clId="Web-{3176879F-AF8F-47A4-B3C0-D3A7C7867FFE}"/>
    <pc:docChg chg="addSld modSld modSection">
      <pc:chgData name="Rick Seiden (Bullcity)" userId="S::rseiden@helenoftroy.com::489a4e87-d82f-4d3a-964d-3ab2f4d1fa86" providerId="AD" clId="Web-{3176879F-AF8F-47A4-B3C0-D3A7C7867FFE}" dt="2022-11-05T14:40:53.505" v="5" actId="20577"/>
      <pc:docMkLst>
        <pc:docMk/>
      </pc:docMkLst>
      <pc:sldChg chg="delSp modSp add replId">
        <pc:chgData name="Rick Seiden (Bullcity)" userId="S::rseiden@helenoftroy.com::489a4e87-d82f-4d3a-964d-3ab2f4d1fa86" providerId="AD" clId="Web-{3176879F-AF8F-47A4-B3C0-D3A7C7867FFE}" dt="2022-11-05T14:40:53.505" v="5" actId="20577"/>
        <pc:sldMkLst>
          <pc:docMk/>
          <pc:sldMk cId="312410043" sldId="2142532573"/>
        </pc:sldMkLst>
        <pc:spChg chg="mod">
          <ac:chgData name="Rick Seiden (Bullcity)" userId="S::rseiden@helenoftroy.com::489a4e87-d82f-4d3a-964d-3ab2f4d1fa86" providerId="AD" clId="Web-{3176879F-AF8F-47A4-B3C0-D3A7C7867FFE}" dt="2022-11-05T14:40:53.505" v="5" actId="20577"/>
          <ac:spMkLst>
            <pc:docMk/>
            <pc:sldMk cId="312410043" sldId="2142532573"/>
            <ac:spMk id="4" creationId="{9D8AA5CF-9B47-87F2-7579-1D21DA3F3160}"/>
          </ac:spMkLst>
        </pc:spChg>
        <pc:picChg chg="del">
          <ac:chgData name="Rick Seiden (Bullcity)" userId="S::rseiden@helenoftroy.com::489a4e87-d82f-4d3a-964d-3ab2f4d1fa86" providerId="AD" clId="Web-{3176879F-AF8F-47A4-B3C0-D3A7C7867FFE}" dt="2022-11-05T14:40:37.426" v="1"/>
          <ac:picMkLst>
            <pc:docMk/>
            <pc:sldMk cId="312410043" sldId="2142532573"/>
            <ac:picMk id="2" creationId="{6CE993F8-53C9-A14B-B799-C8537824EB7E}"/>
          </ac:picMkLst>
        </pc:picChg>
      </pc:sldChg>
    </pc:docChg>
  </pc:docChgLst>
  <pc:docChgLst>
    <pc:chgData name="Rick Seiden (Bullcity)" userId="S::rseiden@helenoftroy.com::489a4e87-d82f-4d3a-964d-3ab2f4d1fa86" providerId="AD" clId="Web-{F5532CDE-D92E-4BB2-96ED-356F119BD56C}"/>
    <pc:docChg chg="">
      <pc:chgData name="Rick Seiden (Bullcity)" userId="S::rseiden@helenoftroy.com::489a4e87-d82f-4d3a-964d-3ab2f4d1fa86" providerId="AD" clId="Web-{F5532CDE-D92E-4BB2-96ED-356F119BD56C}" dt="2022-11-02T18:41:38.160" v="4"/>
      <pc:docMkLst>
        <pc:docMk/>
      </pc:docMkLst>
      <pc:sldChg chg="delCm">
        <pc:chgData name="Rick Seiden (Bullcity)" userId="S::rseiden@helenoftroy.com::489a4e87-d82f-4d3a-964d-3ab2f4d1fa86" providerId="AD" clId="Web-{F5532CDE-D92E-4BB2-96ED-356F119BD56C}" dt="2022-11-02T18:39:13.250" v="0"/>
        <pc:sldMkLst>
          <pc:docMk/>
          <pc:sldMk cId="465704378" sldId="256"/>
        </pc:sldMkLst>
      </pc:sldChg>
      <pc:sldChg chg="delCm">
        <pc:chgData name="Rick Seiden (Bullcity)" userId="S::rseiden@helenoftroy.com::489a4e87-d82f-4d3a-964d-3ab2f4d1fa86" providerId="AD" clId="Web-{F5532CDE-D92E-4BB2-96ED-356F119BD56C}" dt="2022-11-02T18:39:57.298" v="1"/>
        <pc:sldMkLst>
          <pc:docMk/>
          <pc:sldMk cId="0" sldId="260"/>
        </pc:sldMkLst>
      </pc:sldChg>
      <pc:sldChg chg="delCm">
        <pc:chgData name="Rick Seiden (Bullcity)" userId="S::rseiden@helenoftroy.com::489a4e87-d82f-4d3a-964d-3ab2f4d1fa86" providerId="AD" clId="Web-{F5532CDE-D92E-4BB2-96ED-356F119BD56C}" dt="2022-11-02T18:41:16.628" v="3"/>
        <pc:sldMkLst>
          <pc:docMk/>
          <pc:sldMk cId="0" sldId="267"/>
        </pc:sldMkLst>
      </pc:sldChg>
      <pc:sldChg chg="delCm">
        <pc:chgData name="Rick Seiden (Bullcity)" userId="S::rseiden@helenoftroy.com::489a4e87-d82f-4d3a-964d-3ab2f4d1fa86" providerId="AD" clId="Web-{F5532CDE-D92E-4BB2-96ED-356F119BD56C}" dt="2022-11-02T18:40:57.206" v="2"/>
        <pc:sldMkLst>
          <pc:docMk/>
          <pc:sldMk cId="2115418796" sldId="11768"/>
        </pc:sldMkLst>
      </pc:sldChg>
      <pc:sldChg chg="delCm">
        <pc:chgData name="Rick Seiden (Bullcity)" userId="S::rseiden@helenoftroy.com::489a4e87-d82f-4d3a-964d-3ab2f4d1fa86" providerId="AD" clId="Web-{F5532CDE-D92E-4BB2-96ED-356F119BD56C}" dt="2022-11-02T18:41:38.160" v="4"/>
        <pc:sldMkLst>
          <pc:docMk/>
          <pc:sldMk cId="3682403739" sldId="2107481548"/>
        </pc:sldMkLst>
      </pc:sldChg>
    </pc:docChg>
  </pc:docChgLst>
  <pc:docChgLst>
    <pc:chgData name="Mel Blizzard" userId="2f35b275-155d-40d2-8ffd-bf40a594fd74" providerId="ADAL" clId="{BD605D11-311A-4505-B1CA-576BE72BA8BF}"/>
    <pc:docChg chg="modSld">
      <pc:chgData name="Mel Blizzard" userId="2f35b275-155d-40d2-8ffd-bf40a594fd74" providerId="ADAL" clId="{BD605D11-311A-4505-B1CA-576BE72BA8BF}" dt="2022-11-04T21:12:51.153" v="2" actId="20577"/>
      <pc:docMkLst>
        <pc:docMk/>
      </pc:docMkLst>
      <pc:sldChg chg="modSp mod">
        <pc:chgData name="Mel Blizzard" userId="2f35b275-155d-40d2-8ffd-bf40a594fd74" providerId="ADAL" clId="{BD605D11-311A-4505-B1CA-576BE72BA8BF}" dt="2022-11-04T21:12:51.153" v="2" actId="20577"/>
        <pc:sldMkLst>
          <pc:docMk/>
          <pc:sldMk cId="1940923647" sldId="2142532571"/>
        </pc:sldMkLst>
        <pc:spChg chg="mod">
          <ac:chgData name="Mel Blizzard" userId="2f35b275-155d-40d2-8ffd-bf40a594fd74" providerId="ADAL" clId="{BD605D11-311A-4505-B1CA-576BE72BA8BF}" dt="2022-11-04T21:12:51.153" v="2" actId="20577"/>
          <ac:spMkLst>
            <pc:docMk/>
            <pc:sldMk cId="1940923647" sldId="2142532571"/>
            <ac:spMk id="9" creationId="{624C9A87-1711-B4D8-FC5D-8957041743EF}"/>
          </ac:spMkLst>
        </pc:spChg>
      </pc:sldChg>
    </pc:docChg>
  </pc:docChgLst>
  <pc:docChgLst>
    <pc:chgData clId="Web-{CC139555-6BF4-455F-81ED-31DE31D74D5F}"/>
    <pc:docChg chg="modSld">
      <pc:chgData name="" userId="" providerId="" clId="Web-{CC139555-6BF4-455F-81ED-31DE31D74D5F}" dt="2022-11-01T21:36:42.436" v="0" actId="1076"/>
      <pc:docMkLst>
        <pc:docMk/>
      </pc:docMkLst>
      <pc:sldChg chg="modSp">
        <pc:chgData name="" userId="" providerId="" clId="Web-{CC139555-6BF4-455F-81ED-31DE31D74D5F}" dt="2022-11-01T21:36:42.436" v="0" actId="1076"/>
        <pc:sldMkLst>
          <pc:docMk/>
          <pc:sldMk cId="4107540767" sldId="11764"/>
        </pc:sldMkLst>
        <pc:spChg chg="mod">
          <ac:chgData name="" userId="" providerId="" clId="Web-{CC139555-6BF4-455F-81ED-31DE31D74D5F}" dt="2022-11-01T21:36:42.436" v="0" actId="1076"/>
          <ac:spMkLst>
            <pc:docMk/>
            <pc:sldMk cId="4107540767" sldId="11764"/>
            <ac:spMk id="6" creationId="{26416BE6-6124-1674-0DA5-77C5BFA33A9A}"/>
          </ac:spMkLst>
        </pc:spChg>
      </pc:sldChg>
    </pc:docChg>
  </pc:docChgLst>
  <pc:docChgLst>
    <pc:chgData name="Rick Seiden (Bullcity)" userId="S::rseiden@helenoftroy.com::489a4e87-d82f-4d3a-964d-3ab2f4d1fa86" providerId="AD" clId="Web-{97197F18-A62D-4321-A5E3-CDFA89297AF7}"/>
    <pc:docChg chg="modSld">
      <pc:chgData name="Rick Seiden (Bullcity)" userId="S::rseiden@helenoftroy.com::489a4e87-d82f-4d3a-964d-3ab2f4d1fa86" providerId="AD" clId="Web-{97197F18-A62D-4321-A5E3-CDFA89297AF7}" dt="2022-11-02T18:28:47.128" v="4"/>
      <pc:docMkLst>
        <pc:docMk/>
      </pc:docMkLst>
      <pc:sldChg chg="delSp modSp">
        <pc:chgData name="Rick Seiden (Bullcity)" userId="S::rseiden@helenoftroy.com::489a4e87-d82f-4d3a-964d-3ab2f4d1fa86" providerId="AD" clId="Web-{97197F18-A62D-4321-A5E3-CDFA89297AF7}" dt="2022-11-02T18:28:47.128" v="4"/>
        <pc:sldMkLst>
          <pc:docMk/>
          <pc:sldMk cId="2428813769" sldId="2107481546"/>
        </pc:sldMkLst>
        <pc:spChg chg="mod">
          <ac:chgData name="Rick Seiden (Bullcity)" userId="S::rseiden@helenoftroy.com::489a4e87-d82f-4d3a-964d-3ab2f4d1fa86" providerId="AD" clId="Web-{97197F18-A62D-4321-A5E3-CDFA89297AF7}" dt="2022-11-02T18:28:44.049" v="3" actId="1076"/>
          <ac:spMkLst>
            <pc:docMk/>
            <pc:sldMk cId="2428813769" sldId="2107481546"/>
            <ac:spMk id="41" creationId="{BEE96D2E-8262-2AE7-60AD-7D98D718D69E}"/>
          </ac:spMkLst>
        </pc:spChg>
        <pc:spChg chg="del">
          <ac:chgData name="Rick Seiden (Bullcity)" userId="S::rseiden@helenoftroy.com::489a4e87-d82f-4d3a-964d-3ab2f4d1fa86" providerId="AD" clId="Web-{97197F18-A62D-4321-A5E3-CDFA89297AF7}" dt="2022-11-02T18:28:25.236" v="1"/>
          <ac:spMkLst>
            <pc:docMk/>
            <pc:sldMk cId="2428813769" sldId="2107481546"/>
            <ac:spMk id="78" creationId="{B1B4091A-65E5-CD5F-58B5-758E690DAF87}"/>
          </ac:spMkLst>
        </pc:spChg>
        <pc:spChg chg="mod">
          <ac:chgData name="Rick Seiden (Bullcity)" userId="S::rseiden@helenoftroy.com::489a4e87-d82f-4d3a-964d-3ab2f4d1fa86" providerId="AD" clId="Web-{97197F18-A62D-4321-A5E3-CDFA89297AF7}" dt="2022-11-02T18:28:33.205" v="2" actId="1076"/>
          <ac:spMkLst>
            <pc:docMk/>
            <pc:sldMk cId="2428813769" sldId="2107481546"/>
            <ac:spMk id="774" creationId="{31DF5340-7B7A-A8FC-6A02-4D9BF0CA009D}"/>
          </ac:spMkLst>
        </pc:spChg>
        <pc:cxnChg chg="del">
          <ac:chgData name="Rick Seiden (Bullcity)" userId="S::rseiden@helenoftroy.com::489a4e87-d82f-4d3a-964d-3ab2f4d1fa86" providerId="AD" clId="Web-{97197F18-A62D-4321-A5E3-CDFA89297AF7}" dt="2022-11-02T18:28:47.128" v="4"/>
          <ac:cxnSpMkLst>
            <pc:docMk/>
            <pc:sldMk cId="2428813769" sldId="2107481546"/>
            <ac:cxnSpMk id="35" creationId="{3FC3DE95-C1B7-7A22-3B29-E2CEB12F4151}"/>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7FB473E5_EE8FB949.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7FB473E5_EE8FB949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Capex</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60-2E4A-9333-F33CF98F65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60-2E4A-9333-F33CF98F65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60-2E4A-9333-F33CF98F65F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"$"#,##0_);[Red]\("$"#,##0\)</c:formatCode>
                <c:ptCount val="3"/>
                <c:pt idx="0" formatCode="_(&quot;$&quot;* #,##0_);_(&quot;$&quot;* \(#,##0\);_(&quot;$&quot;* &quot;-&quot;??_);_(@_)">
                  <c:v>363505</c:v>
                </c:pt>
                <c:pt idx="1">
                  <c:v>477675</c:v>
                </c:pt>
                <c:pt idx="2" formatCode="_(&quot;$&quot;* #,##0_);_(&quot;$&quot;* \(#,##0\);_(&quot;$&quot;* &quot;-&quot;??_);_(@_)">
                  <c:v>2820</c:v>
                </c:pt>
              </c:numCache>
            </c:numRef>
          </c:val>
          <c:extLst>
            <c:ext xmlns:c16="http://schemas.microsoft.com/office/drawing/2014/chart" uri="{C3380CC4-5D6E-409C-BE32-E72D297353CC}">
              <c16:uniqueId val="{00000006-D360-2E4A-9333-F33CF98F65F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Capex</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1A-45C6-B7E3-F6DED96868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1A-45C6-B7E3-F6DED96868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1A-45C6-B7E3-F6DED96868EB}"/>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#,##0</c:formatCode>
                <c:ptCount val="3"/>
                <c:pt idx="0">
                  <c:v>169500</c:v>
                </c:pt>
                <c:pt idx="1">
                  <c:v>115000</c:v>
                </c:pt>
                <c:pt idx="2">
                  <c:v>65500</c:v>
                </c:pt>
              </c:numCache>
            </c:numRef>
          </c:val>
          <c:extLst>
            <c:ext xmlns:c16="http://schemas.microsoft.com/office/drawing/2014/chart" uri="{C3380CC4-5D6E-409C-BE32-E72D297353CC}">
              <c16:uniqueId val="{00000006-431A-45C6-B7E3-F6DED96868EB}"/>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A70E1-000D-4983-A920-E8F1BC15F3CE}" type="doc">
      <dgm:prSet loTypeId="urn:microsoft.com/office/officeart/2005/8/layout/hProcess9" loCatId="process" qsTypeId="urn:microsoft.com/office/officeart/2005/8/quickstyle/simple5" qsCatId="simple" csTypeId="urn:microsoft.com/office/officeart/2005/8/colors/accent0_3" csCatId="mainScheme" phldr="1"/>
      <dgm:spPr/>
    </dgm:pt>
    <dgm:pt modelId="{FF19E4F9-46ED-4DEA-96F7-47721614F1C6}">
      <dgm:prSet phldrT="[Text]" phldr="0"/>
      <dgm:spPr/>
      <dgm:t>
        <a:bodyPr/>
        <a:lstStyle/>
        <a:p>
          <a:pPr rtl="0"/>
          <a:r>
            <a:rPr lang="en-US">
              <a:latin typeface="Arial" panose="020B0604020202020204"/>
            </a:rPr>
            <a:t> Identify UAT Testers</a:t>
          </a:r>
          <a:endParaRPr lang="en-US"/>
        </a:p>
      </dgm:t>
    </dgm:pt>
    <dgm:pt modelId="{B49FD54A-4174-41F2-BADF-85FB1E4F4543}" type="parTrans" cxnId="{6C0382C1-FEAC-4BFE-A06B-8D5E4B85273B}">
      <dgm:prSet/>
      <dgm:spPr/>
      <dgm:t>
        <a:bodyPr/>
        <a:lstStyle/>
        <a:p>
          <a:endParaRPr lang="en-US"/>
        </a:p>
      </dgm:t>
    </dgm:pt>
    <dgm:pt modelId="{EBAB8BFD-29A4-4DD5-9186-A7BD414AB406}" type="sibTrans" cxnId="{6C0382C1-FEAC-4BFE-A06B-8D5E4B85273B}">
      <dgm:prSet/>
      <dgm:spPr/>
      <dgm:t>
        <a:bodyPr/>
        <a:lstStyle/>
        <a:p>
          <a:endParaRPr lang="en-US"/>
        </a:p>
      </dgm:t>
    </dgm:pt>
    <dgm:pt modelId="{9A29A155-68C7-4C41-AC58-7C31554A6E86}">
      <dgm:prSet phldrT="[Text]" phldr="0"/>
      <dgm:spPr/>
      <dgm:t>
        <a:bodyPr/>
        <a:lstStyle/>
        <a:p>
          <a:pPr rtl="0"/>
          <a:r>
            <a:rPr lang="en-US">
              <a:latin typeface="Arial" panose="020B0604020202020204"/>
            </a:rPr>
            <a:t> Communicate Testing Timelines to Testers</a:t>
          </a:r>
          <a:endParaRPr lang="en-US"/>
        </a:p>
      </dgm:t>
    </dgm:pt>
    <dgm:pt modelId="{A09E0995-4B28-43DA-921A-9786353EA122}" type="parTrans" cxnId="{9F1D20D8-89A0-4879-B267-040665E288C4}">
      <dgm:prSet/>
      <dgm:spPr/>
      <dgm:t>
        <a:bodyPr/>
        <a:lstStyle/>
        <a:p>
          <a:endParaRPr lang="en-US"/>
        </a:p>
      </dgm:t>
    </dgm:pt>
    <dgm:pt modelId="{DEF8EA6B-9043-455F-9CCB-778D92AFB7C3}" type="sibTrans" cxnId="{9F1D20D8-89A0-4879-B267-040665E288C4}">
      <dgm:prSet/>
      <dgm:spPr/>
      <dgm:t>
        <a:bodyPr/>
        <a:lstStyle/>
        <a:p>
          <a:endParaRPr lang="en-US"/>
        </a:p>
      </dgm:t>
    </dgm:pt>
    <dgm:pt modelId="{DF195473-DB64-4206-AADF-DE5C91B5FF1B}">
      <dgm:prSet phldrT="[Text]" phldr="0"/>
      <dgm:spPr/>
      <dgm:t>
        <a:bodyPr/>
        <a:lstStyle/>
        <a:p>
          <a:pPr rtl="0"/>
          <a:r>
            <a:rPr lang="en-US">
              <a:latin typeface="Arial" panose="020B0604020202020204"/>
            </a:rPr>
            <a:t> Domain Users Commence Testing</a:t>
          </a:r>
          <a:endParaRPr lang="en-US"/>
        </a:p>
      </dgm:t>
    </dgm:pt>
    <dgm:pt modelId="{3D02CBF8-A1EE-4085-80CD-D889B3A7797C}" type="parTrans" cxnId="{46D12EE8-745D-4023-8531-C45AC06500A0}">
      <dgm:prSet/>
      <dgm:spPr/>
      <dgm:t>
        <a:bodyPr/>
        <a:lstStyle/>
        <a:p>
          <a:endParaRPr lang="en-US"/>
        </a:p>
      </dgm:t>
    </dgm:pt>
    <dgm:pt modelId="{D53B685C-C3F5-4381-9241-AFA559CDA73B}" type="sibTrans" cxnId="{46D12EE8-745D-4023-8531-C45AC06500A0}">
      <dgm:prSet/>
      <dgm:spPr/>
      <dgm:t>
        <a:bodyPr/>
        <a:lstStyle/>
        <a:p>
          <a:endParaRPr lang="en-US"/>
        </a:p>
      </dgm:t>
    </dgm:pt>
    <dgm:pt modelId="{A819E9D0-A668-46A8-8A07-4B39D55EB625}">
      <dgm:prSet phldr="0"/>
      <dgm:spPr/>
      <dgm:t>
        <a:bodyPr/>
        <a:lstStyle/>
        <a:p>
          <a:pPr rtl="0"/>
          <a:r>
            <a:rPr lang="en-US">
              <a:latin typeface="Arial" panose="020B0604020202020204"/>
            </a:rPr>
            <a:t> Domain Users Report Any Bugs</a:t>
          </a:r>
        </a:p>
      </dgm:t>
    </dgm:pt>
    <dgm:pt modelId="{2040C489-1930-4652-B8E8-3F8353C7A779}" type="parTrans" cxnId="{3450F109-6283-4230-A0C3-01A5733D779E}">
      <dgm:prSet/>
      <dgm:spPr/>
      <dgm:t>
        <a:bodyPr/>
        <a:lstStyle/>
        <a:p>
          <a:endParaRPr lang="en-US"/>
        </a:p>
      </dgm:t>
    </dgm:pt>
    <dgm:pt modelId="{FB389891-12DD-4213-8452-7CE1996E470E}" type="sibTrans" cxnId="{3450F109-6283-4230-A0C3-01A5733D779E}">
      <dgm:prSet/>
      <dgm:spPr/>
      <dgm:t>
        <a:bodyPr/>
        <a:lstStyle/>
        <a:p>
          <a:endParaRPr lang="en-US"/>
        </a:p>
      </dgm:t>
    </dgm:pt>
    <dgm:pt modelId="{E00F9B98-7612-49AD-834E-DA2BCCDD9ECB}">
      <dgm:prSet phldr="0"/>
      <dgm:spPr/>
      <dgm:t>
        <a:bodyPr/>
        <a:lstStyle/>
        <a:p>
          <a:pPr rtl="0"/>
          <a:r>
            <a:rPr lang="en-US">
              <a:latin typeface="Arial" panose="020B0604020202020204"/>
            </a:rPr>
            <a:t> Bugs Addressed</a:t>
          </a:r>
        </a:p>
      </dgm:t>
    </dgm:pt>
    <dgm:pt modelId="{2D40812D-4903-46E5-A119-5CA9352424A3}" type="parTrans" cxnId="{5B3843FF-259E-41E7-B39B-E1F67E3B7344}">
      <dgm:prSet/>
      <dgm:spPr/>
      <dgm:t>
        <a:bodyPr/>
        <a:lstStyle/>
        <a:p>
          <a:endParaRPr lang="en-US"/>
        </a:p>
      </dgm:t>
    </dgm:pt>
    <dgm:pt modelId="{CDF5A496-97D7-4E91-8B59-C57CF5A6923E}" type="sibTrans" cxnId="{5B3843FF-259E-41E7-B39B-E1F67E3B7344}">
      <dgm:prSet/>
      <dgm:spPr/>
      <dgm:t>
        <a:bodyPr/>
        <a:lstStyle/>
        <a:p>
          <a:endParaRPr lang="en-US"/>
        </a:p>
      </dgm:t>
    </dgm:pt>
    <dgm:pt modelId="{CB54BBD2-89EF-40BE-811C-DF36B0F84945}">
      <dgm:prSet phldr="0"/>
      <dgm:spPr/>
      <dgm:t>
        <a:bodyPr/>
        <a:lstStyle/>
        <a:p>
          <a:pPr rtl="0"/>
          <a:r>
            <a:rPr lang="en-US">
              <a:latin typeface="Arial" panose="020B0604020202020204"/>
            </a:rPr>
            <a:t> Domain Users Tests Again</a:t>
          </a:r>
        </a:p>
      </dgm:t>
    </dgm:pt>
    <dgm:pt modelId="{FBB77E1F-6C66-459D-AA11-90E14C9FB698}" type="parTrans" cxnId="{EDC0ABAE-CF70-4F64-8168-AAE7C9D31396}">
      <dgm:prSet/>
      <dgm:spPr/>
      <dgm:t>
        <a:bodyPr/>
        <a:lstStyle/>
        <a:p>
          <a:endParaRPr lang="en-US"/>
        </a:p>
      </dgm:t>
    </dgm:pt>
    <dgm:pt modelId="{53C8C941-8151-4261-9F28-FF5F7837E221}" type="sibTrans" cxnId="{EDC0ABAE-CF70-4F64-8168-AAE7C9D31396}">
      <dgm:prSet/>
      <dgm:spPr/>
      <dgm:t>
        <a:bodyPr/>
        <a:lstStyle/>
        <a:p>
          <a:endParaRPr lang="en-US"/>
        </a:p>
      </dgm:t>
    </dgm:pt>
    <dgm:pt modelId="{77539F1F-3C26-4A20-8F59-D530C614F3AC}">
      <dgm:prSet phldr="0"/>
      <dgm:spPr/>
      <dgm:t>
        <a:bodyPr/>
        <a:lstStyle/>
        <a:p>
          <a:pPr rtl="0"/>
          <a:r>
            <a:rPr lang="en-US">
              <a:latin typeface="Arial" panose="020B0604020202020204"/>
            </a:rPr>
            <a:t> Domain User Sign-off</a:t>
          </a:r>
        </a:p>
      </dgm:t>
    </dgm:pt>
    <dgm:pt modelId="{8AF7D34C-4ECE-42C3-BA7D-2462F3559F7F}" type="parTrans" cxnId="{B2E85BE6-792C-4D9E-88F2-259850816EAC}">
      <dgm:prSet/>
      <dgm:spPr/>
      <dgm:t>
        <a:bodyPr/>
        <a:lstStyle/>
        <a:p>
          <a:endParaRPr lang="en-US"/>
        </a:p>
      </dgm:t>
    </dgm:pt>
    <dgm:pt modelId="{B4B76311-77DD-4F2B-B877-611A110A5F00}" type="sibTrans" cxnId="{B2E85BE6-792C-4D9E-88F2-259850816EAC}">
      <dgm:prSet/>
      <dgm:spPr/>
      <dgm:t>
        <a:bodyPr/>
        <a:lstStyle/>
        <a:p>
          <a:endParaRPr lang="en-US"/>
        </a:p>
      </dgm:t>
    </dgm:pt>
    <dgm:pt modelId="{A4024AD6-8468-4938-9FFB-C5A3FDF53CF2}" type="pres">
      <dgm:prSet presAssocID="{858A70E1-000D-4983-A920-E8F1BC15F3CE}" presName="CompostProcess" presStyleCnt="0">
        <dgm:presLayoutVars>
          <dgm:dir/>
          <dgm:resizeHandles val="exact"/>
        </dgm:presLayoutVars>
      </dgm:prSet>
      <dgm:spPr/>
    </dgm:pt>
    <dgm:pt modelId="{E28CFE2D-E531-4369-B3AF-AC6DD4C08FC7}" type="pres">
      <dgm:prSet presAssocID="{858A70E1-000D-4983-A920-E8F1BC15F3CE}" presName="arrow" presStyleLbl="bgShp" presStyleIdx="0" presStyleCnt="1" custScaleX="117647"/>
      <dgm:spPr/>
    </dgm:pt>
    <dgm:pt modelId="{096AEF47-102B-4A58-A544-DECC508E9C6B}" type="pres">
      <dgm:prSet presAssocID="{858A70E1-000D-4983-A920-E8F1BC15F3CE}" presName="linearProcess" presStyleCnt="0"/>
      <dgm:spPr/>
    </dgm:pt>
    <dgm:pt modelId="{D0C68258-AC6C-4108-A105-3569D6523E83}" type="pres">
      <dgm:prSet presAssocID="{FF19E4F9-46ED-4DEA-96F7-47721614F1C6}" presName="textNode" presStyleLbl="node1" presStyleIdx="0" presStyleCnt="7" custScaleX="31754" custScaleY="73089" custLinFactNeighborX="-4929" custLinFactNeighborY="-2092">
        <dgm:presLayoutVars>
          <dgm:bulletEnabled val="1"/>
        </dgm:presLayoutVars>
      </dgm:prSet>
      <dgm:spPr/>
    </dgm:pt>
    <dgm:pt modelId="{0D16B8E7-6E15-4D4E-96A0-965057F296C4}" type="pres">
      <dgm:prSet presAssocID="{EBAB8BFD-29A4-4DD5-9186-A7BD414AB406}" presName="sibTrans" presStyleCnt="0"/>
      <dgm:spPr/>
    </dgm:pt>
    <dgm:pt modelId="{8A050EDB-BE7F-48AA-9CF5-7E4EA8522D7D}" type="pres">
      <dgm:prSet presAssocID="{9A29A155-68C7-4C41-AC58-7C31554A6E86}" presName="textNode" presStyleLbl="node1" presStyleIdx="1" presStyleCnt="7" custScaleX="31754" custScaleY="73089" custLinFactNeighborX="-4929" custLinFactNeighborY="-2092">
        <dgm:presLayoutVars>
          <dgm:bulletEnabled val="1"/>
        </dgm:presLayoutVars>
      </dgm:prSet>
      <dgm:spPr/>
    </dgm:pt>
    <dgm:pt modelId="{705E3623-7E60-41A5-A139-BC21916F60FF}" type="pres">
      <dgm:prSet presAssocID="{DEF8EA6B-9043-455F-9CCB-778D92AFB7C3}" presName="sibTrans" presStyleCnt="0"/>
      <dgm:spPr/>
    </dgm:pt>
    <dgm:pt modelId="{78E6FC58-6C05-48B4-AD3E-ACA16647480B}" type="pres">
      <dgm:prSet presAssocID="{DF195473-DB64-4206-AADF-DE5C91B5FF1B}" presName="textNode" presStyleLbl="node1" presStyleIdx="2" presStyleCnt="7" custScaleX="31754" custScaleY="73089" custLinFactNeighborX="-4929" custLinFactNeighborY="-2092">
        <dgm:presLayoutVars>
          <dgm:bulletEnabled val="1"/>
        </dgm:presLayoutVars>
      </dgm:prSet>
      <dgm:spPr/>
    </dgm:pt>
    <dgm:pt modelId="{9DD9B914-15C2-44E9-93E2-A81F5825C2EE}" type="pres">
      <dgm:prSet presAssocID="{D53B685C-C3F5-4381-9241-AFA559CDA73B}" presName="sibTrans" presStyleCnt="0"/>
      <dgm:spPr/>
    </dgm:pt>
    <dgm:pt modelId="{C5E48C74-7E4E-4768-98BA-E42D82E936CD}" type="pres">
      <dgm:prSet presAssocID="{A819E9D0-A668-46A8-8A07-4B39D55EB625}" presName="textNode" presStyleLbl="node1" presStyleIdx="3" presStyleCnt="7" custScaleX="31754" custScaleY="73089" custLinFactNeighborX="-4929" custLinFactNeighborY="-2092">
        <dgm:presLayoutVars>
          <dgm:bulletEnabled val="1"/>
        </dgm:presLayoutVars>
      </dgm:prSet>
      <dgm:spPr/>
    </dgm:pt>
    <dgm:pt modelId="{D76DE133-8627-43D2-8E47-584AEED94D62}" type="pres">
      <dgm:prSet presAssocID="{FB389891-12DD-4213-8452-7CE1996E470E}" presName="sibTrans" presStyleCnt="0"/>
      <dgm:spPr/>
    </dgm:pt>
    <dgm:pt modelId="{C63D3B2B-77BB-4BBE-B3F5-F1EF232B21E8}" type="pres">
      <dgm:prSet presAssocID="{E00F9B98-7612-49AD-834E-DA2BCCDD9ECB}" presName="textNode" presStyleLbl="node1" presStyleIdx="4" presStyleCnt="7" custScaleX="31754" custScaleY="73089" custLinFactNeighborX="-4929" custLinFactNeighborY="-2092">
        <dgm:presLayoutVars>
          <dgm:bulletEnabled val="1"/>
        </dgm:presLayoutVars>
      </dgm:prSet>
      <dgm:spPr/>
    </dgm:pt>
    <dgm:pt modelId="{BE95E33C-2085-46E7-8EE3-91408215D54C}" type="pres">
      <dgm:prSet presAssocID="{CDF5A496-97D7-4E91-8B59-C57CF5A6923E}" presName="sibTrans" presStyleCnt="0"/>
      <dgm:spPr/>
    </dgm:pt>
    <dgm:pt modelId="{2CEB7C7A-DE13-4576-BC6B-4A230BB0C518}" type="pres">
      <dgm:prSet presAssocID="{CB54BBD2-89EF-40BE-811C-DF36B0F84945}" presName="textNode" presStyleLbl="node1" presStyleIdx="5" presStyleCnt="7" custScaleX="31754" custScaleY="73089" custLinFactNeighborX="-4929" custLinFactNeighborY="-2092">
        <dgm:presLayoutVars>
          <dgm:bulletEnabled val="1"/>
        </dgm:presLayoutVars>
      </dgm:prSet>
      <dgm:spPr/>
    </dgm:pt>
    <dgm:pt modelId="{37FEF570-1186-4447-B7A0-821C7569A1C1}" type="pres">
      <dgm:prSet presAssocID="{53C8C941-8151-4261-9F28-FF5F7837E221}" presName="sibTrans" presStyleCnt="0"/>
      <dgm:spPr/>
    </dgm:pt>
    <dgm:pt modelId="{55AE5755-D586-4423-A624-149634340B8F}" type="pres">
      <dgm:prSet presAssocID="{77539F1F-3C26-4A20-8F59-D530C614F3AC}" presName="textNode" presStyleLbl="node1" presStyleIdx="6" presStyleCnt="7" custScaleX="31754" custScaleY="73089" custLinFactNeighborX="-4929" custLinFactNeighborY="-2092">
        <dgm:presLayoutVars>
          <dgm:bulletEnabled val="1"/>
        </dgm:presLayoutVars>
      </dgm:prSet>
      <dgm:spPr/>
    </dgm:pt>
  </dgm:ptLst>
  <dgm:cxnLst>
    <dgm:cxn modelId="{3450F109-6283-4230-A0C3-01A5733D779E}" srcId="{858A70E1-000D-4983-A920-E8F1BC15F3CE}" destId="{A819E9D0-A668-46A8-8A07-4B39D55EB625}" srcOrd="3" destOrd="0" parTransId="{2040C489-1930-4652-B8E8-3F8353C7A779}" sibTransId="{FB389891-12DD-4213-8452-7CE1996E470E}"/>
    <dgm:cxn modelId="{1DB6D324-F652-4230-9866-7AD10174C87C}" type="presOf" srcId="{DF195473-DB64-4206-AADF-DE5C91B5FF1B}" destId="{78E6FC58-6C05-48B4-AD3E-ACA16647480B}" srcOrd="0" destOrd="0" presId="urn:microsoft.com/office/officeart/2005/8/layout/hProcess9"/>
    <dgm:cxn modelId="{0DE92454-F4BC-4E9E-A386-A2E8288E1673}" type="presOf" srcId="{A819E9D0-A668-46A8-8A07-4B39D55EB625}" destId="{C5E48C74-7E4E-4768-98BA-E42D82E936CD}" srcOrd="0" destOrd="0" presId="urn:microsoft.com/office/officeart/2005/8/layout/hProcess9"/>
    <dgm:cxn modelId="{D80B6A55-5952-4CAA-B050-B82DA06DBCE7}" type="presOf" srcId="{FF19E4F9-46ED-4DEA-96F7-47721614F1C6}" destId="{D0C68258-AC6C-4108-A105-3569D6523E83}" srcOrd="0" destOrd="0" presId="urn:microsoft.com/office/officeart/2005/8/layout/hProcess9"/>
    <dgm:cxn modelId="{56463C7E-FB47-4052-97DB-E67469FA043E}" type="presOf" srcId="{858A70E1-000D-4983-A920-E8F1BC15F3CE}" destId="{A4024AD6-8468-4938-9FFB-C5A3FDF53CF2}" srcOrd="0" destOrd="0" presId="urn:microsoft.com/office/officeart/2005/8/layout/hProcess9"/>
    <dgm:cxn modelId="{EDC0ABAE-CF70-4F64-8168-AAE7C9D31396}" srcId="{858A70E1-000D-4983-A920-E8F1BC15F3CE}" destId="{CB54BBD2-89EF-40BE-811C-DF36B0F84945}" srcOrd="5" destOrd="0" parTransId="{FBB77E1F-6C66-459D-AA11-90E14C9FB698}" sibTransId="{53C8C941-8151-4261-9F28-FF5F7837E221}"/>
    <dgm:cxn modelId="{6C0382C1-FEAC-4BFE-A06B-8D5E4B85273B}" srcId="{858A70E1-000D-4983-A920-E8F1BC15F3CE}" destId="{FF19E4F9-46ED-4DEA-96F7-47721614F1C6}" srcOrd="0" destOrd="0" parTransId="{B49FD54A-4174-41F2-BADF-85FB1E4F4543}" sibTransId="{EBAB8BFD-29A4-4DD5-9186-A7BD414AB406}"/>
    <dgm:cxn modelId="{40C836D2-C420-452A-8FC3-651936569CBC}" type="presOf" srcId="{E00F9B98-7612-49AD-834E-DA2BCCDD9ECB}" destId="{C63D3B2B-77BB-4BBE-B3F5-F1EF232B21E8}" srcOrd="0" destOrd="0" presId="urn:microsoft.com/office/officeart/2005/8/layout/hProcess9"/>
    <dgm:cxn modelId="{9F1D20D8-89A0-4879-B267-040665E288C4}" srcId="{858A70E1-000D-4983-A920-E8F1BC15F3CE}" destId="{9A29A155-68C7-4C41-AC58-7C31554A6E86}" srcOrd="1" destOrd="0" parTransId="{A09E0995-4B28-43DA-921A-9786353EA122}" sibTransId="{DEF8EA6B-9043-455F-9CCB-778D92AFB7C3}"/>
    <dgm:cxn modelId="{11B465DA-1E9B-45EF-A88F-72F5572D4D4C}" type="presOf" srcId="{CB54BBD2-89EF-40BE-811C-DF36B0F84945}" destId="{2CEB7C7A-DE13-4576-BC6B-4A230BB0C518}" srcOrd="0" destOrd="0" presId="urn:microsoft.com/office/officeart/2005/8/layout/hProcess9"/>
    <dgm:cxn modelId="{E437C3DA-E3C0-42A5-9F91-C96691B25552}" type="presOf" srcId="{9A29A155-68C7-4C41-AC58-7C31554A6E86}" destId="{8A050EDB-BE7F-48AA-9CF5-7E4EA8522D7D}" srcOrd="0" destOrd="0" presId="urn:microsoft.com/office/officeart/2005/8/layout/hProcess9"/>
    <dgm:cxn modelId="{B2E85BE6-792C-4D9E-88F2-259850816EAC}" srcId="{858A70E1-000D-4983-A920-E8F1BC15F3CE}" destId="{77539F1F-3C26-4A20-8F59-D530C614F3AC}" srcOrd="6" destOrd="0" parTransId="{8AF7D34C-4ECE-42C3-BA7D-2462F3559F7F}" sibTransId="{B4B76311-77DD-4F2B-B877-611A110A5F00}"/>
    <dgm:cxn modelId="{46D12EE8-745D-4023-8531-C45AC06500A0}" srcId="{858A70E1-000D-4983-A920-E8F1BC15F3CE}" destId="{DF195473-DB64-4206-AADF-DE5C91B5FF1B}" srcOrd="2" destOrd="0" parTransId="{3D02CBF8-A1EE-4085-80CD-D889B3A7797C}" sibTransId="{D53B685C-C3F5-4381-9241-AFA559CDA73B}"/>
    <dgm:cxn modelId="{18644BEB-0132-4EEC-BC4A-11A82C958984}" type="presOf" srcId="{77539F1F-3C26-4A20-8F59-D530C614F3AC}" destId="{55AE5755-D586-4423-A624-149634340B8F}" srcOrd="0" destOrd="0" presId="urn:microsoft.com/office/officeart/2005/8/layout/hProcess9"/>
    <dgm:cxn modelId="{5B3843FF-259E-41E7-B39B-E1F67E3B7344}" srcId="{858A70E1-000D-4983-A920-E8F1BC15F3CE}" destId="{E00F9B98-7612-49AD-834E-DA2BCCDD9ECB}" srcOrd="4" destOrd="0" parTransId="{2D40812D-4903-46E5-A119-5CA9352424A3}" sibTransId="{CDF5A496-97D7-4E91-8B59-C57CF5A6923E}"/>
    <dgm:cxn modelId="{369AEACA-7176-4EBD-B57B-A337796F0A83}" type="presParOf" srcId="{A4024AD6-8468-4938-9FFB-C5A3FDF53CF2}" destId="{E28CFE2D-E531-4369-B3AF-AC6DD4C08FC7}" srcOrd="0" destOrd="0" presId="urn:microsoft.com/office/officeart/2005/8/layout/hProcess9"/>
    <dgm:cxn modelId="{BF88A586-900C-4782-8DE8-3A5831A4BBB3}" type="presParOf" srcId="{A4024AD6-8468-4938-9FFB-C5A3FDF53CF2}" destId="{096AEF47-102B-4A58-A544-DECC508E9C6B}" srcOrd="1" destOrd="0" presId="urn:microsoft.com/office/officeart/2005/8/layout/hProcess9"/>
    <dgm:cxn modelId="{D2081D8F-7874-4CB4-94B1-659875C043A6}" type="presParOf" srcId="{096AEF47-102B-4A58-A544-DECC508E9C6B}" destId="{D0C68258-AC6C-4108-A105-3569D6523E83}" srcOrd="0" destOrd="0" presId="urn:microsoft.com/office/officeart/2005/8/layout/hProcess9"/>
    <dgm:cxn modelId="{4AE0A4ED-8973-41B4-90EB-D3CBB09BA2F5}" type="presParOf" srcId="{096AEF47-102B-4A58-A544-DECC508E9C6B}" destId="{0D16B8E7-6E15-4D4E-96A0-965057F296C4}" srcOrd="1" destOrd="0" presId="urn:microsoft.com/office/officeart/2005/8/layout/hProcess9"/>
    <dgm:cxn modelId="{D26B1EDC-9358-4B34-83E4-4CE633EC3593}" type="presParOf" srcId="{096AEF47-102B-4A58-A544-DECC508E9C6B}" destId="{8A050EDB-BE7F-48AA-9CF5-7E4EA8522D7D}" srcOrd="2" destOrd="0" presId="urn:microsoft.com/office/officeart/2005/8/layout/hProcess9"/>
    <dgm:cxn modelId="{6585576B-6EF8-41A0-9729-CAE6144FD05D}" type="presParOf" srcId="{096AEF47-102B-4A58-A544-DECC508E9C6B}" destId="{705E3623-7E60-41A5-A139-BC21916F60FF}" srcOrd="3" destOrd="0" presId="urn:microsoft.com/office/officeart/2005/8/layout/hProcess9"/>
    <dgm:cxn modelId="{841D97C6-8255-45D0-9D6C-6B03E7FC2808}" type="presParOf" srcId="{096AEF47-102B-4A58-A544-DECC508E9C6B}" destId="{78E6FC58-6C05-48B4-AD3E-ACA16647480B}" srcOrd="4" destOrd="0" presId="urn:microsoft.com/office/officeart/2005/8/layout/hProcess9"/>
    <dgm:cxn modelId="{BF511D60-56C4-40FA-AC3F-6637AEE3B937}" type="presParOf" srcId="{096AEF47-102B-4A58-A544-DECC508E9C6B}" destId="{9DD9B914-15C2-44E9-93E2-A81F5825C2EE}" srcOrd="5" destOrd="0" presId="urn:microsoft.com/office/officeart/2005/8/layout/hProcess9"/>
    <dgm:cxn modelId="{53428A75-09CE-43E0-ADFF-1D99C7DA97D4}" type="presParOf" srcId="{096AEF47-102B-4A58-A544-DECC508E9C6B}" destId="{C5E48C74-7E4E-4768-98BA-E42D82E936CD}" srcOrd="6" destOrd="0" presId="urn:microsoft.com/office/officeart/2005/8/layout/hProcess9"/>
    <dgm:cxn modelId="{225C8DF7-7EE1-447A-B5D1-F5B6304D145A}" type="presParOf" srcId="{096AEF47-102B-4A58-A544-DECC508E9C6B}" destId="{D76DE133-8627-43D2-8E47-584AEED94D62}" srcOrd="7" destOrd="0" presId="urn:microsoft.com/office/officeart/2005/8/layout/hProcess9"/>
    <dgm:cxn modelId="{89C9795C-53E9-421D-9233-FF6F4AEFCAED}" type="presParOf" srcId="{096AEF47-102B-4A58-A544-DECC508E9C6B}" destId="{C63D3B2B-77BB-4BBE-B3F5-F1EF232B21E8}" srcOrd="8" destOrd="0" presId="urn:microsoft.com/office/officeart/2005/8/layout/hProcess9"/>
    <dgm:cxn modelId="{43DCCB9B-22E5-452D-99C9-2C6A059A0403}" type="presParOf" srcId="{096AEF47-102B-4A58-A544-DECC508E9C6B}" destId="{BE95E33C-2085-46E7-8EE3-91408215D54C}" srcOrd="9" destOrd="0" presId="urn:microsoft.com/office/officeart/2005/8/layout/hProcess9"/>
    <dgm:cxn modelId="{90F8A6DE-9F1F-47BC-BD5D-8FAACCF8C74E}" type="presParOf" srcId="{096AEF47-102B-4A58-A544-DECC508E9C6B}" destId="{2CEB7C7A-DE13-4576-BC6B-4A230BB0C518}" srcOrd="10" destOrd="0" presId="urn:microsoft.com/office/officeart/2005/8/layout/hProcess9"/>
    <dgm:cxn modelId="{6F883D96-D5D2-4EE7-AE08-3816F1EDBDB6}" type="presParOf" srcId="{096AEF47-102B-4A58-A544-DECC508E9C6B}" destId="{37FEF570-1186-4447-B7A0-821C7569A1C1}" srcOrd="11" destOrd="0" presId="urn:microsoft.com/office/officeart/2005/8/layout/hProcess9"/>
    <dgm:cxn modelId="{053F5B93-0EA0-4877-BA2D-C6EF46751644}" type="presParOf" srcId="{096AEF47-102B-4A58-A544-DECC508E9C6B}" destId="{55AE5755-D586-4423-A624-149634340B8F}"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16C54-6ECE-4FD7-85B9-6C65A8E423E6}" type="doc">
      <dgm:prSet loTypeId="urn:microsoft.com/office/officeart/2005/8/layout/hChevron3" loCatId="process" qsTypeId="urn:microsoft.com/office/officeart/2005/8/quickstyle/simple3" qsCatId="simple" csTypeId="urn:microsoft.com/office/officeart/2005/8/colors/accent6_2" csCatId="accent6" phldr="1"/>
      <dgm:spPr/>
    </dgm:pt>
    <dgm:pt modelId="{1F4D6CD4-19F8-477F-AC23-BBBDA3ECB21F}">
      <dgm:prSet phldrT="[Text]" phldr="0"/>
      <dgm:spPr/>
      <dgm:t>
        <a:bodyPr/>
        <a:lstStyle/>
        <a:p>
          <a:r>
            <a:rPr lang="en-US">
              <a:latin typeface="Arial" panose="020B0604020202020204"/>
            </a:rPr>
            <a:t>October</a:t>
          </a:r>
          <a:endParaRPr lang="en-US"/>
        </a:p>
      </dgm:t>
    </dgm:pt>
    <dgm:pt modelId="{1262EFCD-03D5-4677-B35E-C85654C5DF90}" type="parTrans" cxnId="{80C4A2F7-994A-40E3-ACFB-A8226E52ACAC}">
      <dgm:prSet/>
      <dgm:spPr/>
      <dgm:t>
        <a:bodyPr/>
        <a:lstStyle/>
        <a:p>
          <a:endParaRPr lang="en-US"/>
        </a:p>
      </dgm:t>
    </dgm:pt>
    <dgm:pt modelId="{41CC3A58-0571-4282-B704-84C5925B528B}" type="sibTrans" cxnId="{80C4A2F7-994A-40E3-ACFB-A8226E52ACAC}">
      <dgm:prSet/>
      <dgm:spPr/>
      <dgm:t>
        <a:bodyPr/>
        <a:lstStyle/>
        <a:p>
          <a:endParaRPr lang="en-US"/>
        </a:p>
      </dgm:t>
    </dgm:pt>
    <dgm:pt modelId="{8053343A-53A5-4ED7-B075-C7204CFE6E33}">
      <dgm:prSet phldrT="[Text]" phldr="0"/>
      <dgm:spPr/>
      <dgm:t>
        <a:bodyPr/>
        <a:lstStyle/>
        <a:p>
          <a:r>
            <a:rPr lang="en-US">
              <a:latin typeface="Arial" panose="020B0604020202020204"/>
            </a:rPr>
            <a:t>November</a:t>
          </a:r>
          <a:endParaRPr lang="en-US"/>
        </a:p>
      </dgm:t>
    </dgm:pt>
    <dgm:pt modelId="{F6931064-7E59-47E7-9389-341935F6F671}" type="parTrans" cxnId="{69B4D161-033A-42CD-AE30-821402BA510C}">
      <dgm:prSet/>
      <dgm:spPr/>
      <dgm:t>
        <a:bodyPr/>
        <a:lstStyle/>
        <a:p>
          <a:endParaRPr lang="en-US"/>
        </a:p>
      </dgm:t>
    </dgm:pt>
    <dgm:pt modelId="{558627AB-4DF1-4916-9CB5-EAC1FA3169A3}" type="sibTrans" cxnId="{69B4D161-033A-42CD-AE30-821402BA510C}">
      <dgm:prSet/>
      <dgm:spPr/>
      <dgm:t>
        <a:bodyPr/>
        <a:lstStyle/>
        <a:p>
          <a:endParaRPr lang="en-US"/>
        </a:p>
      </dgm:t>
    </dgm:pt>
    <dgm:pt modelId="{5AD4D596-794D-450D-A150-D1EEDEE3E514}">
      <dgm:prSet phldrT="[Text]" phldr="0"/>
      <dgm:spPr/>
      <dgm:t>
        <a:bodyPr/>
        <a:lstStyle/>
        <a:p>
          <a:r>
            <a:rPr lang="en-US">
              <a:latin typeface="Arial" panose="020B0604020202020204"/>
            </a:rPr>
            <a:t>December</a:t>
          </a:r>
          <a:endParaRPr lang="en-US"/>
        </a:p>
      </dgm:t>
    </dgm:pt>
    <dgm:pt modelId="{96954AB9-3435-4DF7-8D57-639D53321388}" type="parTrans" cxnId="{C6948881-9CFF-4E19-B7C6-120A9A2F0DCA}">
      <dgm:prSet/>
      <dgm:spPr/>
      <dgm:t>
        <a:bodyPr/>
        <a:lstStyle/>
        <a:p>
          <a:endParaRPr lang="en-US"/>
        </a:p>
      </dgm:t>
    </dgm:pt>
    <dgm:pt modelId="{D70D6CB9-FB76-4A0F-A7F2-62408E11AC34}" type="sibTrans" cxnId="{C6948881-9CFF-4E19-B7C6-120A9A2F0DCA}">
      <dgm:prSet/>
      <dgm:spPr/>
      <dgm:t>
        <a:bodyPr/>
        <a:lstStyle/>
        <a:p>
          <a:endParaRPr lang="en-US"/>
        </a:p>
      </dgm:t>
    </dgm:pt>
    <dgm:pt modelId="{4C4F2BC5-A026-422B-B3EC-B0895187A75C}">
      <dgm:prSet phldr="0"/>
      <dgm:spPr/>
      <dgm:t>
        <a:bodyPr/>
        <a:lstStyle/>
        <a:p>
          <a:r>
            <a:rPr lang="en-US">
              <a:latin typeface="Arial" panose="020B0604020202020204"/>
            </a:rPr>
            <a:t>January</a:t>
          </a:r>
        </a:p>
      </dgm:t>
    </dgm:pt>
    <dgm:pt modelId="{0B4D8C64-82B1-412D-AEAB-D1E44A8C4B8B}" type="parTrans" cxnId="{57A660C8-1CEB-42CF-B79E-46007AFC6D89}">
      <dgm:prSet/>
      <dgm:spPr/>
      <dgm:t>
        <a:bodyPr/>
        <a:lstStyle/>
        <a:p>
          <a:endParaRPr lang="en-US"/>
        </a:p>
      </dgm:t>
    </dgm:pt>
    <dgm:pt modelId="{FBE6BBF2-A29D-46AE-80F5-4C7ADB2F92D1}" type="sibTrans" cxnId="{57A660C8-1CEB-42CF-B79E-46007AFC6D89}">
      <dgm:prSet/>
      <dgm:spPr/>
      <dgm:t>
        <a:bodyPr/>
        <a:lstStyle/>
        <a:p>
          <a:endParaRPr lang="en-US"/>
        </a:p>
      </dgm:t>
    </dgm:pt>
    <dgm:pt modelId="{99D05BFD-CFD5-4B45-921F-CDF3FF427203}">
      <dgm:prSet phldr="0"/>
      <dgm:spPr/>
      <dgm:t>
        <a:bodyPr/>
        <a:lstStyle/>
        <a:p>
          <a:r>
            <a:rPr lang="en-US">
              <a:latin typeface="Arial" panose="020B0604020202020204"/>
            </a:rPr>
            <a:t>Feb</a:t>
          </a:r>
        </a:p>
      </dgm:t>
    </dgm:pt>
    <dgm:pt modelId="{E5F49A48-CF75-411C-8855-4E077B033614}" type="parTrans" cxnId="{8A051754-4041-4311-ACB6-0D2B0889238D}">
      <dgm:prSet/>
      <dgm:spPr/>
      <dgm:t>
        <a:bodyPr/>
        <a:lstStyle/>
        <a:p>
          <a:endParaRPr lang="en-US"/>
        </a:p>
      </dgm:t>
    </dgm:pt>
    <dgm:pt modelId="{64C9FC2B-9CCA-451B-A753-5FD9D220CF07}" type="sibTrans" cxnId="{8A051754-4041-4311-ACB6-0D2B0889238D}">
      <dgm:prSet/>
      <dgm:spPr/>
      <dgm:t>
        <a:bodyPr/>
        <a:lstStyle/>
        <a:p>
          <a:endParaRPr lang="en-US"/>
        </a:p>
      </dgm:t>
    </dgm:pt>
    <dgm:pt modelId="{10F67C42-BA47-4FC8-8BDD-2F7556FE1FE0}">
      <dgm:prSet phldr="0"/>
      <dgm:spPr/>
      <dgm:t>
        <a:bodyPr/>
        <a:lstStyle/>
        <a:p>
          <a:r>
            <a:rPr lang="en-US">
              <a:latin typeface="Arial" panose="020B0604020202020204"/>
            </a:rPr>
            <a:t>March</a:t>
          </a:r>
        </a:p>
      </dgm:t>
    </dgm:pt>
    <dgm:pt modelId="{5CCDE4CE-FD30-4A72-B757-3D8CEE8438EA}" type="parTrans" cxnId="{54CA24CF-CAFC-4F22-9BDB-DE8321BECC42}">
      <dgm:prSet/>
      <dgm:spPr/>
      <dgm:t>
        <a:bodyPr/>
        <a:lstStyle/>
        <a:p>
          <a:endParaRPr lang="en-US"/>
        </a:p>
      </dgm:t>
    </dgm:pt>
    <dgm:pt modelId="{AE51CF94-D74F-4503-869B-F18405D7554C}" type="sibTrans" cxnId="{54CA24CF-CAFC-4F22-9BDB-DE8321BECC42}">
      <dgm:prSet/>
      <dgm:spPr/>
      <dgm:t>
        <a:bodyPr/>
        <a:lstStyle/>
        <a:p>
          <a:endParaRPr lang="en-US"/>
        </a:p>
      </dgm:t>
    </dgm:pt>
    <dgm:pt modelId="{461F35C7-4601-463D-B22D-F1D02FAC97EA}">
      <dgm:prSet phldr="0"/>
      <dgm:spPr/>
      <dgm:t>
        <a:bodyPr/>
        <a:lstStyle/>
        <a:p>
          <a:pPr rtl="0"/>
          <a:r>
            <a:rPr lang="en-US">
              <a:latin typeface="Arial" panose="020B0604020202020204"/>
            </a:rPr>
            <a:t>April </a:t>
          </a:r>
        </a:p>
      </dgm:t>
    </dgm:pt>
    <dgm:pt modelId="{968584DC-C7B1-4706-9BAE-77506CB03F24}" type="parTrans" cxnId="{9B32525C-0557-4DAB-96B0-BC0E851D5F66}">
      <dgm:prSet/>
      <dgm:spPr/>
      <dgm:t>
        <a:bodyPr/>
        <a:lstStyle/>
        <a:p>
          <a:endParaRPr lang="en-US"/>
        </a:p>
      </dgm:t>
    </dgm:pt>
    <dgm:pt modelId="{C76A522C-185F-49F0-A591-D163506921FE}" type="sibTrans" cxnId="{9B32525C-0557-4DAB-96B0-BC0E851D5F66}">
      <dgm:prSet/>
      <dgm:spPr/>
      <dgm:t>
        <a:bodyPr/>
        <a:lstStyle/>
        <a:p>
          <a:endParaRPr lang="en-US"/>
        </a:p>
      </dgm:t>
    </dgm:pt>
    <dgm:pt modelId="{7C37C52B-7015-4208-A42D-CF72B5949DC4}">
      <dgm:prSet phldr="0"/>
      <dgm:spPr/>
      <dgm:t>
        <a:bodyPr/>
        <a:lstStyle/>
        <a:p>
          <a:pPr rtl="0"/>
          <a:r>
            <a:rPr lang="en-US">
              <a:latin typeface="Arial" panose="020B0604020202020204"/>
            </a:rPr>
            <a:t>May</a:t>
          </a:r>
        </a:p>
      </dgm:t>
    </dgm:pt>
    <dgm:pt modelId="{EBCD7FA3-5CA6-4813-899E-BC6C7363D6A0}" type="parTrans" cxnId="{4CC5E80D-D42B-4816-A0AC-2079A2F81FCF}">
      <dgm:prSet/>
      <dgm:spPr/>
      <dgm:t>
        <a:bodyPr/>
        <a:lstStyle/>
        <a:p>
          <a:endParaRPr lang="en-US"/>
        </a:p>
      </dgm:t>
    </dgm:pt>
    <dgm:pt modelId="{F2CD6C7C-B0EA-487C-B3D8-C46E8A471AED}" type="sibTrans" cxnId="{4CC5E80D-D42B-4816-A0AC-2079A2F81FCF}">
      <dgm:prSet/>
      <dgm:spPr/>
      <dgm:t>
        <a:bodyPr/>
        <a:lstStyle/>
        <a:p>
          <a:endParaRPr lang="en-US"/>
        </a:p>
      </dgm:t>
    </dgm:pt>
    <dgm:pt modelId="{2C2F61AF-7F31-4191-ABA1-75D0CEDECEF9}">
      <dgm:prSet phldr="0"/>
      <dgm:spPr/>
      <dgm:t>
        <a:bodyPr/>
        <a:lstStyle/>
        <a:p>
          <a:r>
            <a:rPr lang="en-US">
              <a:latin typeface="Arial" panose="020B0604020202020204"/>
            </a:rPr>
            <a:t>June</a:t>
          </a:r>
        </a:p>
      </dgm:t>
    </dgm:pt>
    <dgm:pt modelId="{9770F467-ECE5-4F39-92F8-F0196F237BA0}" type="parTrans" cxnId="{D8656545-72D2-4429-A489-EA5BF824045B}">
      <dgm:prSet/>
      <dgm:spPr/>
      <dgm:t>
        <a:bodyPr/>
        <a:lstStyle/>
        <a:p>
          <a:endParaRPr lang="en-US"/>
        </a:p>
      </dgm:t>
    </dgm:pt>
    <dgm:pt modelId="{7EF3419D-5FDB-4886-B13C-ADC05E2E149F}" type="sibTrans" cxnId="{D8656545-72D2-4429-A489-EA5BF824045B}">
      <dgm:prSet/>
      <dgm:spPr/>
      <dgm:t>
        <a:bodyPr/>
        <a:lstStyle/>
        <a:p>
          <a:endParaRPr lang="en-US"/>
        </a:p>
      </dgm:t>
    </dgm:pt>
    <dgm:pt modelId="{54F6DDE6-5933-44CE-BD2A-20EA9B6933A8}" type="pres">
      <dgm:prSet presAssocID="{54516C54-6ECE-4FD7-85B9-6C65A8E423E6}" presName="Name0" presStyleCnt="0">
        <dgm:presLayoutVars>
          <dgm:dir/>
          <dgm:resizeHandles val="exact"/>
        </dgm:presLayoutVars>
      </dgm:prSet>
      <dgm:spPr/>
    </dgm:pt>
    <dgm:pt modelId="{F96F8659-2E08-4420-BFD6-284EAC39D233}" type="pres">
      <dgm:prSet presAssocID="{1F4D6CD4-19F8-477F-AC23-BBBDA3ECB21F}" presName="parTxOnly" presStyleLbl="node1" presStyleIdx="0" presStyleCnt="9">
        <dgm:presLayoutVars>
          <dgm:bulletEnabled val="1"/>
        </dgm:presLayoutVars>
      </dgm:prSet>
      <dgm:spPr/>
    </dgm:pt>
    <dgm:pt modelId="{78BC9D01-FACD-47D2-85F6-3CB841ADFDC4}" type="pres">
      <dgm:prSet presAssocID="{41CC3A58-0571-4282-B704-84C5925B528B}" presName="parSpace" presStyleCnt="0"/>
      <dgm:spPr/>
    </dgm:pt>
    <dgm:pt modelId="{AB1950B1-76E0-4439-B2F4-037DA64A531B}" type="pres">
      <dgm:prSet presAssocID="{8053343A-53A5-4ED7-B075-C7204CFE6E33}" presName="parTxOnly" presStyleLbl="node1" presStyleIdx="1" presStyleCnt="9">
        <dgm:presLayoutVars>
          <dgm:bulletEnabled val="1"/>
        </dgm:presLayoutVars>
      </dgm:prSet>
      <dgm:spPr/>
    </dgm:pt>
    <dgm:pt modelId="{061DA906-DD05-44B5-8773-7179BE7BE475}" type="pres">
      <dgm:prSet presAssocID="{558627AB-4DF1-4916-9CB5-EAC1FA3169A3}" presName="parSpace" presStyleCnt="0"/>
      <dgm:spPr/>
    </dgm:pt>
    <dgm:pt modelId="{B3C83914-B0CC-4917-AA5A-3300221E3B7B}" type="pres">
      <dgm:prSet presAssocID="{5AD4D596-794D-450D-A150-D1EEDEE3E514}" presName="parTxOnly" presStyleLbl="node1" presStyleIdx="2" presStyleCnt="9">
        <dgm:presLayoutVars>
          <dgm:bulletEnabled val="1"/>
        </dgm:presLayoutVars>
      </dgm:prSet>
      <dgm:spPr/>
    </dgm:pt>
    <dgm:pt modelId="{438B8B29-BF44-4A43-8A37-8740213A385F}" type="pres">
      <dgm:prSet presAssocID="{D70D6CB9-FB76-4A0F-A7F2-62408E11AC34}" presName="parSpace" presStyleCnt="0"/>
      <dgm:spPr/>
    </dgm:pt>
    <dgm:pt modelId="{F924B13F-1E14-4CA2-8785-29FF63665676}" type="pres">
      <dgm:prSet presAssocID="{4C4F2BC5-A026-422B-B3EC-B0895187A75C}" presName="parTxOnly" presStyleLbl="node1" presStyleIdx="3" presStyleCnt="9">
        <dgm:presLayoutVars>
          <dgm:bulletEnabled val="1"/>
        </dgm:presLayoutVars>
      </dgm:prSet>
      <dgm:spPr/>
    </dgm:pt>
    <dgm:pt modelId="{9DBF5427-A74D-4D4A-B29E-5EDCD2604216}" type="pres">
      <dgm:prSet presAssocID="{FBE6BBF2-A29D-46AE-80F5-4C7ADB2F92D1}" presName="parSpace" presStyleCnt="0"/>
      <dgm:spPr/>
    </dgm:pt>
    <dgm:pt modelId="{72B213EF-2143-4FC9-B6D8-611FFE524468}" type="pres">
      <dgm:prSet presAssocID="{99D05BFD-CFD5-4B45-921F-CDF3FF427203}" presName="parTxOnly" presStyleLbl="node1" presStyleIdx="4" presStyleCnt="9">
        <dgm:presLayoutVars>
          <dgm:bulletEnabled val="1"/>
        </dgm:presLayoutVars>
      </dgm:prSet>
      <dgm:spPr/>
    </dgm:pt>
    <dgm:pt modelId="{DD47998A-3974-4EAC-A4BB-94F053CE869D}" type="pres">
      <dgm:prSet presAssocID="{64C9FC2B-9CCA-451B-A753-5FD9D220CF07}" presName="parSpace" presStyleCnt="0"/>
      <dgm:spPr/>
    </dgm:pt>
    <dgm:pt modelId="{D19158F9-4321-4F44-A834-6B1C17DC4ED1}" type="pres">
      <dgm:prSet presAssocID="{10F67C42-BA47-4FC8-8BDD-2F7556FE1FE0}" presName="parTxOnly" presStyleLbl="node1" presStyleIdx="5" presStyleCnt="9">
        <dgm:presLayoutVars>
          <dgm:bulletEnabled val="1"/>
        </dgm:presLayoutVars>
      </dgm:prSet>
      <dgm:spPr/>
    </dgm:pt>
    <dgm:pt modelId="{C5222562-7048-4A8E-B377-82B33E9369F3}" type="pres">
      <dgm:prSet presAssocID="{AE51CF94-D74F-4503-869B-F18405D7554C}" presName="parSpace" presStyleCnt="0"/>
      <dgm:spPr/>
    </dgm:pt>
    <dgm:pt modelId="{37324DB0-F4D7-4856-9759-C294B8DD8DCB}" type="pres">
      <dgm:prSet presAssocID="{461F35C7-4601-463D-B22D-F1D02FAC97EA}" presName="parTxOnly" presStyleLbl="node1" presStyleIdx="6" presStyleCnt="9">
        <dgm:presLayoutVars>
          <dgm:bulletEnabled val="1"/>
        </dgm:presLayoutVars>
      </dgm:prSet>
      <dgm:spPr/>
    </dgm:pt>
    <dgm:pt modelId="{9F677E4C-CFA7-45E3-903C-274ABD698C88}" type="pres">
      <dgm:prSet presAssocID="{C76A522C-185F-49F0-A591-D163506921FE}" presName="parSpace" presStyleCnt="0"/>
      <dgm:spPr/>
    </dgm:pt>
    <dgm:pt modelId="{9FFC379E-6DC6-423B-BA44-A39DE9625E6B}" type="pres">
      <dgm:prSet presAssocID="{7C37C52B-7015-4208-A42D-CF72B5949DC4}" presName="parTxOnly" presStyleLbl="node1" presStyleIdx="7" presStyleCnt="9">
        <dgm:presLayoutVars>
          <dgm:bulletEnabled val="1"/>
        </dgm:presLayoutVars>
      </dgm:prSet>
      <dgm:spPr/>
    </dgm:pt>
    <dgm:pt modelId="{4746E755-7890-4923-9220-9CB9F602ACCD}" type="pres">
      <dgm:prSet presAssocID="{F2CD6C7C-B0EA-487C-B3D8-C46E8A471AED}" presName="parSpace" presStyleCnt="0"/>
      <dgm:spPr/>
    </dgm:pt>
    <dgm:pt modelId="{14851838-7B6F-4BF6-8B58-4A80F140C0AE}" type="pres">
      <dgm:prSet presAssocID="{2C2F61AF-7F31-4191-ABA1-75D0CEDECEF9}" presName="parTxOnly" presStyleLbl="node1" presStyleIdx="8" presStyleCnt="9">
        <dgm:presLayoutVars>
          <dgm:bulletEnabled val="1"/>
        </dgm:presLayoutVars>
      </dgm:prSet>
      <dgm:spPr/>
    </dgm:pt>
  </dgm:ptLst>
  <dgm:cxnLst>
    <dgm:cxn modelId="{4CC5E80D-D42B-4816-A0AC-2079A2F81FCF}" srcId="{54516C54-6ECE-4FD7-85B9-6C65A8E423E6}" destId="{7C37C52B-7015-4208-A42D-CF72B5949DC4}" srcOrd="7" destOrd="0" parTransId="{EBCD7FA3-5CA6-4813-899E-BC6C7363D6A0}" sibTransId="{F2CD6C7C-B0EA-487C-B3D8-C46E8A471AED}"/>
    <dgm:cxn modelId="{FB3A2729-8CE3-4951-B641-9C07E54BB042}" type="presOf" srcId="{54516C54-6ECE-4FD7-85B9-6C65A8E423E6}" destId="{54F6DDE6-5933-44CE-BD2A-20EA9B6933A8}" srcOrd="0" destOrd="0" presId="urn:microsoft.com/office/officeart/2005/8/layout/hChevron3"/>
    <dgm:cxn modelId="{9B32525C-0557-4DAB-96B0-BC0E851D5F66}" srcId="{54516C54-6ECE-4FD7-85B9-6C65A8E423E6}" destId="{461F35C7-4601-463D-B22D-F1D02FAC97EA}" srcOrd="6" destOrd="0" parTransId="{968584DC-C7B1-4706-9BAE-77506CB03F24}" sibTransId="{C76A522C-185F-49F0-A591-D163506921FE}"/>
    <dgm:cxn modelId="{69B4D161-033A-42CD-AE30-821402BA510C}" srcId="{54516C54-6ECE-4FD7-85B9-6C65A8E423E6}" destId="{8053343A-53A5-4ED7-B075-C7204CFE6E33}" srcOrd="1" destOrd="0" parTransId="{F6931064-7E59-47E7-9389-341935F6F671}" sibTransId="{558627AB-4DF1-4916-9CB5-EAC1FA3169A3}"/>
    <dgm:cxn modelId="{D8656545-72D2-4429-A489-EA5BF824045B}" srcId="{54516C54-6ECE-4FD7-85B9-6C65A8E423E6}" destId="{2C2F61AF-7F31-4191-ABA1-75D0CEDECEF9}" srcOrd="8" destOrd="0" parTransId="{9770F467-ECE5-4F39-92F8-F0196F237BA0}" sibTransId="{7EF3419D-5FDB-4886-B13C-ADC05E2E149F}"/>
    <dgm:cxn modelId="{8A051754-4041-4311-ACB6-0D2B0889238D}" srcId="{54516C54-6ECE-4FD7-85B9-6C65A8E423E6}" destId="{99D05BFD-CFD5-4B45-921F-CDF3FF427203}" srcOrd="4" destOrd="0" parTransId="{E5F49A48-CF75-411C-8855-4E077B033614}" sibTransId="{64C9FC2B-9CCA-451B-A753-5FD9D220CF07}"/>
    <dgm:cxn modelId="{FE905374-FFEC-43D8-8E79-651B8CC13087}" type="presOf" srcId="{461F35C7-4601-463D-B22D-F1D02FAC97EA}" destId="{37324DB0-F4D7-4856-9759-C294B8DD8DCB}" srcOrd="0" destOrd="0" presId="urn:microsoft.com/office/officeart/2005/8/layout/hChevron3"/>
    <dgm:cxn modelId="{DBF0D377-2700-4E0F-9A5F-D017B63F09CC}" type="presOf" srcId="{10F67C42-BA47-4FC8-8BDD-2F7556FE1FE0}" destId="{D19158F9-4321-4F44-A834-6B1C17DC4ED1}" srcOrd="0" destOrd="0" presId="urn:microsoft.com/office/officeart/2005/8/layout/hChevron3"/>
    <dgm:cxn modelId="{C6948881-9CFF-4E19-B7C6-120A9A2F0DCA}" srcId="{54516C54-6ECE-4FD7-85B9-6C65A8E423E6}" destId="{5AD4D596-794D-450D-A150-D1EEDEE3E514}" srcOrd="2" destOrd="0" parTransId="{96954AB9-3435-4DF7-8D57-639D53321388}" sibTransId="{D70D6CB9-FB76-4A0F-A7F2-62408E11AC34}"/>
    <dgm:cxn modelId="{D1357085-6026-4E9C-91A1-F49A10B63DEF}" type="presOf" srcId="{5AD4D596-794D-450D-A150-D1EEDEE3E514}" destId="{B3C83914-B0CC-4917-AA5A-3300221E3B7B}" srcOrd="0" destOrd="0" presId="urn:microsoft.com/office/officeart/2005/8/layout/hChevron3"/>
    <dgm:cxn modelId="{3875AA91-9881-4C01-AB76-A5532F0D5ADB}" type="presOf" srcId="{4C4F2BC5-A026-422B-B3EC-B0895187A75C}" destId="{F924B13F-1E14-4CA2-8785-29FF63665676}" srcOrd="0" destOrd="0" presId="urn:microsoft.com/office/officeart/2005/8/layout/hChevron3"/>
    <dgm:cxn modelId="{F2FF13B0-9787-4354-9578-805ADB5A0423}" type="presOf" srcId="{8053343A-53A5-4ED7-B075-C7204CFE6E33}" destId="{AB1950B1-76E0-4439-B2F4-037DA64A531B}" srcOrd="0" destOrd="0" presId="urn:microsoft.com/office/officeart/2005/8/layout/hChevron3"/>
    <dgm:cxn modelId="{D923C1BA-1DF6-44B7-B18B-F6DDCA56BD8C}" type="presOf" srcId="{2C2F61AF-7F31-4191-ABA1-75D0CEDECEF9}" destId="{14851838-7B6F-4BF6-8B58-4A80F140C0AE}" srcOrd="0" destOrd="0" presId="urn:microsoft.com/office/officeart/2005/8/layout/hChevron3"/>
    <dgm:cxn modelId="{4EA6ABBB-935D-45C0-B6E4-47D11374ADE8}" type="presOf" srcId="{1F4D6CD4-19F8-477F-AC23-BBBDA3ECB21F}" destId="{F96F8659-2E08-4420-BFD6-284EAC39D233}" srcOrd="0" destOrd="0" presId="urn:microsoft.com/office/officeart/2005/8/layout/hChevron3"/>
    <dgm:cxn modelId="{57A660C8-1CEB-42CF-B79E-46007AFC6D89}" srcId="{54516C54-6ECE-4FD7-85B9-6C65A8E423E6}" destId="{4C4F2BC5-A026-422B-B3EC-B0895187A75C}" srcOrd="3" destOrd="0" parTransId="{0B4D8C64-82B1-412D-AEAB-D1E44A8C4B8B}" sibTransId="{FBE6BBF2-A29D-46AE-80F5-4C7ADB2F92D1}"/>
    <dgm:cxn modelId="{54CA24CF-CAFC-4F22-9BDB-DE8321BECC42}" srcId="{54516C54-6ECE-4FD7-85B9-6C65A8E423E6}" destId="{10F67C42-BA47-4FC8-8BDD-2F7556FE1FE0}" srcOrd="5" destOrd="0" parTransId="{5CCDE4CE-FD30-4A72-B757-3D8CEE8438EA}" sibTransId="{AE51CF94-D74F-4503-869B-F18405D7554C}"/>
    <dgm:cxn modelId="{BBC6FEDE-C22B-47ED-8588-314F74660CC0}" type="presOf" srcId="{99D05BFD-CFD5-4B45-921F-CDF3FF427203}" destId="{72B213EF-2143-4FC9-B6D8-611FFE524468}" srcOrd="0" destOrd="0" presId="urn:microsoft.com/office/officeart/2005/8/layout/hChevron3"/>
    <dgm:cxn modelId="{1CACC4EE-2952-499B-85F3-403E8262849D}" type="presOf" srcId="{7C37C52B-7015-4208-A42D-CF72B5949DC4}" destId="{9FFC379E-6DC6-423B-BA44-A39DE9625E6B}" srcOrd="0" destOrd="0" presId="urn:microsoft.com/office/officeart/2005/8/layout/hChevron3"/>
    <dgm:cxn modelId="{80C4A2F7-994A-40E3-ACFB-A8226E52ACAC}" srcId="{54516C54-6ECE-4FD7-85B9-6C65A8E423E6}" destId="{1F4D6CD4-19F8-477F-AC23-BBBDA3ECB21F}" srcOrd="0" destOrd="0" parTransId="{1262EFCD-03D5-4677-B35E-C85654C5DF90}" sibTransId="{41CC3A58-0571-4282-B704-84C5925B528B}"/>
    <dgm:cxn modelId="{DC56B72F-1562-4F54-A169-CD9FB6800F9B}" type="presParOf" srcId="{54F6DDE6-5933-44CE-BD2A-20EA9B6933A8}" destId="{F96F8659-2E08-4420-BFD6-284EAC39D233}" srcOrd="0" destOrd="0" presId="urn:microsoft.com/office/officeart/2005/8/layout/hChevron3"/>
    <dgm:cxn modelId="{7CB799ED-404C-4EC3-A23E-8A6194EBBF59}" type="presParOf" srcId="{54F6DDE6-5933-44CE-BD2A-20EA9B6933A8}" destId="{78BC9D01-FACD-47D2-85F6-3CB841ADFDC4}" srcOrd="1" destOrd="0" presId="urn:microsoft.com/office/officeart/2005/8/layout/hChevron3"/>
    <dgm:cxn modelId="{E1E1ACE7-192F-402C-930B-5808410A9CD9}" type="presParOf" srcId="{54F6DDE6-5933-44CE-BD2A-20EA9B6933A8}" destId="{AB1950B1-76E0-4439-B2F4-037DA64A531B}" srcOrd="2" destOrd="0" presId="urn:microsoft.com/office/officeart/2005/8/layout/hChevron3"/>
    <dgm:cxn modelId="{7BD73190-6669-49F2-9FBD-C4DC16E898C6}" type="presParOf" srcId="{54F6DDE6-5933-44CE-BD2A-20EA9B6933A8}" destId="{061DA906-DD05-44B5-8773-7179BE7BE475}" srcOrd="3" destOrd="0" presId="urn:microsoft.com/office/officeart/2005/8/layout/hChevron3"/>
    <dgm:cxn modelId="{474F3615-07F3-4ED4-8CEC-CBD065424DA6}" type="presParOf" srcId="{54F6DDE6-5933-44CE-BD2A-20EA9B6933A8}" destId="{B3C83914-B0CC-4917-AA5A-3300221E3B7B}" srcOrd="4" destOrd="0" presId="urn:microsoft.com/office/officeart/2005/8/layout/hChevron3"/>
    <dgm:cxn modelId="{5145BA80-8671-48BA-A882-E6AAA696265D}" type="presParOf" srcId="{54F6DDE6-5933-44CE-BD2A-20EA9B6933A8}" destId="{438B8B29-BF44-4A43-8A37-8740213A385F}" srcOrd="5" destOrd="0" presId="urn:microsoft.com/office/officeart/2005/8/layout/hChevron3"/>
    <dgm:cxn modelId="{77CD0C53-B848-4F98-808B-B8AFD033ED84}" type="presParOf" srcId="{54F6DDE6-5933-44CE-BD2A-20EA9B6933A8}" destId="{F924B13F-1E14-4CA2-8785-29FF63665676}" srcOrd="6" destOrd="0" presId="urn:microsoft.com/office/officeart/2005/8/layout/hChevron3"/>
    <dgm:cxn modelId="{2FD8DE12-4EDF-4AA8-8534-4DA586BA8ABB}" type="presParOf" srcId="{54F6DDE6-5933-44CE-BD2A-20EA9B6933A8}" destId="{9DBF5427-A74D-4D4A-B29E-5EDCD2604216}" srcOrd="7" destOrd="0" presId="urn:microsoft.com/office/officeart/2005/8/layout/hChevron3"/>
    <dgm:cxn modelId="{1FD14300-95C9-480F-B892-660FF469B833}" type="presParOf" srcId="{54F6DDE6-5933-44CE-BD2A-20EA9B6933A8}" destId="{72B213EF-2143-4FC9-B6D8-611FFE524468}" srcOrd="8" destOrd="0" presId="urn:microsoft.com/office/officeart/2005/8/layout/hChevron3"/>
    <dgm:cxn modelId="{9B0D621F-F2E3-400F-8E39-1FE47E884B89}" type="presParOf" srcId="{54F6DDE6-5933-44CE-BD2A-20EA9B6933A8}" destId="{DD47998A-3974-4EAC-A4BB-94F053CE869D}" srcOrd="9" destOrd="0" presId="urn:microsoft.com/office/officeart/2005/8/layout/hChevron3"/>
    <dgm:cxn modelId="{1D719732-21E4-4402-9714-5437D685A985}" type="presParOf" srcId="{54F6DDE6-5933-44CE-BD2A-20EA9B6933A8}" destId="{D19158F9-4321-4F44-A834-6B1C17DC4ED1}" srcOrd="10" destOrd="0" presId="urn:microsoft.com/office/officeart/2005/8/layout/hChevron3"/>
    <dgm:cxn modelId="{9BBCB299-311B-4E73-BAB3-CF6B1EF613F1}" type="presParOf" srcId="{54F6DDE6-5933-44CE-BD2A-20EA9B6933A8}" destId="{C5222562-7048-4A8E-B377-82B33E9369F3}" srcOrd="11" destOrd="0" presId="urn:microsoft.com/office/officeart/2005/8/layout/hChevron3"/>
    <dgm:cxn modelId="{A432E226-CEAD-48F2-8AD0-6EACA56FD36F}" type="presParOf" srcId="{54F6DDE6-5933-44CE-BD2A-20EA9B6933A8}" destId="{37324DB0-F4D7-4856-9759-C294B8DD8DCB}" srcOrd="12" destOrd="0" presId="urn:microsoft.com/office/officeart/2005/8/layout/hChevron3"/>
    <dgm:cxn modelId="{29704A96-A169-4515-9A70-A9D04FCEFB0F}" type="presParOf" srcId="{54F6DDE6-5933-44CE-BD2A-20EA9B6933A8}" destId="{9F677E4C-CFA7-45E3-903C-274ABD698C88}" srcOrd="13" destOrd="0" presId="urn:microsoft.com/office/officeart/2005/8/layout/hChevron3"/>
    <dgm:cxn modelId="{9E7202F1-747E-407D-BFDD-E2D518C9F379}" type="presParOf" srcId="{54F6DDE6-5933-44CE-BD2A-20EA9B6933A8}" destId="{9FFC379E-6DC6-423B-BA44-A39DE9625E6B}" srcOrd="14" destOrd="0" presId="urn:microsoft.com/office/officeart/2005/8/layout/hChevron3"/>
    <dgm:cxn modelId="{2679BC3C-0912-4870-BD02-935C641395EC}" type="presParOf" srcId="{54F6DDE6-5933-44CE-BD2A-20EA9B6933A8}" destId="{4746E755-7890-4923-9220-9CB9F602ACCD}" srcOrd="15" destOrd="0" presId="urn:microsoft.com/office/officeart/2005/8/layout/hChevron3"/>
    <dgm:cxn modelId="{A824FF39-2F5F-44C3-96DE-B499A02A1BF8}" type="presParOf" srcId="{54F6DDE6-5933-44CE-BD2A-20EA9B6933A8}" destId="{14851838-7B6F-4BF6-8B58-4A80F140C0AE}" srcOrd="1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CFE2D-E531-4369-B3AF-AC6DD4C08FC7}">
      <dsp:nvSpPr>
        <dsp:cNvPr id="0" name=""/>
        <dsp:cNvSpPr/>
      </dsp:nvSpPr>
      <dsp:spPr>
        <a:xfrm>
          <a:off x="2" y="0"/>
          <a:ext cx="10530931" cy="2928532"/>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0C68258-AC6C-4108-A105-3569D6523E83}">
      <dsp:nvSpPr>
        <dsp:cNvPr id="0" name=""/>
        <dsp:cNvSpPr/>
      </dsp:nvSpPr>
      <dsp:spPr>
        <a:xfrm>
          <a:off x="715837"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Identify UAT Testers</a:t>
          </a:r>
          <a:endParaRPr lang="en-US" sz="1100" kern="1200"/>
        </a:p>
      </dsp:txBody>
      <dsp:txXfrm>
        <a:off x="757632" y="1053468"/>
        <a:ext cx="992757" cy="772584"/>
      </dsp:txXfrm>
    </dsp:sp>
    <dsp:sp modelId="{8A050EDB-BE7F-48AA-9CF5-7E4EA8522D7D}">
      <dsp:nvSpPr>
        <dsp:cNvPr id="0" name=""/>
        <dsp:cNvSpPr/>
      </dsp:nvSpPr>
      <dsp:spPr>
        <a:xfrm>
          <a:off x="2048773"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Communicate Testing Timelines to Testers</a:t>
          </a:r>
          <a:endParaRPr lang="en-US" sz="1100" kern="1200"/>
        </a:p>
      </dsp:txBody>
      <dsp:txXfrm>
        <a:off x="2090568" y="1053468"/>
        <a:ext cx="992757" cy="772584"/>
      </dsp:txXfrm>
    </dsp:sp>
    <dsp:sp modelId="{78E6FC58-6C05-48B4-AD3E-ACA16647480B}">
      <dsp:nvSpPr>
        <dsp:cNvPr id="0" name=""/>
        <dsp:cNvSpPr/>
      </dsp:nvSpPr>
      <dsp:spPr>
        <a:xfrm>
          <a:off x="3381710"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Domain Users Commence Testing</a:t>
          </a:r>
          <a:endParaRPr lang="en-US" sz="1100" kern="1200"/>
        </a:p>
      </dsp:txBody>
      <dsp:txXfrm>
        <a:off x="3423505" y="1053468"/>
        <a:ext cx="992757" cy="772584"/>
      </dsp:txXfrm>
    </dsp:sp>
    <dsp:sp modelId="{C5E48C74-7E4E-4768-98BA-E42D82E936CD}">
      <dsp:nvSpPr>
        <dsp:cNvPr id="0" name=""/>
        <dsp:cNvSpPr/>
      </dsp:nvSpPr>
      <dsp:spPr>
        <a:xfrm>
          <a:off x="4714647"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Domain Users Report Any Bugs</a:t>
          </a:r>
        </a:p>
      </dsp:txBody>
      <dsp:txXfrm>
        <a:off x="4756442" y="1053468"/>
        <a:ext cx="992757" cy="772584"/>
      </dsp:txXfrm>
    </dsp:sp>
    <dsp:sp modelId="{C63D3B2B-77BB-4BBE-B3F5-F1EF232B21E8}">
      <dsp:nvSpPr>
        <dsp:cNvPr id="0" name=""/>
        <dsp:cNvSpPr/>
      </dsp:nvSpPr>
      <dsp:spPr>
        <a:xfrm>
          <a:off x="6047583"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Bugs Addressed</a:t>
          </a:r>
        </a:p>
      </dsp:txBody>
      <dsp:txXfrm>
        <a:off x="6089378" y="1053468"/>
        <a:ext cx="992757" cy="772584"/>
      </dsp:txXfrm>
    </dsp:sp>
    <dsp:sp modelId="{2CEB7C7A-DE13-4576-BC6B-4A230BB0C518}">
      <dsp:nvSpPr>
        <dsp:cNvPr id="0" name=""/>
        <dsp:cNvSpPr/>
      </dsp:nvSpPr>
      <dsp:spPr>
        <a:xfrm>
          <a:off x="7380520"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Domain Users Tests Again</a:t>
          </a:r>
        </a:p>
      </dsp:txBody>
      <dsp:txXfrm>
        <a:off x="7422315" y="1053468"/>
        <a:ext cx="992757" cy="772584"/>
      </dsp:txXfrm>
    </dsp:sp>
    <dsp:sp modelId="{55AE5755-D586-4423-A624-149634340B8F}">
      <dsp:nvSpPr>
        <dsp:cNvPr id="0" name=""/>
        <dsp:cNvSpPr/>
      </dsp:nvSpPr>
      <dsp:spPr>
        <a:xfrm>
          <a:off x="8713457" y="1011673"/>
          <a:ext cx="1076347" cy="856174"/>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panose="020B0604020202020204"/>
            </a:rPr>
            <a:t> Domain User Sign-off</a:t>
          </a:r>
        </a:p>
      </dsp:txBody>
      <dsp:txXfrm>
        <a:off x="8755252" y="1053468"/>
        <a:ext cx="992757" cy="772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F8659-2E08-4420-BFD6-284EAC39D233}">
      <dsp:nvSpPr>
        <dsp:cNvPr id="0" name=""/>
        <dsp:cNvSpPr/>
      </dsp:nvSpPr>
      <dsp:spPr>
        <a:xfrm>
          <a:off x="4595" y="656142"/>
          <a:ext cx="1337407" cy="534962"/>
        </a:xfrm>
        <a:prstGeom prst="homePlat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October</a:t>
          </a:r>
          <a:endParaRPr lang="en-US" sz="1200" kern="1200"/>
        </a:p>
      </dsp:txBody>
      <dsp:txXfrm>
        <a:off x="4595" y="656142"/>
        <a:ext cx="1203667" cy="534962"/>
      </dsp:txXfrm>
    </dsp:sp>
    <dsp:sp modelId="{AB1950B1-76E0-4439-B2F4-037DA64A531B}">
      <dsp:nvSpPr>
        <dsp:cNvPr id="0" name=""/>
        <dsp:cNvSpPr/>
      </dsp:nvSpPr>
      <dsp:spPr>
        <a:xfrm>
          <a:off x="1074520"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November</a:t>
          </a:r>
          <a:endParaRPr lang="en-US" sz="1200" kern="1200"/>
        </a:p>
      </dsp:txBody>
      <dsp:txXfrm>
        <a:off x="1342001" y="656142"/>
        <a:ext cx="802445" cy="534962"/>
      </dsp:txXfrm>
    </dsp:sp>
    <dsp:sp modelId="{B3C83914-B0CC-4917-AA5A-3300221E3B7B}">
      <dsp:nvSpPr>
        <dsp:cNvPr id="0" name=""/>
        <dsp:cNvSpPr/>
      </dsp:nvSpPr>
      <dsp:spPr>
        <a:xfrm>
          <a:off x="2144446"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December</a:t>
          </a:r>
          <a:endParaRPr lang="en-US" sz="1200" kern="1200"/>
        </a:p>
      </dsp:txBody>
      <dsp:txXfrm>
        <a:off x="2411927" y="656142"/>
        <a:ext cx="802445" cy="534962"/>
      </dsp:txXfrm>
    </dsp:sp>
    <dsp:sp modelId="{F924B13F-1E14-4CA2-8785-29FF63665676}">
      <dsp:nvSpPr>
        <dsp:cNvPr id="0" name=""/>
        <dsp:cNvSpPr/>
      </dsp:nvSpPr>
      <dsp:spPr>
        <a:xfrm>
          <a:off x="3214371"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January</a:t>
          </a:r>
        </a:p>
      </dsp:txBody>
      <dsp:txXfrm>
        <a:off x="3481852" y="656142"/>
        <a:ext cx="802445" cy="534962"/>
      </dsp:txXfrm>
    </dsp:sp>
    <dsp:sp modelId="{72B213EF-2143-4FC9-B6D8-611FFE524468}">
      <dsp:nvSpPr>
        <dsp:cNvPr id="0" name=""/>
        <dsp:cNvSpPr/>
      </dsp:nvSpPr>
      <dsp:spPr>
        <a:xfrm>
          <a:off x="4284297"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Feb</a:t>
          </a:r>
        </a:p>
      </dsp:txBody>
      <dsp:txXfrm>
        <a:off x="4551778" y="656142"/>
        <a:ext cx="802445" cy="534962"/>
      </dsp:txXfrm>
    </dsp:sp>
    <dsp:sp modelId="{D19158F9-4321-4F44-A834-6B1C17DC4ED1}">
      <dsp:nvSpPr>
        <dsp:cNvPr id="0" name=""/>
        <dsp:cNvSpPr/>
      </dsp:nvSpPr>
      <dsp:spPr>
        <a:xfrm>
          <a:off x="5354223"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March</a:t>
          </a:r>
        </a:p>
      </dsp:txBody>
      <dsp:txXfrm>
        <a:off x="5621704" y="656142"/>
        <a:ext cx="802445" cy="534962"/>
      </dsp:txXfrm>
    </dsp:sp>
    <dsp:sp modelId="{37324DB0-F4D7-4856-9759-C294B8DD8DCB}">
      <dsp:nvSpPr>
        <dsp:cNvPr id="0" name=""/>
        <dsp:cNvSpPr/>
      </dsp:nvSpPr>
      <dsp:spPr>
        <a:xfrm>
          <a:off x="6424148"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rial" panose="020B0604020202020204"/>
            </a:rPr>
            <a:t>April </a:t>
          </a:r>
        </a:p>
      </dsp:txBody>
      <dsp:txXfrm>
        <a:off x="6691629" y="656142"/>
        <a:ext cx="802445" cy="534962"/>
      </dsp:txXfrm>
    </dsp:sp>
    <dsp:sp modelId="{9FFC379E-6DC6-423B-BA44-A39DE9625E6B}">
      <dsp:nvSpPr>
        <dsp:cNvPr id="0" name=""/>
        <dsp:cNvSpPr/>
      </dsp:nvSpPr>
      <dsp:spPr>
        <a:xfrm>
          <a:off x="7494074"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rial" panose="020B0604020202020204"/>
            </a:rPr>
            <a:t>May</a:t>
          </a:r>
        </a:p>
      </dsp:txBody>
      <dsp:txXfrm>
        <a:off x="7761555" y="656142"/>
        <a:ext cx="802445" cy="534962"/>
      </dsp:txXfrm>
    </dsp:sp>
    <dsp:sp modelId="{14851838-7B6F-4BF6-8B58-4A80F140C0AE}">
      <dsp:nvSpPr>
        <dsp:cNvPr id="0" name=""/>
        <dsp:cNvSpPr/>
      </dsp:nvSpPr>
      <dsp:spPr>
        <a:xfrm>
          <a:off x="8563999" y="656142"/>
          <a:ext cx="1337407" cy="534962"/>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panose="020B0604020202020204"/>
            </a:rPr>
            <a:t>June</a:t>
          </a:r>
        </a:p>
      </dsp:txBody>
      <dsp:txXfrm>
        <a:off x="8831480" y="656142"/>
        <a:ext cx="802445" cy="5349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00E60-F38F-4A1D-A78C-67EFD693B7D2}"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4B10-4AD7-4C5F-B226-9DF80B221DFE}" type="slidenum">
              <a:rPr lang="en-US" smtClean="0"/>
              <a:t>‹#›</a:t>
            </a:fld>
            <a:endParaRPr lang="en-US"/>
          </a:p>
        </p:txBody>
      </p:sp>
    </p:spTree>
    <p:extLst>
      <p:ext uri="{BB962C8B-B14F-4D97-AF65-F5344CB8AC3E}">
        <p14:creationId xmlns:p14="http://schemas.microsoft.com/office/powerpoint/2010/main" val="103279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834B10-4AD7-4C5F-B226-9DF80B221DFE}" type="slidenum">
              <a:rPr lang="en-US" smtClean="0"/>
              <a:t>2</a:t>
            </a:fld>
            <a:endParaRPr lang="en-US"/>
          </a:p>
        </p:txBody>
      </p:sp>
    </p:spTree>
    <p:extLst>
      <p:ext uri="{BB962C8B-B14F-4D97-AF65-F5344CB8AC3E}">
        <p14:creationId xmlns:p14="http://schemas.microsoft.com/office/powerpoint/2010/main" val="312884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eb3fecdf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eb3fecdf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834B10-4AD7-4C5F-B226-9DF80B221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05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834B10-4AD7-4C5F-B226-9DF80B221DFE}" type="slidenum">
              <a:rPr lang="en-US" smtClean="0"/>
              <a:t>22</a:t>
            </a:fld>
            <a:endParaRPr lang="en-US"/>
          </a:p>
        </p:txBody>
      </p:sp>
    </p:spTree>
    <p:extLst>
      <p:ext uri="{BB962C8B-B14F-4D97-AF65-F5344CB8AC3E}">
        <p14:creationId xmlns:p14="http://schemas.microsoft.com/office/powerpoint/2010/main" val="36934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834B10-4AD7-4C5F-B226-9DF80B221DFE}" type="slidenum">
              <a:rPr lang="en-US" smtClean="0"/>
              <a:t>25</a:t>
            </a:fld>
            <a:endParaRPr lang="en-US"/>
          </a:p>
        </p:txBody>
      </p:sp>
    </p:spTree>
    <p:extLst>
      <p:ext uri="{BB962C8B-B14F-4D97-AF65-F5344CB8AC3E}">
        <p14:creationId xmlns:p14="http://schemas.microsoft.com/office/powerpoint/2010/main" val="305521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foundational pillars, to achieve our goal, we need to make relative progress on all 5, because each of them are important and intersect </a:t>
            </a:r>
          </a:p>
          <a:p>
            <a:r>
              <a:rPr lang="en-US"/>
              <a:t>with each other. </a:t>
            </a:r>
          </a:p>
          <a:p>
            <a:endParaRPr lang="en-US"/>
          </a:p>
          <a:p>
            <a:r>
              <a:rPr lang="en-US"/>
              <a:t>All our projects and initiatives should fit one of these pillars</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834B10-4AD7-4C5F-B226-9DF80B221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056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8C7CEE-465F-447B-AD15-FBD0466A43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58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38e604039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38e604039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Merge into a vertical view</a:t>
            </a:r>
            <a:endParaRPr/>
          </a:p>
        </p:txBody>
      </p:sp>
    </p:spTree>
    <p:extLst>
      <p:ext uri="{BB962C8B-B14F-4D97-AF65-F5344CB8AC3E}">
        <p14:creationId xmlns:p14="http://schemas.microsoft.com/office/powerpoint/2010/main" val="295088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430d185830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430d185830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Define Integrated Business Teams, grouped by domain / function</a:t>
            </a:r>
          </a:p>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Define </a:t>
            </a:r>
            <a:r>
              <a:rPr kumimoji="0" lang="en-US" sz="1200" b="0" i="0" u="none" strike="noStrike" kern="1200" cap="none" spc="0" normalizeH="0" baseline="0" noProof="0" err="1">
                <a:ln>
                  <a:noFill/>
                </a:ln>
                <a:solidFill>
                  <a:srgbClr val="000000"/>
                </a:solidFill>
                <a:effectLst/>
                <a:uLnTx/>
                <a:uFillTx/>
                <a:latin typeface="Poppins "/>
                <a:ea typeface="Lato Light" panose="020F0502020204030203" pitchFamily="34" charset="0"/>
                <a:cs typeface="Lato Light" panose="020F0502020204030203" pitchFamily="34" charset="0"/>
              </a:rPr>
              <a:t>HoT</a:t>
            </a:r>
            <a:r>
              <a:rPr kumimoji="0" lang="en-US" sz="12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 &amp; BU level definitions, measures, metrics, &amp; KPI’s</a:t>
            </a:r>
          </a:p>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Implement the aligned definitions in Snowflakes Semantic layer</a:t>
            </a:r>
          </a:p>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Roll-out self-service in iterative manner</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834B10-4AD7-4C5F-B226-9DF80B221D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6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when, how long how do we engage, what are they expected to do??</a:t>
            </a:r>
          </a:p>
        </p:txBody>
      </p:sp>
      <p:sp>
        <p:nvSpPr>
          <p:cNvPr id="4" name="Slide Number Placeholder 3"/>
          <p:cNvSpPr>
            <a:spLocks noGrp="1"/>
          </p:cNvSpPr>
          <p:nvPr>
            <p:ph type="sldNum" sz="quarter" idx="5"/>
          </p:nvPr>
        </p:nvSpPr>
        <p:spPr/>
        <p:txBody>
          <a:bodyPr/>
          <a:lstStyle/>
          <a:p>
            <a:fld id="{05834B10-4AD7-4C5F-B226-9DF80B221DFE}" type="slidenum">
              <a:rPr lang="en-US" smtClean="0"/>
              <a:t>11</a:t>
            </a:fld>
            <a:endParaRPr lang="en-US"/>
          </a:p>
        </p:txBody>
      </p:sp>
    </p:spTree>
    <p:extLst>
      <p:ext uri="{BB962C8B-B14F-4D97-AF65-F5344CB8AC3E}">
        <p14:creationId xmlns:p14="http://schemas.microsoft.com/office/powerpoint/2010/main" val="58088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 Domain leads &amp; teams</a:t>
            </a:r>
          </a:p>
          <a:p>
            <a:endParaRPr lang="en-US"/>
          </a:p>
        </p:txBody>
      </p:sp>
      <p:sp>
        <p:nvSpPr>
          <p:cNvPr id="4" name="Slide Number Placeholder 3"/>
          <p:cNvSpPr>
            <a:spLocks noGrp="1"/>
          </p:cNvSpPr>
          <p:nvPr>
            <p:ph type="sldNum" sz="quarter" idx="5"/>
          </p:nvPr>
        </p:nvSpPr>
        <p:spPr/>
        <p:txBody>
          <a:bodyPr/>
          <a:lstStyle/>
          <a:p>
            <a:fld id="{05834B10-4AD7-4C5F-B226-9DF80B221DFE}" type="slidenum">
              <a:rPr lang="en-US" smtClean="0"/>
              <a:t>12</a:t>
            </a:fld>
            <a:endParaRPr lang="en-US"/>
          </a:p>
        </p:txBody>
      </p:sp>
    </p:spTree>
    <p:extLst>
      <p:ext uri="{BB962C8B-B14F-4D97-AF65-F5344CB8AC3E}">
        <p14:creationId xmlns:p14="http://schemas.microsoft.com/office/powerpoint/2010/main" val="347008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End of domain master data – you will get 1. Existing reports work</a:t>
            </a:r>
          </a:p>
        </p:txBody>
      </p:sp>
      <p:sp>
        <p:nvSpPr>
          <p:cNvPr id="4" name="Slide Number Placeholder 3"/>
          <p:cNvSpPr>
            <a:spLocks noGrp="1"/>
          </p:cNvSpPr>
          <p:nvPr>
            <p:ph type="sldNum" sz="quarter" idx="5"/>
          </p:nvPr>
        </p:nvSpPr>
        <p:spPr/>
        <p:txBody>
          <a:bodyPr/>
          <a:lstStyle/>
          <a:p>
            <a:fld id="{05834B10-4AD7-4C5F-B226-9DF80B221DFE}" type="slidenum">
              <a:rPr lang="en-US" smtClean="0"/>
              <a:t>13</a:t>
            </a:fld>
            <a:endParaRPr lang="en-US"/>
          </a:p>
        </p:txBody>
      </p:sp>
    </p:spTree>
    <p:extLst>
      <p:ext uri="{BB962C8B-B14F-4D97-AF65-F5344CB8AC3E}">
        <p14:creationId xmlns:p14="http://schemas.microsoft.com/office/powerpoint/2010/main" val="3673380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EA6945-B1C9-4F77-B977-0CFC99A09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2" name="Picture 11">
            <a:extLst>
              <a:ext uri="{FF2B5EF4-FFF2-40B4-BE49-F238E27FC236}">
                <a16:creationId xmlns:a16="http://schemas.microsoft.com/office/drawing/2014/main" id="{B9450533-74AB-4BD2-828E-E78A58815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hidden">
          <a:xfrm>
            <a:off x="0" y="39418"/>
            <a:ext cx="12192000" cy="6858000"/>
          </a:xfrm>
          <a:prstGeom prst="rect">
            <a:avLst/>
          </a:prstGeom>
        </p:spPr>
      </p:pic>
      <p:sp>
        <p:nvSpPr>
          <p:cNvPr id="2" name="Title 1"/>
          <p:cNvSpPr>
            <a:spLocks noGrp="1"/>
          </p:cNvSpPr>
          <p:nvPr>
            <p:ph type="ctrTitle"/>
          </p:nvPr>
        </p:nvSpPr>
        <p:spPr>
          <a:xfrm>
            <a:off x="822960" y="1371600"/>
            <a:ext cx="9445752" cy="2743200"/>
          </a:xfrm>
        </p:spPr>
        <p:txBody>
          <a:bodyPr anchor="b">
            <a:normAutofit/>
          </a:bodyPr>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822960" y="4209538"/>
            <a:ext cx="9445752" cy="1371600"/>
          </a:xfrm>
        </p:spPr>
        <p:txBody>
          <a:bodyPr/>
          <a:lstStyle>
            <a:lvl1pPr marL="0" indent="0" algn="l">
              <a:buNone/>
              <a:defRPr sz="1600" b="1">
                <a:solidFill>
                  <a:schemeClr val="bg1"/>
                </a:solidFill>
              </a:defRPr>
            </a:lvl1pPr>
            <a:lvl2pPr marL="0" indent="0" algn="l">
              <a:buNone/>
              <a:defRPr lang="en-US" sz="1600" b="1" kern="1200" dirty="0">
                <a:solidFill>
                  <a:schemeClr val="bg1"/>
                </a:solidFill>
                <a:latin typeface="+mn-lt"/>
                <a:ea typeface="+mn-ea"/>
                <a:cs typeface="+mn-cs"/>
              </a:defRPr>
            </a:lvl2pPr>
            <a:lvl3pPr marL="0" indent="0" algn="l">
              <a:buNone/>
              <a:defRPr lang="en-US" sz="1600" b="1" kern="1200" dirty="0">
                <a:solidFill>
                  <a:schemeClr val="bg1"/>
                </a:solidFill>
                <a:latin typeface="+mn-lt"/>
                <a:ea typeface="+mn-ea"/>
                <a:cs typeface="+mn-cs"/>
              </a:defRPr>
            </a:lvl3pPr>
            <a:lvl4pPr marL="0" indent="0" algn="l">
              <a:buNone/>
              <a:defRPr lang="en-US" sz="1600" b="1" kern="1200" dirty="0">
                <a:solidFill>
                  <a:schemeClr val="bg1"/>
                </a:solidFill>
                <a:latin typeface="+mn-lt"/>
                <a:ea typeface="+mn-ea"/>
                <a:cs typeface="+mn-cs"/>
              </a:defRPr>
            </a:lvl4pPr>
            <a:lvl5pPr marL="0" indent="0" algn="l">
              <a:buNone/>
              <a:defRPr sz="1600" b="1">
                <a:solidFill>
                  <a:schemeClr val="bg1"/>
                </a:solidFill>
              </a:defRPr>
            </a:lvl5pPr>
            <a:lvl6pPr marL="0" indent="0" algn="l">
              <a:buNone/>
              <a:defRPr sz="1600" b="1">
                <a:solidFill>
                  <a:schemeClr val="bg1"/>
                </a:solidFill>
              </a:defRPr>
            </a:lvl6pPr>
            <a:lvl7pPr marL="0" indent="0" algn="l">
              <a:buNone/>
              <a:defRPr sz="1600" b="1">
                <a:solidFill>
                  <a:schemeClr val="bg1"/>
                </a:solidFill>
              </a:defRPr>
            </a:lvl7pPr>
            <a:lvl8pPr marL="0" indent="0" algn="l">
              <a:buNone/>
              <a:defRPr sz="1600" b="1">
                <a:solidFill>
                  <a:schemeClr val="bg1"/>
                </a:solidFill>
              </a:defRPr>
            </a:lvl8pPr>
            <a:lvl9pPr marL="0" indent="0" algn="l">
              <a:buNone/>
              <a:defRPr sz="1600" b="1">
                <a:solidFill>
                  <a:schemeClr val="bg1"/>
                </a:solidFill>
              </a:defRPr>
            </a:lvl9pPr>
          </a:lstStyle>
          <a:p>
            <a:pPr lvl="0"/>
            <a:r>
              <a:rPr lang="en-US"/>
              <a:t>Click to edit Master subtitle style</a:t>
            </a:r>
          </a:p>
        </p:txBody>
      </p:sp>
      <p:sp>
        <p:nvSpPr>
          <p:cNvPr id="6" name="TextBox 5">
            <a:extLst>
              <a:ext uri="{FF2B5EF4-FFF2-40B4-BE49-F238E27FC236}">
                <a16:creationId xmlns:a16="http://schemas.microsoft.com/office/drawing/2014/main" id="{96312F31-91A4-4279-A037-244232B721A4}"/>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bg1"/>
                </a:solidFill>
              </a:rPr>
              <a:t>Proprietary and Confidential</a:t>
            </a:r>
          </a:p>
        </p:txBody>
      </p:sp>
    </p:spTree>
    <p:extLst>
      <p:ext uri="{BB962C8B-B14F-4D97-AF65-F5344CB8AC3E}">
        <p14:creationId xmlns:p14="http://schemas.microsoft.com/office/powerpoint/2010/main" val="113866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1/3, 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6824"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E28A8B61-592B-4D56-8A28-47C4D93CEFC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2AC75999-E960-4A70-9D6B-6109900D5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34208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Content: 2/3, 1/3">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67985626-2BD2-444E-AD2A-4DBD3CEF078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86C05205-906B-426C-9FA8-1D9FCD67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2741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4" name="Footer Placeholder 3"/>
          <p:cNvSpPr>
            <a:spLocks noGrp="1"/>
          </p:cNvSpPr>
          <p:nvPr>
            <p:ph type="ftr" sz="quarter" idx="11"/>
          </p:nvPr>
        </p:nvSpPr>
        <p:spPr>
          <a:xfrm>
            <a:off x="914400" y="6433724"/>
            <a:ext cx="5791200" cy="274320"/>
          </a:xfrm>
        </p:spPr>
        <p:txBody>
          <a:bodyPr anchor="ctr"/>
          <a:lstStyle/>
          <a:p>
            <a:endParaRPr lang="en-US"/>
          </a:p>
        </p:txBody>
      </p:sp>
      <p:sp>
        <p:nvSpPr>
          <p:cNvPr id="5" name="Slide Number Placeholder 4"/>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17A5034C-C402-4B9A-B481-3BD6D0737D32}"/>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9AEE91B6-91EC-4D4D-979D-54431C31E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29433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3" name="Footer Placeholder 2"/>
          <p:cNvSpPr>
            <a:spLocks noGrp="1"/>
          </p:cNvSpPr>
          <p:nvPr>
            <p:ph type="ftr" sz="quarter" idx="11"/>
          </p:nvPr>
        </p:nvSpPr>
        <p:spPr>
          <a:xfrm>
            <a:off x="914400" y="6433724"/>
            <a:ext cx="5791200" cy="274320"/>
          </a:xfrm>
        </p:spPr>
        <p:txBody>
          <a:bodyPr anchor="ctr"/>
          <a:lstStyle/>
          <a:p>
            <a:endParaRPr lang="en-US"/>
          </a:p>
        </p:txBody>
      </p:sp>
      <p:sp>
        <p:nvSpPr>
          <p:cNvPr id="4" name="Slide Number Placeholder 3"/>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275DA9E2-4300-474A-AD17-2DF6AAA4E77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FB4A776C-168B-4E81-B035-2D63AFC4E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436558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ositive">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F58FE4C-1871-4953-855E-258DDAB12D33}"/>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9" name="Picture 8">
            <a:extLst>
              <a:ext uri="{FF2B5EF4-FFF2-40B4-BE49-F238E27FC236}">
                <a16:creationId xmlns:a16="http://schemas.microsoft.com/office/drawing/2014/main" id="{6065E7BA-6484-48A8-954F-3A1D82E9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1" name="Picture 10">
            <a:extLst>
              <a:ext uri="{FF2B5EF4-FFF2-40B4-BE49-F238E27FC236}">
                <a16:creationId xmlns:a16="http://schemas.microsoft.com/office/drawing/2014/main" id="{3BF413CF-9995-4E1E-91D0-FA5766CE2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67513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Reverse">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EDF954-9FC4-4AF6-8B14-57CD45198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C5F4528-4B21-41C1-B8EF-507AEEE0636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D864B539-CE5C-4B13-B796-BB2F1EB37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97622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Black">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C59EC-8C50-4DD1-9029-E44BD3851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5E6FC6E-1665-468D-8C12-8FD772EEB5B6}"/>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162CE0C8-E708-4426-B737-81679900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014479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ilver">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C0BDCD-5DDC-46A2-84ED-A37E876D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8" name="TextBox 7">
            <a:extLst>
              <a:ext uri="{FF2B5EF4-FFF2-40B4-BE49-F238E27FC236}">
                <a16:creationId xmlns:a16="http://schemas.microsoft.com/office/drawing/2014/main" id="{DFA3CA60-F724-4A3D-9A84-E2E4E7CCF9D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579"/>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10" name="Picture 9">
            <a:extLst>
              <a:ext uri="{FF2B5EF4-FFF2-40B4-BE49-F238E27FC236}">
                <a16:creationId xmlns:a16="http://schemas.microsoft.com/office/drawing/2014/main" id="{4EAD0E96-0B7B-4D9A-8E6F-AC288DF58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40891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ositiv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1E872205-ECF0-42A8-92DF-9A93DCB39B47}"/>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40ECF702-91B5-46D7-B069-9127F540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32644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Reverse">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wrap="square"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0EFF8B1F-EC21-4543-9E98-300BC5F9ACD7}"/>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6D06D1F7-CD94-4318-BBC3-4D641EBA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90218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BE4EA6-92E1-4F76-922C-5AEB72A25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2" name="Title 1"/>
          <p:cNvSpPr>
            <a:spLocks noGrp="1"/>
          </p:cNvSpPr>
          <p:nvPr>
            <p:ph type="ctrTitle"/>
          </p:nvPr>
        </p:nvSpPr>
        <p:spPr>
          <a:xfrm>
            <a:off x="822960" y="1371599"/>
            <a:ext cx="9628632" cy="2743200"/>
          </a:xfrm>
        </p:spPr>
        <p:txBody>
          <a:bodyPr anchor="b">
            <a:normAutofit/>
          </a:bodyPr>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822960" y="4206240"/>
            <a:ext cx="9628632" cy="1371600"/>
          </a:xfrm>
        </p:spPr>
        <p:txBody>
          <a:bodyPr/>
          <a:lstStyle>
            <a:lvl1pPr marL="0" indent="0" algn="l">
              <a:buNone/>
              <a:defRPr sz="1600" b="1">
                <a:solidFill>
                  <a:schemeClr val="tx1"/>
                </a:solidFill>
              </a:defRPr>
            </a:lvl1pPr>
            <a:lvl2pPr marL="0" indent="0" algn="l">
              <a:buNone/>
              <a:defRPr lang="en-US" sz="1600" b="1" kern="1200" dirty="0">
                <a:solidFill>
                  <a:schemeClr val="tx1"/>
                </a:solidFill>
                <a:latin typeface="+mn-lt"/>
                <a:ea typeface="+mn-ea"/>
                <a:cs typeface="+mn-cs"/>
              </a:defRPr>
            </a:lvl2pPr>
            <a:lvl3pPr marL="0" indent="0" algn="l">
              <a:buNone/>
              <a:defRPr lang="en-US" sz="1600" b="1" kern="1200" dirty="0">
                <a:solidFill>
                  <a:schemeClr val="tx1"/>
                </a:solidFill>
                <a:latin typeface="+mn-lt"/>
                <a:ea typeface="+mn-ea"/>
                <a:cs typeface="+mn-cs"/>
              </a:defRPr>
            </a:lvl3pPr>
            <a:lvl4pPr marL="0" indent="0" algn="l">
              <a:buNone/>
              <a:defRPr lang="en-US" sz="1600" b="1" kern="1200" dirty="0">
                <a:solidFill>
                  <a:schemeClr val="tx1"/>
                </a:solidFill>
                <a:latin typeface="+mn-lt"/>
                <a:ea typeface="+mn-ea"/>
                <a:cs typeface="+mn-cs"/>
              </a:defRPr>
            </a:lvl4pPr>
            <a:lvl5pPr marL="0" indent="0" algn="l">
              <a:buNone/>
              <a:defRPr sz="1600" b="1">
                <a:solidFill>
                  <a:schemeClr val="tx1"/>
                </a:solidFill>
              </a:defRPr>
            </a:lvl5pPr>
            <a:lvl6pPr marL="0" indent="0" algn="l">
              <a:buNone/>
              <a:defRPr sz="1600" b="1">
                <a:solidFill>
                  <a:schemeClr val="tx1"/>
                </a:solidFill>
              </a:defRPr>
            </a:lvl6pPr>
            <a:lvl7pPr marL="0" indent="0" algn="l">
              <a:buNone/>
              <a:defRPr sz="1600" b="1">
                <a:solidFill>
                  <a:schemeClr val="tx1"/>
                </a:solidFill>
              </a:defRPr>
            </a:lvl7pPr>
            <a:lvl8pPr marL="0" indent="0" algn="l">
              <a:buNone/>
              <a:defRPr sz="1600" b="1">
                <a:solidFill>
                  <a:schemeClr val="tx1"/>
                </a:solidFill>
              </a:defRPr>
            </a:lvl8pPr>
            <a:lvl9pPr marL="0" indent="0" algn="l">
              <a:buNone/>
              <a:defRPr sz="1600" b="1">
                <a:solidFill>
                  <a:schemeClr val="tx1"/>
                </a:solidFill>
              </a:defRPr>
            </a:lvl9pPr>
          </a:lstStyle>
          <a:p>
            <a:pPr lvl="8"/>
            <a:r>
              <a:rPr lang="en-US"/>
              <a:t>Click to edit Master subtitle style</a:t>
            </a:r>
          </a:p>
        </p:txBody>
      </p:sp>
      <p:sp>
        <p:nvSpPr>
          <p:cNvPr id="5" name="TextBox 4">
            <a:extLst>
              <a:ext uri="{FF2B5EF4-FFF2-40B4-BE49-F238E27FC236}">
                <a16:creationId xmlns:a16="http://schemas.microsoft.com/office/drawing/2014/main" id="{49F99BFE-0969-43B4-AE21-CE9198B24702}"/>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tx1"/>
                </a:solidFill>
              </a:rPr>
              <a:t>Proprietary and Confidential</a:t>
            </a:r>
          </a:p>
        </p:txBody>
      </p:sp>
    </p:spTree>
    <p:extLst>
      <p:ext uri="{BB962C8B-B14F-4D97-AF65-F5344CB8AC3E}">
        <p14:creationId xmlns:p14="http://schemas.microsoft.com/office/powerpoint/2010/main" val="1902965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Black">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A6ACC161-2E3A-4CC0-888C-D39B8F811FA2}"/>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F71F8FB0-3ABE-4A2D-BB4B-AA93DFD1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124678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Silver">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lIns="457200" tIns="457200" rIns="457200" bIns="457200">
            <a:spAutoFit/>
          </a:bodyPr>
          <a:lstStyle>
            <a:lvl1pPr marL="0" indent="0" algn="just">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lgn="just">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579"/>
            <a:ext cx="914400" cy="274320"/>
          </a:xfrm>
        </p:spPr>
        <p:txBody>
          <a:bodyPr anchor="ctr"/>
          <a:lstStyle>
            <a:lvl1pPr>
              <a:defRPr>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B5CEF23C-5399-444B-814E-D54AE65488DD}"/>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91857797-F2BA-440A-8CC2-DBC0D746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3542073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E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pic>
        <p:nvPicPr>
          <p:cNvPr id="6" name="Picture 5">
            <a:extLst>
              <a:ext uri="{FF2B5EF4-FFF2-40B4-BE49-F238E27FC236}">
                <a16:creationId xmlns:a16="http://schemas.microsoft.com/office/drawing/2014/main" id="{9F17E35F-096A-4653-925A-824CF7107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228600" y="5486400"/>
            <a:ext cx="1820103" cy="1143000"/>
          </a:xfrm>
          <a:prstGeom prst="rect">
            <a:avLst/>
          </a:prstGeom>
        </p:spPr>
      </p:pic>
    </p:spTree>
    <p:extLst>
      <p:ext uri="{BB962C8B-B14F-4D97-AF65-F5344CB8AC3E}">
        <p14:creationId xmlns:p14="http://schemas.microsoft.com/office/powerpoint/2010/main" val="4117786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agline">
  <p:cSld name="Title Tagline">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Google Shape;8;p2"/>
          <p:cNvSpPr txBox="1"/>
          <p:nvPr/>
        </p:nvSpPr>
        <p:spPr>
          <a:xfrm>
            <a:off x="8571733" y="6438000"/>
            <a:ext cx="3361200" cy="296800"/>
          </a:xfrm>
          <a:prstGeom prst="rect">
            <a:avLst/>
          </a:prstGeom>
          <a:noFill/>
          <a:ln>
            <a:noFill/>
          </a:ln>
        </p:spPr>
        <p:txBody>
          <a:bodyPr spcFirstLastPara="1" wrap="square" lIns="91433" tIns="45700" rIns="91433" bIns="45700" anchor="t" anchorCtr="0">
            <a:noAutofit/>
          </a:bodyPr>
          <a:lstStyle/>
          <a:p>
            <a:pPr marL="0" marR="0" lvl="0" indent="0" algn="l" rtl="0">
              <a:lnSpc>
                <a:spcPct val="90000"/>
              </a:lnSpc>
              <a:spcBef>
                <a:spcPts val="0"/>
              </a:spcBef>
              <a:spcAft>
                <a:spcPts val="0"/>
              </a:spcAft>
              <a:buClr>
                <a:srgbClr val="ACACAE"/>
              </a:buClr>
              <a:buSzPts val="800"/>
              <a:buFont typeface="Raleway"/>
              <a:buNone/>
            </a:pPr>
            <a:r>
              <a:rPr lang="en" sz="667">
                <a:solidFill>
                  <a:schemeClr val="dk1"/>
                </a:solidFill>
                <a:highlight>
                  <a:srgbClr val="FFFFFF"/>
                </a:highlight>
                <a:latin typeface="Raleway"/>
                <a:ea typeface="Raleway"/>
                <a:cs typeface="Raleway"/>
                <a:sym typeface="Raleway"/>
              </a:rPr>
              <a:t>This document and its contents are the confidential and proprietary information of Maven Wave Partners LLC and Atos IT Services and Solutions, Inc. </a:t>
            </a:r>
            <a:endParaRPr sz="667" u="none" strike="noStrike" cap="none">
              <a:solidFill>
                <a:schemeClr val="dk1"/>
              </a:solidFill>
              <a:latin typeface="Raleway"/>
              <a:ea typeface="Raleway"/>
              <a:cs typeface="Raleway"/>
              <a:sym typeface="Raleway"/>
            </a:endParaRPr>
          </a:p>
          <a:p>
            <a:pPr marL="0" marR="0" lvl="0" indent="0" algn="l" rtl="0">
              <a:lnSpc>
                <a:spcPct val="90000"/>
              </a:lnSpc>
              <a:spcBef>
                <a:spcPts val="0"/>
              </a:spcBef>
              <a:spcAft>
                <a:spcPts val="0"/>
              </a:spcAft>
              <a:buClr>
                <a:srgbClr val="ACACAE"/>
              </a:buClr>
              <a:buSzPts val="800"/>
              <a:buFont typeface="Raleway"/>
              <a:buNone/>
            </a:pPr>
            <a:br>
              <a:rPr lang="en" sz="667" u="none" strike="noStrike" cap="none">
                <a:solidFill>
                  <a:schemeClr val="dk1"/>
                </a:solidFill>
                <a:latin typeface="Raleway"/>
                <a:ea typeface="Raleway"/>
                <a:cs typeface="Raleway"/>
                <a:sym typeface="Raleway"/>
              </a:rPr>
            </a:br>
            <a:endParaRPr sz="667" u="none" strike="noStrike" cap="none">
              <a:solidFill>
                <a:schemeClr val="dk1"/>
              </a:solidFill>
              <a:latin typeface="Raleway Light"/>
              <a:ea typeface="Raleway Light"/>
              <a:cs typeface="Raleway Light"/>
              <a:sym typeface="Raleway Light"/>
            </a:endParaRPr>
          </a:p>
        </p:txBody>
      </p:sp>
      <p:sp>
        <p:nvSpPr>
          <p:cNvPr id="9" name="Google Shape;9;p2"/>
          <p:cNvSpPr txBox="1">
            <a:spLocks noGrp="1"/>
          </p:cNvSpPr>
          <p:nvPr>
            <p:ph type="ctrTitle"/>
          </p:nvPr>
        </p:nvSpPr>
        <p:spPr>
          <a:xfrm>
            <a:off x="838200" y="1122367"/>
            <a:ext cx="10144000" cy="1924400"/>
          </a:xfrm>
          <a:prstGeom prst="rect">
            <a:avLst/>
          </a:prstGeom>
          <a:noFill/>
          <a:ln>
            <a:noFill/>
          </a:ln>
        </p:spPr>
        <p:txBody>
          <a:bodyPr spcFirstLastPara="1" wrap="square" lIns="0" tIns="34275" rIns="68575" bIns="34275" anchor="b" anchorCtr="0">
            <a:noAutofit/>
          </a:bodyPr>
          <a:lstStyle>
            <a:lvl1pPr marR="0" lvl="0" algn="l" rtl="0">
              <a:lnSpc>
                <a:spcPct val="90000"/>
              </a:lnSpc>
              <a:spcBef>
                <a:spcPts val="0"/>
              </a:spcBef>
              <a:spcAft>
                <a:spcPts val="0"/>
              </a:spcAft>
              <a:buClr>
                <a:schemeClr val="dk2"/>
              </a:buClr>
              <a:buSzPts val="4000"/>
              <a:buFont typeface="Raleway Light"/>
              <a:buNone/>
              <a:defRPr sz="5333" i="0" u="none" strike="noStrike" cap="none">
                <a:solidFill>
                  <a:schemeClr val="dk2"/>
                </a:solidFill>
                <a:latin typeface="Raleway Light"/>
                <a:ea typeface="Raleway Light"/>
                <a:cs typeface="Raleway Light"/>
                <a:sym typeface="Raleway Light"/>
              </a:defRPr>
            </a:lvl1pPr>
            <a:lvl2pPr lvl="1"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2pPr>
            <a:lvl3pPr lvl="2"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3pPr>
            <a:lvl4pPr lvl="3"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4pPr>
            <a:lvl5pPr lvl="4"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5pPr>
            <a:lvl6pPr lvl="5"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6pPr>
            <a:lvl7pPr lvl="6"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7pPr>
            <a:lvl8pPr lvl="7"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8pPr>
            <a:lvl9pPr lvl="8" rtl="0">
              <a:spcBef>
                <a:spcPts val="0"/>
              </a:spcBef>
              <a:spcAft>
                <a:spcPts val="0"/>
              </a:spcAft>
              <a:buClr>
                <a:schemeClr val="dk2"/>
              </a:buClr>
              <a:buSzPts val="4000"/>
              <a:buFont typeface="Raleway Light"/>
              <a:buNone/>
              <a:defRPr sz="5333">
                <a:solidFill>
                  <a:schemeClr val="dk2"/>
                </a:solidFill>
                <a:latin typeface="Raleway Light"/>
                <a:ea typeface="Raleway Light"/>
                <a:cs typeface="Raleway Light"/>
                <a:sym typeface="Raleway Light"/>
              </a:defRPr>
            </a:lvl9pPr>
          </a:lstStyle>
          <a:p>
            <a:endParaRPr/>
          </a:p>
        </p:txBody>
      </p:sp>
      <p:sp>
        <p:nvSpPr>
          <p:cNvPr id="10" name="Google Shape;10;p2"/>
          <p:cNvSpPr txBox="1">
            <a:spLocks noGrp="1"/>
          </p:cNvSpPr>
          <p:nvPr>
            <p:ph type="subTitle" idx="1"/>
          </p:nvPr>
        </p:nvSpPr>
        <p:spPr>
          <a:xfrm>
            <a:off x="838200" y="3046767"/>
            <a:ext cx="10144000" cy="2210800"/>
          </a:xfrm>
          <a:prstGeom prst="rect">
            <a:avLst/>
          </a:prstGeom>
          <a:noFill/>
          <a:ln>
            <a:noFill/>
          </a:ln>
        </p:spPr>
        <p:txBody>
          <a:bodyPr spcFirstLastPara="1" wrap="square" lIns="0" tIns="34275" rIns="68575" bIns="34275" anchor="t" anchorCtr="0">
            <a:noAutofit/>
          </a:bodyPr>
          <a:lstStyle>
            <a:lvl1pPr marR="0" lvl="0" algn="l" rtl="0">
              <a:lnSpc>
                <a:spcPct val="90000"/>
              </a:lnSpc>
              <a:spcBef>
                <a:spcPts val="1067"/>
              </a:spcBef>
              <a:spcAft>
                <a:spcPts val="0"/>
              </a:spcAft>
              <a:buClr>
                <a:schemeClr val="dk2"/>
              </a:buClr>
              <a:buSzPts val="1800"/>
              <a:buFont typeface="Raleway"/>
              <a:buNone/>
              <a:defRPr sz="2400" i="0" u="none" strike="noStrike" cap="none">
                <a:solidFill>
                  <a:schemeClr val="dk2"/>
                </a:solidFill>
                <a:latin typeface="Raleway"/>
                <a:ea typeface="Raleway"/>
                <a:cs typeface="Raleway"/>
                <a:sym typeface="Raleway"/>
              </a:defRPr>
            </a:lvl1pPr>
            <a:lvl2pPr marR="0" lvl="1"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2pPr>
            <a:lvl3pPr marR="0" lvl="2"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3pPr>
            <a:lvl4pPr marR="0" lvl="3"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4pPr>
            <a:lvl5pPr marR="0" lvl="4"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5pPr>
            <a:lvl6pPr marR="0" lvl="5"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6pPr>
            <a:lvl7pPr marR="0" lvl="6"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7pPr>
            <a:lvl8pPr marR="0" lvl="7"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8pPr>
            <a:lvl9pPr marR="0" lvl="8" algn="ctr" rtl="0">
              <a:lnSpc>
                <a:spcPct val="90000"/>
              </a:lnSpc>
              <a:spcBef>
                <a:spcPts val="533"/>
              </a:spcBef>
              <a:spcAft>
                <a:spcPts val="0"/>
              </a:spcAft>
              <a:buClr>
                <a:schemeClr val="dk1"/>
              </a:buClr>
              <a:buSzPts val="1800"/>
              <a:buFont typeface="Raleway"/>
              <a:buNone/>
              <a:defRPr sz="2400" i="0" u="none" strike="noStrike" cap="none">
                <a:solidFill>
                  <a:schemeClr val="dk1"/>
                </a:solidFill>
                <a:latin typeface="Raleway"/>
                <a:ea typeface="Raleway"/>
                <a:cs typeface="Raleway"/>
                <a:sym typeface="Raleway"/>
              </a:defRPr>
            </a:lvl9pPr>
          </a:lstStyle>
          <a:p>
            <a:endParaRPr/>
          </a:p>
        </p:txBody>
      </p:sp>
      <p:pic>
        <p:nvPicPr>
          <p:cNvPr id="11" name="Google Shape;11;p2"/>
          <p:cNvPicPr preferRelativeResize="0"/>
          <p:nvPr/>
        </p:nvPicPr>
        <p:blipFill rotWithShape="1">
          <a:blip r:embed="rId3">
            <a:alphaModFix/>
          </a:blip>
          <a:srcRect l="4859" t="38187" r="5156" b="38187"/>
          <a:stretch/>
        </p:blipFill>
        <p:spPr>
          <a:xfrm>
            <a:off x="462973" y="589275"/>
            <a:ext cx="5064128" cy="850165"/>
          </a:xfrm>
          <a:prstGeom prst="rect">
            <a:avLst/>
          </a:prstGeom>
          <a:noFill/>
          <a:ln>
            <a:noFill/>
          </a:ln>
        </p:spPr>
      </p:pic>
    </p:spTree>
    <p:extLst>
      <p:ext uri="{BB962C8B-B14F-4D97-AF65-F5344CB8AC3E}">
        <p14:creationId xmlns:p14="http://schemas.microsoft.com/office/powerpoint/2010/main" val="1412504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EA6945-B1C9-4F77-B977-0CFC99A098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B9450533-74AB-4BD2-828E-E78A588154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2" name="Title 1"/>
          <p:cNvSpPr>
            <a:spLocks noGrp="1"/>
          </p:cNvSpPr>
          <p:nvPr>
            <p:ph type="ctrTitle"/>
          </p:nvPr>
        </p:nvSpPr>
        <p:spPr>
          <a:xfrm>
            <a:off x="822960" y="1371600"/>
            <a:ext cx="9445752" cy="2743200"/>
          </a:xfrm>
        </p:spPr>
        <p:txBody>
          <a:bodyPr anchor="b">
            <a:normAutofit/>
          </a:bodyPr>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822960" y="4209538"/>
            <a:ext cx="9445752" cy="1371600"/>
          </a:xfrm>
        </p:spPr>
        <p:txBody>
          <a:bodyPr/>
          <a:lstStyle>
            <a:lvl1pPr marL="0" indent="0" algn="l">
              <a:buNone/>
              <a:defRPr sz="1600" b="1">
                <a:solidFill>
                  <a:schemeClr val="bg1"/>
                </a:solidFill>
              </a:defRPr>
            </a:lvl1pPr>
            <a:lvl2pPr marL="0" indent="0" algn="l">
              <a:buNone/>
              <a:defRPr lang="en-US" sz="1600" b="1" kern="1200" dirty="0">
                <a:solidFill>
                  <a:schemeClr val="bg1"/>
                </a:solidFill>
                <a:latin typeface="+mn-lt"/>
                <a:ea typeface="+mn-ea"/>
                <a:cs typeface="+mn-cs"/>
              </a:defRPr>
            </a:lvl2pPr>
            <a:lvl3pPr marL="0" indent="0" algn="l">
              <a:buNone/>
              <a:defRPr lang="en-US" sz="1600" b="1" kern="1200" dirty="0">
                <a:solidFill>
                  <a:schemeClr val="bg1"/>
                </a:solidFill>
                <a:latin typeface="+mn-lt"/>
                <a:ea typeface="+mn-ea"/>
                <a:cs typeface="+mn-cs"/>
              </a:defRPr>
            </a:lvl3pPr>
            <a:lvl4pPr marL="0" indent="0" algn="l">
              <a:buNone/>
              <a:defRPr lang="en-US" sz="1600" b="1" kern="1200" dirty="0">
                <a:solidFill>
                  <a:schemeClr val="bg1"/>
                </a:solidFill>
                <a:latin typeface="+mn-lt"/>
                <a:ea typeface="+mn-ea"/>
                <a:cs typeface="+mn-cs"/>
              </a:defRPr>
            </a:lvl4pPr>
            <a:lvl5pPr marL="0" indent="0" algn="l">
              <a:buNone/>
              <a:defRPr sz="1600" b="1">
                <a:solidFill>
                  <a:schemeClr val="bg1"/>
                </a:solidFill>
              </a:defRPr>
            </a:lvl5pPr>
            <a:lvl6pPr marL="0" indent="0" algn="l">
              <a:buNone/>
              <a:defRPr sz="1600" b="1">
                <a:solidFill>
                  <a:schemeClr val="bg1"/>
                </a:solidFill>
              </a:defRPr>
            </a:lvl6pPr>
            <a:lvl7pPr marL="0" indent="0" algn="l">
              <a:buNone/>
              <a:defRPr sz="1600" b="1">
                <a:solidFill>
                  <a:schemeClr val="bg1"/>
                </a:solidFill>
              </a:defRPr>
            </a:lvl7pPr>
            <a:lvl8pPr marL="0" indent="0" algn="l">
              <a:buNone/>
              <a:defRPr sz="1600" b="1">
                <a:solidFill>
                  <a:schemeClr val="bg1"/>
                </a:solidFill>
              </a:defRPr>
            </a:lvl8pPr>
            <a:lvl9pPr marL="0" indent="0" algn="l">
              <a:buNone/>
              <a:defRPr sz="1600" b="1">
                <a:solidFill>
                  <a:schemeClr val="bg1"/>
                </a:solidFill>
              </a:defRPr>
            </a:lvl9pPr>
          </a:lstStyle>
          <a:p>
            <a:pPr lvl="0"/>
            <a:r>
              <a:rPr lang="en-US"/>
              <a:t>Click to edit Master subtitle style</a:t>
            </a:r>
          </a:p>
        </p:txBody>
      </p:sp>
      <p:sp>
        <p:nvSpPr>
          <p:cNvPr id="6" name="TextBox 5">
            <a:extLst>
              <a:ext uri="{FF2B5EF4-FFF2-40B4-BE49-F238E27FC236}">
                <a16:creationId xmlns:a16="http://schemas.microsoft.com/office/drawing/2014/main" id="{96312F31-91A4-4279-A037-244232B721A4}"/>
              </a:ext>
            </a:extLst>
          </p:cNvPr>
          <p:cNvSpPr txBox="1"/>
          <p:nvPr userDrawn="1"/>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a:solidFill>
                  <a:schemeClr val="bg1"/>
                </a:solidFill>
              </a:rPr>
              <a:t>Proprietary and Confidential</a:t>
            </a:r>
          </a:p>
        </p:txBody>
      </p:sp>
    </p:spTree>
    <p:extLst>
      <p:ext uri="{BB962C8B-B14F-4D97-AF65-F5344CB8AC3E}">
        <p14:creationId xmlns:p14="http://schemas.microsoft.com/office/powerpoint/2010/main" val="3997758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BE4EA6-92E1-4F76-922C-5AEB72A25D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822960" y="1371599"/>
            <a:ext cx="9628632" cy="2743200"/>
          </a:xfrm>
        </p:spPr>
        <p:txBody>
          <a:bodyPr anchor="b">
            <a:normAutofit/>
          </a:bodyPr>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822960" y="4206240"/>
            <a:ext cx="9628632" cy="1371600"/>
          </a:xfrm>
        </p:spPr>
        <p:txBody>
          <a:bodyPr/>
          <a:lstStyle>
            <a:lvl1pPr marL="0" indent="0" algn="l">
              <a:buNone/>
              <a:defRPr sz="1600" b="1">
                <a:solidFill>
                  <a:schemeClr val="tx1"/>
                </a:solidFill>
              </a:defRPr>
            </a:lvl1pPr>
            <a:lvl2pPr marL="0" indent="0" algn="l">
              <a:buNone/>
              <a:defRPr lang="en-US" sz="1600" b="1" kern="1200" dirty="0">
                <a:solidFill>
                  <a:schemeClr val="tx1"/>
                </a:solidFill>
                <a:latin typeface="+mn-lt"/>
                <a:ea typeface="+mn-ea"/>
                <a:cs typeface="+mn-cs"/>
              </a:defRPr>
            </a:lvl2pPr>
            <a:lvl3pPr marL="0" indent="0" algn="l">
              <a:buNone/>
              <a:defRPr lang="en-US" sz="1600" b="1" kern="1200" dirty="0">
                <a:solidFill>
                  <a:schemeClr val="tx1"/>
                </a:solidFill>
                <a:latin typeface="+mn-lt"/>
                <a:ea typeface="+mn-ea"/>
                <a:cs typeface="+mn-cs"/>
              </a:defRPr>
            </a:lvl3pPr>
            <a:lvl4pPr marL="0" indent="0" algn="l">
              <a:buNone/>
              <a:defRPr lang="en-US" sz="1600" b="1" kern="1200" dirty="0">
                <a:solidFill>
                  <a:schemeClr val="tx1"/>
                </a:solidFill>
                <a:latin typeface="+mn-lt"/>
                <a:ea typeface="+mn-ea"/>
                <a:cs typeface="+mn-cs"/>
              </a:defRPr>
            </a:lvl4pPr>
            <a:lvl5pPr marL="0" indent="0" algn="l">
              <a:buNone/>
              <a:defRPr sz="1600" b="1">
                <a:solidFill>
                  <a:schemeClr val="tx1"/>
                </a:solidFill>
              </a:defRPr>
            </a:lvl5pPr>
            <a:lvl6pPr marL="0" indent="0" algn="l">
              <a:buNone/>
              <a:defRPr sz="1600" b="1">
                <a:solidFill>
                  <a:schemeClr val="tx1"/>
                </a:solidFill>
              </a:defRPr>
            </a:lvl6pPr>
            <a:lvl7pPr marL="0" indent="0" algn="l">
              <a:buNone/>
              <a:defRPr sz="1600" b="1">
                <a:solidFill>
                  <a:schemeClr val="tx1"/>
                </a:solidFill>
              </a:defRPr>
            </a:lvl7pPr>
            <a:lvl8pPr marL="0" indent="0" algn="l">
              <a:buNone/>
              <a:defRPr sz="1600" b="1">
                <a:solidFill>
                  <a:schemeClr val="tx1"/>
                </a:solidFill>
              </a:defRPr>
            </a:lvl8pPr>
            <a:lvl9pPr marL="0" indent="0" algn="l">
              <a:buNone/>
              <a:defRPr sz="1600" b="1">
                <a:solidFill>
                  <a:schemeClr val="tx1"/>
                </a:solidFill>
              </a:defRPr>
            </a:lvl9pPr>
          </a:lstStyle>
          <a:p>
            <a:pPr lvl="8"/>
            <a:r>
              <a:rPr lang="en-US"/>
              <a:t>Click to edit Master subtitle style</a:t>
            </a:r>
          </a:p>
        </p:txBody>
      </p:sp>
      <p:sp>
        <p:nvSpPr>
          <p:cNvPr id="5" name="TextBox 4">
            <a:extLst>
              <a:ext uri="{FF2B5EF4-FFF2-40B4-BE49-F238E27FC236}">
                <a16:creationId xmlns:a16="http://schemas.microsoft.com/office/drawing/2014/main" id="{49F99BFE-0969-43B4-AE21-CE9198B24702}"/>
              </a:ext>
            </a:extLst>
          </p:cNvPr>
          <p:cNvSpPr txBox="1"/>
          <p:nvPr userDrawn="1"/>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a:solidFill>
                  <a:schemeClr val="tx1"/>
                </a:solidFill>
              </a:rPr>
              <a:t>Proprietary and Confidential</a:t>
            </a:r>
          </a:p>
        </p:txBody>
      </p:sp>
    </p:spTree>
    <p:extLst>
      <p:ext uri="{BB962C8B-B14F-4D97-AF65-F5344CB8AC3E}">
        <p14:creationId xmlns:p14="http://schemas.microsoft.com/office/powerpoint/2010/main" val="2702056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Agenda: Posi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2"/>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nchor="ctr"/>
          <a:lstStyle/>
          <a:p>
            <a:fld id="{D046ECC3-47EC-49FA-89AE-20822A87A1A4}" type="datetime1">
              <a:rPr lang="en-US" smtClean="0"/>
              <a:t>11/15/2022</a:t>
            </a:fld>
            <a:endParaRPr lang="en-US"/>
          </a:p>
        </p:txBody>
      </p:sp>
      <p:sp>
        <p:nvSpPr>
          <p:cNvPr id="5" name="Footer Placeholder 4"/>
          <p:cNvSpPr>
            <a:spLocks noGrp="1"/>
          </p:cNvSpPr>
          <p:nvPr>
            <p:ph type="ftr" sz="quarter" idx="11"/>
          </p:nvPr>
        </p:nvSpPr>
        <p:spPr/>
        <p:txBody>
          <a:bodyPr anchor="ctr"/>
          <a:lstStyle/>
          <a:p>
            <a:endParaRPr lang="en-US"/>
          </a:p>
        </p:txBody>
      </p:sp>
      <p:sp>
        <p:nvSpPr>
          <p:cNvPr id="6" name="Slide Number Placeholder 5"/>
          <p:cNvSpPr>
            <a:spLocks noGrp="1"/>
          </p:cNvSpPr>
          <p:nvPr>
            <p:ph type="sldNum" sz="quarter" idx="12"/>
          </p:nvPr>
        </p:nvSpPr>
        <p:spPr/>
        <p:txBody>
          <a:bodyPr anchor="ctr"/>
          <a:lstStyle/>
          <a:p>
            <a:fld id="{6BCF7B5C-C118-4875-9B3B-B400D1B3C1B3}" type="slidenum">
              <a:rPr lang="en-US" smtClean="0"/>
              <a:t>‹#›</a:t>
            </a:fld>
            <a:endParaRPr lang="en-US"/>
          </a:p>
        </p:txBody>
      </p:sp>
      <p:sp>
        <p:nvSpPr>
          <p:cNvPr id="7" name="TextBox 6">
            <a:extLst>
              <a:ext uri="{FF2B5EF4-FFF2-40B4-BE49-F238E27FC236}">
                <a16:creationId xmlns:a16="http://schemas.microsoft.com/office/drawing/2014/main" id="{95D5E5BE-0B3D-4F7E-8B2C-4E1CBA7409F1}"/>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pic>
        <p:nvPicPr>
          <p:cNvPr id="9" name="Picture 8">
            <a:extLst>
              <a:ext uri="{FF2B5EF4-FFF2-40B4-BE49-F238E27FC236}">
                <a16:creationId xmlns:a16="http://schemas.microsoft.com/office/drawing/2014/main" id="{E7E4F17B-F8C0-4A87-A4E1-01E1487ABE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4031570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Agenda: Revers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1"/>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nchor="ctr"/>
          <a:lstStyle>
            <a:lvl1pPr>
              <a:defRPr>
                <a:solidFill>
                  <a:schemeClr val="bg1"/>
                </a:solidFill>
              </a:defRPr>
            </a:lvl1pPr>
          </a:lstStyle>
          <a:p>
            <a:fld id="{DE4C8D6F-9249-4274-8C9D-CDB692B526E5}"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7" name="TextBox 6">
            <a:extLst>
              <a:ext uri="{FF2B5EF4-FFF2-40B4-BE49-F238E27FC236}">
                <a16:creationId xmlns:a16="http://schemas.microsoft.com/office/drawing/2014/main" id="{C1417146-E64C-48E4-8A3C-84FE36A4A4E0}"/>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10" name="Picture 9">
            <a:extLst>
              <a:ext uri="{FF2B5EF4-FFF2-40B4-BE49-F238E27FC236}">
                <a16:creationId xmlns:a16="http://schemas.microsoft.com/office/drawing/2014/main" id="{3271E40A-F5F9-4E29-BCA2-FDC3262895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1194163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Agenda: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2"/>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nchor="ctr"/>
          <a:lstStyle>
            <a:lvl1pPr>
              <a:defRPr>
                <a:solidFill>
                  <a:schemeClr val="bg1"/>
                </a:solidFill>
              </a:defRPr>
            </a:lvl1pPr>
          </a:lstStyle>
          <a:p>
            <a:fld id="{263422EC-1A79-46E4-A649-F0A13D5F81CE}"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8" name="TextBox 7">
            <a:extLst>
              <a:ext uri="{FF2B5EF4-FFF2-40B4-BE49-F238E27FC236}">
                <a16:creationId xmlns:a16="http://schemas.microsoft.com/office/drawing/2014/main" id="{F9959D00-0439-44A1-BE17-CB83D63F2EE9}"/>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9" name="Picture 8">
            <a:extLst>
              <a:ext uri="{FF2B5EF4-FFF2-40B4-BE49-F238E27FC236}">
                <a16:creationId xmlns:a16="http://schemas.microsoft.com/office/drawing/2014/main" id="{20DD39E4-6FFE-4E63-9E16-16DC843BD2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238850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Agenda: Silv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1"/>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492240"/>
            <a:ext cx="914400" cy="274320"/>
          </a:xfrm>
        </p:spPr>
        <p:txBody>
          <a:bodyPr anchor="ctr"/>
          <a:lstStyle/>
          <a:p>
            <a:fld id="{AFF49A60-ED0F-4C95-9A2E-089C24916B27}" type="datetime1">
              <a:rPr lang="en-US" smtClean="0"/>
              <a:t>11/15/2022</a:t>
            </a:fld>
            <a:endParaRPr lang="en-US"/>
          </a:p>
        </p:txBody>
      </p:sp>
      <p:sp>
        <p:nvSpPr>
          <p:cNvPr id="5" name="Footer Placeholder 4"/>
          <p:cNvSpPr>
            <a:spLocks noGrp="1"/>
          </p:cNvSpPr>
          <p:nvPr>
            <p:ph type="ftr" sz="quarter" idx="11"/>
          </p:nvPr>
        </p:nvSpPr>
        <p:spPr>
          <a:xfrm>
            <a:off x="1828800" y="6492875"/>
            <a:ext cx="5791200" cy="274320"/>
          </a:xfrm>
        </p:spPr>
        <p:txBody>
          <a:bodyPr anchor="ctr"/>
          <a:lstStyle/>
          <a:p>
            <a:endParaRPr lang="en-US"/>
          </a:p>
        </p:txBody>
      </p:sp>
      <p:sp>
        <p:nvSpPr>
          <p:cNvPr id="6" name="Slide Number Placeholder 5"/>
          <p:cNvSpPr>
            <a:spLocks noGrp="1"/>
          </p:cNvSpPr>
          <p:nvPr>
            <p:ph type="sldNum" sz="quarter" idx="12"/>
          </p:nvPr>
        </p:nvSpPr>
        <p:spPr>
          <a:xfrm>
            <a:off x="9290304" y="6492240"/>
            <a:ext cx="609600" cy="274320"/>
          </a:xfrm>
        </p:spPr>
        <p:txBody>
          <a:bodyPr anchor="ctr"/>
          <a:lstStyle/>
          <a:p>
            <a:fld id="{6BCF7B5C-C118-4875-9B3B-B400D1B3C1B3}" type="slidenum">
              <a:rPr lang="en-US" smtClean="0"/>
              <a:t>‹#›</a:t>
            </a:fld>
            <a:endParaRPr lang="en-US"/>
          </a:p>
        </p:txBody>
      </p:sp>
      <p:sp>
        <p:nvSpPr>
          <p:cNvPr id="8" name="TextBox 7">
            <a:extLst>
              <a:ext uri="{FF2B5EF4-FFF2-40B4-BE49-F238E27FC236}">
                <a16:creationId xmlns:a16="http://schemas.microsoft.com/office/drawing/2014/main" id="{59C61184-E10D-4567-89D2-AC4D759BB969}"/>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pic>
        <p:nvPicPr>
          <p:cNvPr id="10" name="Picture 9">
            <a:extLst>
              <a:ext uri="{FF2B5EF4-FFF2-40B4-BE49-F238E27FC236}">
                <a16:creationId xmlns:a16="http://schemas.microsoft.com/office/drawing/2014/main" id="{6EEB775E-9CB1-48B4-9996-FFFBE3E45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668" y="6400800"/>
            <a:ext cx="727674" cy="457200"/>
          </a:xfrm>
          <a:prstGeom prst="rect">
            <a:avLst/>
          </a:prstGeom>
        </p:spPr>
      </p:pic>
    </p:spTree>
    <p:extLst>
      <p:ext uri="{BB962C8B-B14F-4D97-AF65-F5344CB8AC3E}">
        <p14:creationId xmlns:p14="http://schemas.microsoft.com/office/powerpoint/2010/main" val="278085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osi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2"/>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95D5E5BE-0B3D-4F7E-8B2C-4E1CBA7409F1}"/>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2471E9D9-CE3D-45FB-A199-FE644567B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46083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ntent: 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EFC64-129E-41E7-AC63-D28284D54622}"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F7B5C-C118-4875-9B3B-B400D1B3C1B3}" type="slidenum">
              <a:rPr lang="en-US" smtClean="0"/>
              <a:t>‹#›</a:t>
            </a:fld>
            <a:endParaRPr lang="en-US"/>
          </a:p>
        </p:txBody>
      </p:sp>
      <p:pic>
        <p:nvPicPr>
          <p:cNvPr id="8" name="Picture 7">
            <a:extLst>
              <a:ext uri="{FF2B5EF4-FFF2-40B4-BE49-F238E27FC236}">
                <a16:creationId xmlns:a16="http://schemas.microsoft.com/office/drawing/2014/main" id="{F13E2769-DAC0-41C3-B9E3-226CE44AE8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9" name="TextBox 8">
            <a:extLst>
              <a:ext uri="{FF2B5EF4-FFF2-40B4-BE49-F238E27FC236}">
                <a16:creationId xmlns:a16="http://schemas.microsoft.com/office/drawing/2014/main" id="{785DB22F-3F93-4047-B763-7B0A15E2AE7E}"/>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166115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Content: 2-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731520"/>
          </a:xfrm>
        </p:spPr>
        <p:txBody>
          <a:bodyPr/>
          <a:lstStyle/>
          <a:p>
            <a:r>
              <a:rPr lang="en-US"/>
              <a:t>Click to edit Master title style</a:t>
            </a:r>
          </a:p>
        </p:txBody>
      </p:sp>
      <p:sp>
        <p:nvSpPr>
          <p:cNvPr id="3" name="Content Placeholder 2"/>
          <p:cNvSpPr>
            <a:spLocks noGrp="1"/>
          </p:cNvSpPr>
          <p:nvPr>
            <p:ph sz="half" idx="1"/>
          </p:nvPr>
        </p:nvSpPr>
        <p:spPr>
          <a:xfrm>
            <a:off x="457200" y="1463040"/>
            <a:ext cx="551688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463040"/>
            <a:ext cx="5513832"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nchor="ctr"/>
          <a:lstStyle/>
          <a:p>
            <a:fld id="{5406F44F-A983-4A2A-9EA5-B17B29DDD07A}" type="datetime1">
              <a:rPr lang="en-US" smtClean="0"/>
              <a:t>11/15/2022</a:t>
            </a:fld>
            <a:endParaRPr lang="en-US"/>
          </a:p>
        </p:txBody>
      </p:sp>
      <p:sp>
        <p:nvSpPr>
          <p:cNvPr id="6" name="Footer Placeholder 5"/>
          <p:cNvSpPr>
            <a:spLocks noGrp="1"/>
          </p:cNvSpPr>
          <p:nvPr>
            <p:ph type="ftr" sz="quarter" idx="11"/>
          </p:nvPr>
        </p:nvSpPr>
        <p:spPr/>
        <p:txBody>
          <a:bodyPr anchor="ctr"/>
          <a:lstStyle/>
          <a:p>
            <a:endParaRPr lang="en-US"/>
          </a:p>
        </p:txBody>
      </p:sp>
      <p:sp>
        <p:nvSpPr>
          <p:cNvPr id="7" name="Slide Number Placeholder 6"/>
          <p:cNvSpPr>
            <a:spLocks noGrp="1"/>
          </p:cNvSpPr>
          <p:nvPr>
            <p:ph type="sldNum" sz="quarter" idx="12"/>
          </p:nvPr>
        </p:nvSpPr>
        <p:spPr/>
        <p:txBody>
          <a:bodyPr anchor="ctr"/>
          <a:lstStyle/>
          <a:p>
            <a:fld id="{6BCF7B5C-C118-4875-9B3B-B400D1B3C1B3}" type="slidenum">
              <a:rPr lang="en-US" smtClean="0"/>
              <a:t>‹#›</a:t>
            </a:fld>
            <a:endParaRPr lang="en-US"/>
          </a:p>
        </p:txBody>
      </p:sp>
      <p:pic>
        <p:nvPicPr>
          <p:cNvPr id="9" name="Picture 8">
            <a:extLst>
              <a:ext uri="{FF2B5EF4-FFF2-40B4-BE49-F238E27FC236}">
                <a16:creationId xmlns:a16="http://schemas.microsoft.com/office/drawing/2014/main" id="{9B4B1765-5F7E-4E76-9C18-8BE1BCD72C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10" name="TextBox 9">
            <a:extLst>
              <a:ext uri="{FF2B5EF4-FFF2-40B4-BE49-F238E27FC236}">
                <a16:creationId xmlns:a16="http://schemas.microsoft.com/office/drawing/2014/main" id="{7429294A-E42B-4F09-8662-DA478463994E}"/>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34648203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Content: 3-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731520"/>
          </a:xfrm>
        </p:spPr>
        <p:txBody>
          <a:bodyPr/>
          <a:lstStyle/>
          <a:p>
            <a:r>
              <a:rPr lang="en-US"/>
              <a:t>Click to edit Master title style</a:t>
            </a:r>
          </a:p>
        </p:txBody>
      </p:sp>
      <p:sp>
        <p:nvSpPr>
          <p:cNvPr id="3" name="Content Placeholder 2"/>
          <p:cNvSpPr>
            <a:spLocks noGrp="1"/>
          </p:cNvSpPr>
          <p:nvPr>
            <p:ph sz="half" idx="1"/>
          </p:nvPr>
        </p:nvSpPr>
        <p:spPr>
          <a:xfrm>
            <a:off x="457200" y="1463040"/>
            <a:ext cx="35844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2252" y="1463040"/>
            <a:ext cx="35844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nchor="ctr"/>
          <a:lstStyle/>
          <a:p>
            <a:fld id="{E4087FA9-C065-48F1-A3B8-94393214AC1E}" type="datetime1">
              <a:rPr lang="en-US" smtClean="0"/>
              <a:t>11/15/2022</a:t>
            </a:fld>
            <a:endParaRPr lang="en-US"/>
          </a:p>
        </p:txBody>
      </p:sp>
      <p:sp>
        <p:nvSpPr>
          <p:cNvPr id="6" name="Footer Placeholder 5"/>
          <p:cNvSpPr>
            <a:spLocks noGrp="1"/>
          </p:cNvSpPr>
          <p:nvPr>
            <p:ph type="ftr" sz="quarter" idx="11"/>
          </p:nvPr>
        </p:nvSpPr>
        <p:spPr/>
        <p:txBody>
          <a:bodyPr anchor="ctr"/>
          <a:lstStyle/>
          <a:p>
            <a:endParaRPr lang="en-US"/>
          </a:p>
        </p:txBody>
      </p:sp>
      <p:sp>
        <p:nvSpPr>
          <p:cNvPr id="7" name="Slide Number Placeholder 6"/>
          <p:cNvSpPr>
            <a:spLocks noGrp="1"/>
          </p:cNvSpPr>
          <p:nvPr>
            <p:ph type="sldNum" sz="quarter" idx="12"/>
          </p:nvPr>
        </p:nvSpPr>
        <p:spPr/>
        <p:txBody>
          <a:bodyPr anchor="ctr"/>
          <a:lstStyle/>
          <a:p>
            <a:fld id="{6BCF7B5C-C118-4875-9B3B-B400D1B3C1B3}" type="slidenum">
              <a:rPr lang="en-US" smtClean="0"/>
              <a:t>‹#›</a:t>
            </a:fld>
            <a:endParaRPr lang="en-US"/>
          </a:p>
        </p:txBody>
      </p:sp>
      <p:sp>
        <p:nvSpPr>
          <p:cNvPr id="8" name="Content Placeholder 3">
            <a:extLst>
              <a:ext uri="{FF2B5EF4-FFF2-40B4-BE49-F238E27FC236}">
                <a16:creationId xmlns:a16="http://schemas.microsoft.com/office/drawing/2014/main" id="{A17E242E-B408-4E0E-ABB0-4B75C60066D1}"/>
              </a:ext>
            </a:extLst>
          </p:cNvPr>
          <p:cNvSpPr>
            <a:spLocks noGrp="1"/>
          </p:cNvSpPr>
          <p:nvPr>
            <p:ph sz="half" idx="13"/>
          </p:nvPr>
        </p:nvSpPr>
        <p:spPr>
          <a:xfrm>
            <a:off x="8147304" y="1463040"/>
            <a:ext cx="35844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2C9979F-D6F5-4775-90AE-921C7B8112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11" name="TextBox 10">
            <a:extLst>
              <a:ext uri="{FF2B5EF4-FFF2-40B4-BE49-F238E27FC236}">
                <a16:creationId xmlns:a16="http://schemas.microsoft.com/office/drawing/2014/main" id="{7F2C9C9A-FA6F-4025-A62A-BB3C75B99DDF}"/>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27321705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1/3, 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3040"/>
            <a:ext cx="35844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6824" y="1463040"/>
            <a:ext cx="742492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nchor="ctr"/>
          <a:lstStyle/>
          <a:p>
            <a:fld id="{9148D6E1-C23B-4D80-B80E-493AD22BA2DE}" type="datetime1">
              <a:rPr lang="en-US" smtClean="0"/>
              <a:t>11/15/2022</a:t>
            </a:fld>
            <a:endParaRPr lang="en-US"/>
          </a:p>
        </p:txBody>
      </p:sp>
      <p:sp>
        <p:nvSpPr>
          <p:cNvPr id="6" name="Footer Placeholder 5"/>
          <p:cNvSpPr>
            <a:spLocks noGrp="1"/>
          </p:cNvSpPr>
          <p:nvPr>
            <p:ph type="ftr" sz="quarter" idx="11"/>
          </p:nvPr>
        </p:nvSpPr>
        <p:spPr/>
        <p:txBody>
          <a:bodyPr anchor="ctr"/>
          <a:lstStyle/>
          <a:p>
            <a:endParaRPr lang="en-US"/>
          </a:p>
        </p:txBody>
      </p:sp>
      <p:sp>
        <p:nvSpPr>
          <p:cNvPr id="7" name="Slide Number Placeholder 6"/>
          <p:cNvSpPr>
            <a:spLocks noGrp="1"/>
          </p:cNvSpPr>
          <p:nvPr>
            <p:ph type="sldNum" sz="quarter" idx="12"/>
          </p:nvPr>
        </p:nvSpPr>
        <p:spPr/>
        <p:txBody>
          <a:bodyPr anchor="ctr"/>
          <a:lstStyle/>
          <a:p>
            <a:fld id="{6BCF7B5C-C118-4875-9B3B-B400D1B3C1B3}" type="slidenum">
              <a:rPr lang="en-US" smtClean="0"/>
              <a:t>‹#›</a:t>
            </a:fld>
            <a:endParaRPr lang="en-US"/>
          </a:p>
        </p:txBody>
      </p:sp>
      <p:pic>
        <p:nvPicPr>
          <p:cNvPr id="9" name="Picture 8">
            <a:extLst>
              <a:ext uri="{FF2B5EF4-FFF2-40B4-BE49-F238E27FC236}">
                <a16:creationId xmlns:a16="http://schemas.microsoft.com/office/drawing/2014/main" id="{A2C23EF8-0F25-41AE-AA2B-2DB9C3A979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10" name="TextBox 9">
            <a:extLst>
              <a:ext uri="{FF2B5EF4-FFF2-40B4-BE49-F238E27FC236}">
                <a16:creationId xmlns:a16="http://schemas.microsoft.com/office/drawing/2014/main" id="{E28A8B61-592B-4D56-8A28-47C4D93CEFCF}"/>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6937563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Content: 2/3, 1/3">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731520"/>
          </a:xfrm>
        </p:spPr>
        <p:txBody>
          <a:bodyPr/>
          <a:lstStyle/>
          <a:p>
            <a:r>
              <a:rPr lang="en-US"/>
              <a:t>Click to edit Master title style</a:t>
            </a:r>
          </a:p>
        </p:txBody>
      </p:sp>
      <p:sp>
        <p:nvSpPr>
          <p:cNvPr id="3" name="Content Placeholder 2"/>
          <p:cNvSpPr>
            <a:spLocks noGrp="1"/>
          </p:cNvSpPr>
          <p:nvPr>
            <p:ph sz="half" idx="1"/>
          </p:nvPr>
        </p:nvSpPr>
        <p:spPr>
          <a:xfrm>
            <a:off x="457200" y="1463040"/>
            <a:ext cx="742492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47304" y="1463040"/>
            <a:ext cx="35844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nchor="ctr"/>
          <a:lstStyle/>
          <a:p>
            <a:fld id="{73B6B1F9-73DB-4274-B647-B6DCCAC694A0}" type="datetime1">
              <a:rPr lang="en-US" smtClean="0"/>
              <a:t>11/15/2022</a:t>
            </a:fld>
            <a:endParaRPr lang="en-US"/>
          </a:p>
        </p:txBody>
      </p:sp>
      <p:sp>
        <p:nvSpPr>
          <p:cNvPr id="6" name="Footer Placeholder 5"/>
          <p:cNvSpPr>
            <a:spLocks noGrp="1"/>
          </p:cNvSpPr>
          <p:nvPr>
            <p:ph type="ftr" sz="quarter" idx="11"/>
          </p:nvPr>
        </p:nvSpPr>
        <p:spPr/>
        <p:txBody>
          <a:bodyPr anchor="ctr"/>
          <a:lstStyle/>
          <a:p>
            <a:endParaRPr lang="en-US"/>
          </a:p>
        </p:txBody>
      </p:sp>
      <p:sp>
        <p:nvSpPr>
          <p:cNvPr id="7" name="Slide Number Placeholder 6"/>
          <p:cNvSpPr>
            <a:spLocks noGrp="1"/>
          </p:cNvSpPr>
          <p:nvPr>
            <p:ph type="sldNum" sz="quarter" idx="12"/>
          </p:nvPr>
        </p:nvSpPr>
        <p:spPr/>
        <p:txBody>
          <a:bodyPr anchor="ctr"/>
          <a:lstStyle/>
          <a:p>
            <a:fld id="{6BCF7B5C-C118-4875-9B3B-B400D1B3C1B3}" type="slidenum">
              <a:rPr lang="en-US" smtClean="0"/>
              <a:t>‹#›</a:t>
            </a:fld>
            <a:endParaRPr lang="en-US"/>
          </a:p>
        </p:txBody>
      </p:sp>
      <p:pic>
        <p:nvPicPr>
          <p:cNvPr id="9" name="Picture 8">
            <a:extLst>
              <a:ext uri="{FF2B5EF4-FFF2-40B4-BE49-F238E27FC236}">
                <a16:creationId xmlns:a16="http://schemas.microsoft.com/office/drawing/2014/main" id="{A7EE5DD6-DDE8-4DA9-9654-790CDF7450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10" name="TextBox 9">
            <a:extLst>
              <a:ext uri="{FF2B5EF4-FFF2-40B4-BE49-F238E27FC236}">
                <a16:creationId xmlns:a16="http://schemas.microsoft.com/office/drawing/2014/main" id="{67985626-2BD2-444E-AD2A-4DBD3CEF078E}"/>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14628493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nchor="ctr"/>
          <a:lstStyle/>
          <a:p>
            <a:fld id="{06456B48-9958-4658-8E1B-6F0DDD856D35}" type="datetime1">
              <a:rPr lang="en-US" smtClean="0"/>
              <a:t>11/15/2022</a:t>
            </a:fld>
            <a:endParaRPr lang="en-US"/>
          </a:p>
        </p:txBody>
      </p:sp>
      <p:sp>
        <p:nvSpPr>
          <p:cNvPr id="4" name="Footer Placeholder 3"/>
          <p:cNvSpPr>
            <a:spLocks noGrp="1"/>
          </p:cNvSpPr>
          <p:nvPr>
            <p:ph type="ftr" sz="quarter" idx="11"/>
          </p:nvPr>
        </p:nvSpPr>
        <p:spPr/>
        <p:txBody>
          <a:bodyPr anchor="ctr"/>
          <a:lstStyle/>
          <a:p>
            <a:endParaRPr lang="en-US"/>
          </a:p>
        </p:txBody>
      </p:sp>
      <p:sp>
        <p:nvSpPr>
          <p:cNvPr id="5" name="Slide Number Placeholder 4"/>
          <p:cNvSpPr>
            <a:spLocks noGrp="1"/>
          </p:cNvSpPr>
          <p:nvPr>
            <p:ph type="sldNum" sz="quarter" idx="12"/>
          </p:nvPr>
        </p:nvSpPr>
        <p:spPr/>
        <p:txBody>
          <a:bodyPr anchor="ctr"/>
          <a:lstStyle/>
          <a:p>
            <a:fld id="{6BCF7B5C-C118-4875-9B3B-B400D1B3C1B3}" type="slidenum">
              <a:rPr lang="en-US" smtClean="0"/>
              <a:t>‹#›</a:t>
            </a:fld>
            <a:endParaRPr lang="en-US"/>
          </a:p>
        </p:txBody>
      </p:sp>
      <p:pic>
        <p:nvPicPr>
          <p:cNvPr id="7" name="Picture 6">
            <a:extLst>
              <a:ext uri="{FF2B5EF4-FFF2-40B4-BE49-F238E27FC236}">
                <a16:creationId xmlns:a16="http://schemas.microsoft.com/office/drawing/2014/main" id="{4A3B19D3-C68B-4502-BBCB-DEE8A5EFD6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8" name="TextBox 7">
            <a:extLst>
              <a:ext uri="{FF2B5EF4-FFF2-40B4-BE49-F238E27FC236}">
                <a16:creationId xmlns:a16="http://schemas.microsoft.com/office/drawing/2014/main" id="{17A5034C-C402-4B9A-B481-3BD6D0737D32}"/>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37500285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chor="ctr"/>
          <a:lstStyle/>
          <a:p>
            <a:fld id="{91BC989A-1634-4886-A602-4AA27D3DA2F3}" type="datetime1">
              <a:rPr lang="en-US" smtClean="0"/>
              <a:t>11/15/2022</a:t>
            </a:fld>
            <a:endParaRPr lang="en-US"/>
          </a:p>
        </p:txBody>
      </p:sp>
      <p:sp>
        <p:nvSpPr>
          <p:cNvPr id="3" name="Footer Placeholder 2"/>
          <p:cNvSpPr>
            <a:spLocks noGrp="1"/>
          </p:cNvSpPr>
          <p:nvPr>
            <p:ph type="ftr" sz="quarter" idx="11"/>
          </p:nvPr>
        </p:nvSpPr>
        <p:spPr/>
        <p:txBody>
          <a:bodyPr anchor="ctr"/>
          <a:lstStyle/>
          <a:p>
            <a:endParaRPr lang="en-US"/>
          </a:p>
        </p:txBody>
      </p:sp>
      <p:sp>
        <p:nvSpPr>
          <p:cNvPr id="4" name="Slide Number Placeholder 3"/>
          <p:cNvSpPr>
            <a:spLocks noGrp="1"/>
          </p:cNvSpPr>
          <p:nvPr>
            <p:ph type="sldNum" sz="quarter" idx="12"/>
          </p:nvPr>
        </p:nvSpPr>
        <p:spPr/>
        <p:txBody>
          <a:bodyPr anchor="ctr"/>
          <a:lstStyle/>
          <a:p>
            <a:fld id="{6BCF7B5C-C118-4875-9B3B-B400D1B3C1B3}" type="slidenum">
              <a:rPr lang="en-US" smtClean="0"/>
              <a:t>‹#›</a:t>
            </a:fld>
            <a:endParaRPr lang="en-US"/>
          </a:p>
        </p:txBody>
      </p:sp>
      <p:pic>
        <p:nvPicPr>
          <p:cNvPr id="6" name="Picture 5">
            <a:extLst>
              <a:ext uri="{FF2B5EF4-FFF2-40B4-BE49-F238E27FC236}">
                <a16:creationId xmlns:a16="http://schemas.microsoft.com/office/drawing/2014/main" id="{CE5347EF-4843-4FFB-A9A8-2A38C01CFE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7" name="TextBox 6">
            <a:extLst>
              <a:ext uri="{FF2B5EF4-FFF2-40B4-BE49-F238E27FC236}">
                <a16:creationId xmlns:a16="http://schemas.microsoft.com/office/drawing/2014/main" id="{275DA9E2-4300-474A-AD17-2DF6AAA4E77F}"/>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1588596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ositiv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20AFB2-3586-44B2-B206-57FF20409F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13" name="TextBox 12">
            <a:extLst>
              <a:ext uri="{FF2B5EF4-FFF2-40B4-BE49-F238E27FC236}">
                <a16:creationId xmlns:a16="http://schemas.microsoft.com/office/drawing/2014/main" id="{6F58FE4C-1871-4953-855E-258DDAB12D33}"/>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
        <p:nvSpPr>
          <p:cNvPr id="4" name="Date Placeholder 3"/>
          <p:cNvSpPr>
            <a:spLocks noGrp="1"/>
          </p:cNvSpPr>
          <p:nvPr>
            <p:ph type="dt" sz="half" idx="10"/>
          </p:nvPr>
        </p:nvSpPr>
        <p:spPr/>
        <p:txBody>
          <a:bodyPr anchor="ctr"/>
          <a:lstStyle/>
          <a:p>
            <a:fld id="{CBA01234-A6E4-4FEB-9C4B-A74842F9066D}" type="datetime1">
              <a:rPr lang="en-US" smtClean="0"/>
              <a:t>11/15/2022</a:t>
            </a:fld>
            <a:endParaRPr lang="en-US"/>
          </a:p>
        </p:txBody>
      </p:sp>
      <p:sp>
        <p:nvSpPr>
          <p:cNvPr id="5" name="Footer Placeholder 4"/>
          <p:cNvSpPr>
            <a:spLocks noGrp="1"/>
          </p:cNvSpPr>
          <p:nvPr>
            <p:ph type="ftr" sz="quarter" idx="11"/>
          </p:nvPr>
        </p:nvSpPr>
        <p:spPr/>
        <p:txBody>
          <a:bodyPr anchor="ctr"/>
          <a:lstStyle/>
          <a:p>
            <a:endParaRPr lang="en-US"/>
          </a:p>
        </p:txBody>
      </p:sp>
      <p:sp>
        <p:nvSpPr>
          <p:cNvPr id="6" name="Slide Number Placeholder 5"/>
          <p:cNvSpPr>
            <a:spLocks noGrp="1"/>
          </p:cNvSpPr>
          <p:nvPr>
            <p:ph type="sldNum" sz="quarter" idx="12"/>
          </p:nvPr>
        </p:nvSpPr>
        <p:spPr/>
        <p:txBody>
          <a:bodyPr anchor="ctr"/>
          <a:lstStyle/>
          <a:p>
            <a:fld id="{6BCF7B5C-C118-4875-9B3B-B400D1B3C1B3}"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9" name="Picture 8">
            <a:extLst>
              <a:ext uri="{FF2B5EF4-FFF2-40B4-BE49-F238E27FC236}">
                <a16:creationId xmlns:a16="http://schemas.microsoft.com/office/drawing/2014/main" id="{6065E7BA-6484-48A8-954F-3A1D82E9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Tree>
    <p:extLst>
      <p:ext uri="{BB962C8B-B14F-4D97-AF65-F5344CB8AC3E}">
        <p14:creationId xmlns:p14="http://schemas.microsoft.com/office/powerpoint/2010/main" val="3416300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Reverse">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EDF954-9FC4-4AF6-8B14-57CD45198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4" name="Date Placeholder 3"/>
          <p:cNvSpPr>
            <a:spLocks noGrp="1"/>
          </p:cNvSpPr>
          <p:nvPr>
            <p:ph type="dt" sz="half" idx="10"/>
          </p:nvPr>
        </p:nvSpPr>
        <p:spPr/>
        <p:txBody>
          <a:bodyPr anchor="ctr"/>
          <a:lstStyle>
            <a:lvl1pPr>
              <a:defRPr>
                <a:solidFill>
                  <a:schemeClr val="bg1"/>
                </a:solidFill>
              </a:defRPr>
            </a:lvl1pPr>
          </a:lstStyle>
          <a:p>
            <a:fld id="{4974C6CB-B110-4936-AF43-4CC354359D2B}"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C5F4528-4B21-41C1-B8EF-507AEEE06369}"/>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10" name="Picture 9">
            <a:extLst>
              <a:ext uri="{FF2B5EF4-FFF2-40B4-BE49-F238E27FC236}">
                <a16:creationId xmlns:a16="http://schemas.microsoft.com/office/drawing/2014/main" id="{5105A124-4236-4927-A4B3-216DF931510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2379318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C59EC-8C50-4DD1-9029-E44BD3851C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4" name="Date Placeholder 3"/>
          <p:cNvSpPr>
            <a:spLocks noGrp="1"/>
          </p:cNvSpPr>
          <p:nvPr>
            <p:ph type="dt" sz="half" idx="10"/>
          </p:nvPr>
        </p:nvSpPr>
        <p:spPr/>
        <p:txBody>
          <a:bodyPr anchor="ctr"/>
          <a:lstStyle>
            <a:lvl1pPr>
              <a:defRPr>
                <a:solidFill>
                  <a:schemeClr val="bg1"/>
                </a:solidFill>
              </a:defRPr>
            </a:lvl1pPr>
          </a:lstStyle>
          <a:p>
            <a:fld id="{2FCB9992-620F-478D-AC6C-BB9070AA7D80}"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5E6FC6E-1665-468D-8C12-8FD772EEB5B6}"/>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10" name="Picture 9">
            <a:extLst>
              <a:ext uri="{FF2B5EF4-FFF2-40B4-BE49-F238E27FC236}">
                <a16:creationId xmlns:a16="http://schemas.microsoft.com/office/drawing/2014/main" id="{994F9B78-89BF-454D-B9FA-83F42177EA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81446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Revers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1"/>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C1417146-E64C-48E4-8A3C-84FE36A4A4E0}"/>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3271E40A-F5F9-4E29-BCA2-FDC326289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968405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ilver">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A3CA60-F724-4A3D-9A84-E2E4E7CCF9D9}"/>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
        <p:nvSpPr>
          <p:cNvPr id="4" name="Date Placeholder 3"/>
          <p:cNvSpPr>
            <a:spLocks noGrp="1"/>
          </p:cNvSpPr>
          <p:nvPr>
            <p:ph type="dt" sz="half" idx="10"/>
          </p:nvPr>
        </p:nvSpPr>
        <p:spPr/>
        <p:txBody>
          <a:bodyPr anchor="ctr"/>
          <a:lstStyle/>
          <a:p>
            <a:fld id="{210B6B45-E129-4305-AB24-B83758ED3BC0}" type="datetime1">
              <a:rPr lang="en-US" smtClean="0"/>
              <a:t>11/15/2022</a:t>
            </a:fld>
            <a:endParaRPr lang="en-US"/>
          </a:p>
        </p:txBody>
      </p:sp>
      <p:sp>
        <p:nvSpPr>
          <p:cNvPr id="5" name="Footer Placeholder 4"/>
          <p:cNvSpPr>
            <a:spLocks noGrp="1"/>
          </p:cNvSpPr>
          <p:nvPr>
            <p:ph type="ftr" sz="quarter" idx="11"/>
          </p:nvPr>
        </p:nvSpPr>
        <p:spPr/>
        <p:txBody>
          <a:bodyPr anchor="ctr"/>
          <a:lstStyle/>
          <a:p>
            <a:endParaRPr lang="en-US"/>
          </a:p>
        </p:txBody>
      </p:sp>
      <p:sp>
        <p:nvSpPr>
          <p:cNvPr id="6" name="Slide Number Placeholder 5"/>
          <p:cNvSpPr>
            <a:spLocks noGrp="1"/>
          </p:cNvSpPr>
          <p:nvPr>
            <p:ph type="sldNum" sz="quarter" idx="12"/>
          </p:nvPr>
        </p:nvSpPr>
        <p:spPr/>
        <p:txBody>
          <a:bodyPr anchor="ctr"/>
          <a:lstStyle/>
          <a:p>
            <a:fld id="{6BCF7B5C-C118-4875-9B3B-B400D1B3C1B3}" type="slidenum">
              <a:rPr lang="en-US" smtClean="0"/>
              <a:t>‹#›</a:t>
            </a:fld>
            <a:endParaRPr lang="en-US"/>
          </a:p>
        </p:txBody>
      </p:sp>
      <p:sp>
        <p:nvSpPr>
          <p:cNvPr id="2" name="Title 1"/>
          <p:cNvSpPr>
            <a:spLocks noGrp="1"/>
          </p:cNvSpPr>
          <p:nvPr>
            <p:ph type="title"/>
          </p:nvPr>
        </p:nvSpPr>
        <p:spPr>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9" name="Picture 8">
            <a:extLst>
              <a:ext uri="{FF2B5EF4-FFF2-40B4-BE49-F238E27FC236}">
                <a16:creationId xmlns:a16="http://schemas.microsoft.com/office/drawing/2014/main" id="{B3FA438D-2FB5-4C79-B0AC-0D9DC061D1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668" y="6400800"/>
            <a:ext cx="727674" cy="457200"/>
          </a:xfrm>
          <a:prstGeom prst="rect">
            <a:avLst/>
          </a:prstGeom>
        </p:spPr>
      </p:pic>
    </p:spTree>
    <p:extLst>
      <p:ext uri="{BB962C8B-B14F-4D97-AF65-F5344CB8AC3E}">
        <p14:creationId xmlns:p14="http://schemas.microsoft.com/office/powerpoint/2010/main" val="15389547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Pag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462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ositiv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nchor="ctr"/>
          <a:lstStyle>
            <a:lvl1pPr>
              <a:defRPr>
                <a:solidFill>
                  <a:schemeClr val="tx1"/>
                </a:solidFill>
              </a:defRPr>
            </a:lvl1pPr>
          </a:lstStyle>
          <a:p>
            <a:fld id="{0EFF4693-D924-4C18-B72D-3304676FB450}"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tx1"/>
                </a:solidFill>
              </a:defRPr>
            </a:lvl1pPr>
          </a:lstStyle>
          <a:p>
            <a:fld id="{6BCF7B5C-C118-4875-9B3B-B400D1B3C1B3}" type="slidenum">
              <a:rPr lang="en-US" smtClean="0"/>
              <a:pPr/>
              <a:t>‹#›</a:t>
            </a:fld>
            <a:endParaRPr lang="en-US"/>
          </a:p>
        </p:txBody>
      </p:sp>
      <p:pic>
        <p:nvPicPr>
          <p:cNvPr id="8" name="Picture 7">
            <a:extLst>
              <a:ext uri="{FF2B5EF4-FFF2-40B4-BE49-F238E27FC236}">
                <a16:creationId xmlns:a16="http://schemas.microsoft.com/office/drawing/2014/main" id="{9490C5CB-26C5-4DD4-A408-61885F8B7C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
        <p:nvSpPr>
          <p:cNvPr id="9" name="TextBox 8">
            <a:extLst>
              <a:ext uri="{FF2B5EF4-FFF2-40B4-BE49-F238E27FC236}">
                <a16:creationId xmlns:a16="http://schemas.microsoft.com/office/drawing/2014/main" id="{1E872205-ECF0-42A8-92DF-9A93DCB39B47}"/>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spTree>
    <p:extLst>
      <p:ext uri="{BB962C8B-B14F-4D97-AF65-F5344CB8AC3E}">
        <p14:creationId xmlns:p14="http://schemas.microsoft.com/office/powerpoint/2010/main" val="38622277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Reverse">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wrap="square"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nchor="ctr"/>
          <a:lstStyle>
            <a:lvl1pPr>
              <a:defRPr>
                <a:solidFill>
                  <a:schemeClr val="bg1"/>
                </a:solidFill>
              </a:defRPr>
            </a:lvl1pPr>
          </a:lstStyle>
          <a:p>
            <a:fld id="{2C21F5C2-C0DF-45A7-82F1-7E86731777AA}"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8" name="TextBox 7">
            <a:extLst>
              <a:ext uri="{FF2B5EF4-FFF2-40B4-BE49-F238E27FC236}">
                <a16:creationId xmlns:a16="http://schemas.microsoft.com/office/drawing/2014/main" id="{0EFF8B1F-EC21-4543-9E98-300BC5F9ACD7}"/>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9" name="Picture 8">
            <a:extLst>
              <a:ext uri="{FF2B5EF4-FFF2-40B4-BE49-F238E27FC236}">
                <a16:creationId xmlns:a16="http://schemas.microsoft.com/office/drawing/2014/main" id="{A3A45D69-10B5-43FC-B3FC-1E736AABF1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2234595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Black">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nchor="ctr"/>
          <a:lstStyle>
            <a:lvl1pPr>
              <a:defRPr>
                <a:solidFill>
                  <a:schemeClr val="bg1"/>
                </a:solidFill>
              </a:defRPr>
            </a:lvl1pPr>
          </a:lstStyle>
          <a:p>
            <a:fld id="{D3A14617-1713-4B11-9AFB-13C25D5D9644}"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bg1"/>
                </a:solidFill>
              </a:defRPr>
            </a:lvl1pPr>
          </a:lstStyle>
          <a:p>
            <a:fld id="{6BCF7B5C-C118-4875-9B3B-B400D1B3C1B3}" type="slidenum">
              <a:rPr lang="en-US" smtClean="0"/>
              <a:pPr/>
              <a:t>‹#›</a:t>
            </a:fld>
            <a:endParaRPr lang="en-US"/>
          </a:p>
        </p:txBody>
      </p:sp>
      <p:sp>
        <p:nvSpPr>
          <p:cNvPr id="8" name="TextBox 7">
            <a:extLst>
              <a:ext uri="{FF2B5EF4-FFF2-40B4-BE49-F238E27FC236}">
                <a16:creationId xmlns:a16="http://schemas.microsoft.com/office/drawing/2014/main" id="{A6ACC161-2E3A-4CC0-888C-D39B8F811FA2}"/>
              </a:ext>
            </a:extLst>
          </p:cNvPr>
          <p:cNvSpPr txBox="1"/>
          <p:nvPr userDrawn="1"/>
        </p:nvSpPr>
        <p:spPr>
          <a:xfrm>
            <a:off x="7662672" y="6492240"/>
            <a:ext cx="1600200" cy="274320"/>
          </a:xfrm>
          <a:prstGeom prst="rect">
            <a:avLst/>
          </a:prstGeom>
        </p:spPr>
        <p:txBody>
          <a:bodyPr vert="horz" lIns="0" tIns="0" rIns="0" bIns="0" rtlCol="0" anchor="ctr" anchorCtr="0"/>
          <a:lstStyle>
            <a:defPPr>
              <a:defRPr lang="en-US"/>
            </a:defPPr>
            <a:lvl1pPr>
              <a:defRPr sz="800"/>
            </a:lvl1pPr>
          </a:lstStyle>
          <a:p>
            <a:pPr lvl="0" algn="r"/>
            <a:r>
              <a:rPr lang="en-US" sz="800">
                <a:solidFill>
                  <a:schemeClr val="bg1"/>
                </a:solidFill>
              </a:rPr>
              <a:t>Proprietary and Confidential</a:t>
            </a:r>
          </a:p>
        </p:txBody>
      </p:sp>
      <p:pic>
        <p:nvPicPr>
          <p:cNvPr id="9" name="Picture 8">
            <a:extLst>
              <a:ext uri="{FF2B5EF4-FFF2-40B4-BE49-F238E27FC236}">
                <a16:creationId xmlns:a16="http://schemas.microsoft.com/office/drawing/2014/main" id="{A965D6A2-A929-4710-AF88-3069AE4501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301" y="6400800"/>
            <a:ext cx="728041" cy="457200"/>
          </a:xfrm>
          <a:prstGeom prst="rect">
            <a:avLst/>
          </a:prstGeom>
        </p:spPr>
      </p:pic>
    </p:spTree>
    <p:extLst>
      <p:ext uri="{BB962C8B-B14F-4D97-AF65-F5344CB8AC3E}">
        <p14:creationId xmlns:p14="http://schemas.microsoft.com/office/powerpoint/2010/main" val="21522843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Silver">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lIns="457200" tIns="457200" rIns="457200" bIns="457200">
            <a:spAutoFit/>
          </a:bodyPr>
          <a:lstStyle>
            <a:lvl1pPr marL="0" indent="0" algn="just">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lgn="just">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nchor="ctr"/>
          <a:lstStyle>
            <a:lvl1pPr>
              <a:defRPr>
                <a:solidFill>
                  <a:schemeClr val="tx1"/>
                </a:solidFill>
              </a:defRPr>
            </a:lvl1pPr>
          </a:lstStyle>
          <a:p>
            <a:fld id="{08F6999C-D4A8-4CE4-B5FE-75A9BB7BB598}" type="datetime1">
              <a:rPr lang="en-US" smtClean="0"/>
              <a:t>11/15/2022</a:t>
            </a:fld>
            <a:endParaRPr lang="en-US"/>
          </a:p>
        </p:txBody>
      </p:sp>
      <p:sp>
        <p:nvSpPr>
          <p:cNvPr id="5" name="Footer Placeholder 4"/>
          <p:cNvSpPr>
            <a:spLocks noGrp="1"/>
          </p:cNvSpPr>
          <p:nvPr>
            <p:ph type="ftr" sz="quarter" idx="11"/>
          </p:nvPr>
        </p:nvSpPr>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nchor="ctr"/>
          <a:lstStyle>
            <a:lvl1pPr>
              <a:defRPr>
                <a:solidFill>
                  <a:schemeClr val="tx1"/>
                </a:solidFill>
              </a:defRPr>
            </a:lvl1pPr>
          </a:lstStyle>
          <a:p>
            <a:fld id="{6BCF7B5C-C118-4875-9B3B-B400D1B3C1B3}" type="slidenum">
              <a:rPr lang="en-US" smtClean="0"/>
              <a:pPr/>
              <a:t>‹#›</a:t>
            </a:fld>
            <a:endParaRPr lang="en-US"/>
          </a:p>
        </p:txBody>
      </p:sp>
      <p:sp>
        <p:nvSpPr>
          <p:cNvPr id="8" name="TextBox 7">
            <a:extLst>
              <a:ext uri="{FF2B5EF4-FFF2-40B4-BE49-F238E27FC236}">
                <a16:creationId xmlns:a16="http://schemas.microsoft.com/office/drawing/2014/main" id="{B5CEF23C-5399-444B-814E-D54AE65488DD}"/>
              </a:ext>
            </a:extLst>
          </p:cNvPr>
          <p:cNvSpPr txBox="1"/>
          <p:nvPr userDrawn="1"/>
        </p:nvSpPr>
        <p:spPr>
          <a:xfrm>
            <a:off x="7659189" y="6492239"/>
            <a:ext cx="1600200" cy="274320"/>
          </a:xfrm>
          <a:prstGeom prst="rect">
            <a:avLst/>
          </a:prstGeom>
        </p:spPr>
        <p:txBody>
          <a:bodyPr vert="horz" lIns="0" tIns="0" rIns="0" bIns="0" rtlCol="0" anchor="ctr" anchorCtr="0"/>
          <a:lstStyle>
            <a:defPPr>
              <a:defRPr lang="en-US"/>
            </a:defPPr>
            <a:lvl1pPr>
              <a:defRPr sz="800"/>
            </a:lvl1pPr>
          </a:lstStyle>
          <a:p>
            <a:pPr lvl="0" algn="r"/>
            <a:r>
              <a:rPr lang="en-US" sz="800"/>
              <a:t>Proprietary and Confidential</a:t>
            </a:r>
          </a:p>
        </p:txBody>
      </p:sp>
      <p:pic>
        <p:nvPicPr>
          <p:cNvPr id="11" name="Picture 10">
            <a:extLst>
              <a:ext uri="{FF2B5EF4-FFF2-40B4-BE49-F238E27FC236}">
                <a16:creationId xmlns:a16="http://schemas.microsoft.com/office/drawing/2014/main" id="{4B474BB6-4E4A-44AA-B3CC-7C0EBD5A14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06668" y="6400800"/>
            <a:ext cx="727674" cy="457200"/>
          </a:xfrm>
          <a:prstGeom prst="rect">
            <a:avLst/>
          </a:prstGeom>
        </p:spPr>
      </p:pic>
    </p:spTree>
    <p:extLst>
      <p:ext uri="{BB962C8B-B14F-4D97-AF65-F5344CB8AC3E}">
        <p14:creationId xmlns:p14="http://schemas.microsoft.com/office/powerpoint/2010/main" val="2318321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pic>
        <p:nvPicPr>
          <p:cNvPr id="6" name="Picture 5">
            <a:extLst>
              <a:ext uri="{FF2B5EF4-FFF2-40B4-BE49-F238E27FC236}">
                <a16:creationId xmlns:a16="http://schemas.microsoft.com/office/drawing/2014/main" id="{9F17E35F-096A-4653-925A-824CF71078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5486400"/>
            <a:ext cx="1820103" cy="1143000"/>
          </a:xfrm>
          <a:prstGeom prst="rect">
            <a:avLst/>
          </a:prstGeom>
        </p:spPr>
      </p:pic>
    </p:spTree>
    <p:extLst>
      <p:ext uri="{BB962C8B-B14F-4D97-AF65-F5344CB8AC3E}">
        <p14:creationId xmlns:p14="http://schemas.microsoft.com/office/powerpoint/2010/main" val="3353201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DEA6945-B1C9-4F77-B977-0CFC99A09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2" name="Picture 11">
            <a:extLst>
              <a:ext uri="{FF2B5EF4-FFF2-40B4-BE49-F238E27FC236}">
                <a16:creationId xmlns:a16="http://schemas.microsoft.com/office/drawing/2014/main" id="{B9450533-74AB-4BD2-828E-E78A58815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hidden">
          <a:xfrm>
            <a:off x="0" y="39418"/>
            <a:ext cx="12192000" cy="6858000"/>
          </a:xfrm>
          <a:prstGeom prst="rect">
            <a:avLst/>
          </a:prstGeom>
        </p:spPr>
      </p:pic>
      <p:sp>
        <p:nvSpPr>
          <p:cNvPr id="2" name="Title 1"/>
          <p:cNvSpPr>
            <a:spLocks noGrp="1"/>
          </p:cNvSpPr>
          <p:nvPr>
            <p:ph type="ctrTitle"/>
          </p:nvPr>
        </p:nvSpPr>
        <p:spPr>
          <a:xfrm>
            <a:off x="822960" y="1371600"/>
            <a:ext cx="9445752" cy="2743200"/>
          </a:xfrm>
        </p:spPr>
        <p:txBody>
          <a:bodyPr anchor="b">
            <a:normAutofit/>
          </a:bodyPr>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822960" y="4209538"/>
            <a:ext cx="9445752" cy="1371600"/>
          </a:xfrm>
        </p:spPr>
        <p:txBody>
          <a:bodyPr/>
          <a:lstStyle>
            <a:lvl1pPr marL="0" indent="0" algn="l">
              <a:buNone/>
              <a:defRPr sz="1600" b="1">
                <a:solidFill>
                  <a:schemeClr val="bg1"/>
                </a:solidFill>
              </a:defRPr>
            </a:lvl1pPr>
            <a:lvl2pPr marL="0" indent="0" algn="l">
              <a:buNone/>
              <a:defRPr lang="en-US" sz="1600" b="1" kern="1200" dirty="0">
                <a:solidFill>
                  <a:schemeClr val="bg1"/>
                </a:solidFill>
                <a:latin typeface="+mn-lt"/>
                <a:ea typeface="+mn-ea"/>
                <a:cs typeface="+mn-cs"/>
              </a:defRPr>
            </a:lvl2pPr>
            <a:lvl3pPr marL="0" indent="0" algn="l">
              <a:buNone/>
              <a:defRPr lang="en-US" sz="1600" b="1" kern="1200" dirty="0">
                <a:solidFill>
                  <a:schemeClr val="bg1"/>
                </a:solidFill>
                <a:latin typeface="+mn-lt"/>
                <a:ea typeface="+mn-ea"/>
                <a:cs typeface="+mn-cs"/>
              </a:defRPr>
            </a:lvl3pPr>
            <a:lvl4pPr marL="0" indent="0" algn="l">
              <a:buNone/>
              <a:defRPr lang="en-US" sz="1600" b="1" kern="1200" dirty="0">
                <a:solidFill>
                  <a:schemeClr val="bg1"/>
                </a:solidFill>
                <a:latin typeface="+mn-lt"/>
                <a:ea typeface="+mn-ea"/>
                <a:cs typeface="+mn-cs"/>
              </a:defRPr>
            </a:lvl4pPr>
            <a:lvl5pPr marL="0" indent="0" algn="l">
              <a:buNone/>
              <a:defRPr sz="1600" b="1">
                <a:solidFill>
                  <a:schemeClr val="bg1"/>
                </a:solidFill>
              </a:defRPr>
            </a:lvl5pPr>
            <a:lvl6pPr marL="0" indent="0" algn="l">
              <a:buNone/>
              <a:defRPr sz="1600" b="1">
                <a:solidFill>
                  <a:schemeClr val="bg1"/>
                </a:solidFill>
              </a:defRPr>
            </a:lvl6pPr>
            <a:lvl7pPr marL="0" indent="0" algn="l">
              <a:buNone/>
              <a:defRPr sz="1600" b="1">
                <a:solidFill>
                  <a:schemeClr val="bg1"/>
                </a:solidFill>
              </a:defRPr>
            </a:lvl7pPr>
            <a:lvl8pPr marL="0" indent="0" algn="l">
              <a:buNone/>
              <a:defRPr sz="1600" b="1">
                <a:solidFill>
                  <a:schemeClr val="bg1"/>
                </a:solidFill>
              </a:defRPr>
            </a:lvl8pPr>
            <a:lvl9pPr marL="0" indent="0" algn="l">
              <a:buNone/>
              <a:defRPr sz="1600" b="1">
                <a:solidFill>
                  <a:schemeClr val="bg1"/>
                </a:solidFill>
              </a:defRPr>
            </a:lvl9pPr>
          </a:lstStyle>
          <a:p>
            <a:pPr lvl="0"/>
            <a:r>
              <a:rPr lang="en-US"/>
              <a:t>Click to edit Master subtitle style</a:t>
            </a:r>
          </a:p>
        </p:txBody>
      </p:sp>
      <p:sp>
        <p:nvSpPr>
          <p:cNvPr id="6" name="TextBox 5">
            <a:extLst>
              <a:ext uri="{FF2B5EF4-FFF2-40B4-BE49-F238E27FC236}">
                <a16:creationId xmlns:a16="http://schemas.microsoft.com/office/drawing/2014/main" id="{96312F31-91A4-4279-A037-244232B721A4}"/>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bg1"/>
                </a:solidFill>
              </a:rPr>
              <a:t>Proprietary and Confidential</a:t>
            </a:r>
          </a:p>
        </p:txBody>
      </p:sp>
    </p:spTree>
    <p:extLst>
      <p:ext uri="{BB962C8B-B14F-4D97-AF65-F5344CB8AC3E}">
        <p14:creationId xmlns:p14="http://schemas.microsoft.com/office/powerpoint/2010/main" val="40290654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BE4EA6-92E1-4F76-922C-5AEB72A25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2" name="Title 1"/>
          <p:cNvSpPr>
            <a:spLocks noGrp="1"/>
          </p:cNvSpPr>
          <p:nvPr>
            <p:ph type="ctrTitle"/>
          </p:nvPr>
        </p:nvSpPr>
        <p:spPr>
          <a:xfrm>
            <a:off x="822960" y="1371599"/>
            <a:ext cx="9628632" cy="2743200"/>
          </a:xfrm>
        </p:spPr>
        <p:txBody>
          <a:bodyPr anchor="b">
            <a:normAutofit/>
          </a:bodyPr>
          <a:lstStyle>
            <a:lvl1pPr algn="l">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822960" y="4206240"/>
            <a:ext cx="9628632" cy="1371600"/>
          </a:xfrm>
        </p:spPr>
        <p:txBody>
          <a:bodyPr/>
          <a:lstStyle>
            <a:lvl1pPr marL="0" indent="0" algn="l">
              <a:buNone/>
              <a:defRPr sz="1600" b="1">
                <a:solidFill>
                  <a:schemeClr val="tx1"/>
                </a:solidFill>
              </a:defRPr>
            </a:lvl1pPr>
            <a:lvl2pPr marL="0" indent="0" algn="l">
              <a:buNone/>
              <a:defRPr lang="en-US" sz="1600" b="1" kern="1200" dirty="0">
                <a:solidFill>
                  <a:schemeClr val="tx1"/>
                </a:solidFill>
                <a:latin typeface="+mn-lt"/>
                <a:ea typeface="+mn-ea"/>
                <a:cs typeface="+mn-cs"/>
              </a:defRPr>
            </a:lvl2pPr>
            <a:lvl3pPr marL="0" indent="0" algn="l">
              <a:buNone/>
              <a:defRPr lang="en-US" sz="1600" b="1" kern="1200" dirty="0">
                <a:solidFill>
                  <a:schemeClr val="tx1"/>
                </a:solidFill>
                <a:latin typeface="+mn-lt"/>
                <a:ea typeface="+mn-ea"/>
                <a:cs typeface="+mn-cs"/>
              </a:defRPr>
            </a:lvl3pPr>
            <a:lvl4pPr marL="0" indent="0" algn="l">
              <a:buNone/>
              <a:defRPr lang="en-US" sz="1600" b="1" kern="1200" dirty="0">
                <a:solidFill>
                  <a:schemeClr val="tx1"/>
                </a:solidFill>
                <a:latin typeface="+mn-lt"/>
                <a:ea typeface="+mn-ea"/>
                <a:cs typeface="+mn-cs"/>
              </a:defRPr>
            </a:lvl4pPr>
            <a:lvl5pPr marL="0" indent="0" algn="l">
              <a:buNone/>
              <a:defRPr sz="1600" b="1">
                <a:solidFill>
                  <a:schemeClr val="tx1"/>
                </a:solidFill>
              </a:defRPr>
            </a:lvl5pPr>
            <a:lvl6pPr marL="0" indent="0" algn="l">
              <a:buNone/>
              <a:defRPr sz="1600" b="1">
                <a:solidFill>
                  <a:schemeClr val="tx1"/>
                </a:solidFill>
              </a:defRPr>
            </a:lvl6pPr>
            <a:lvl7pPr marL="0" indent="0" algn="l">
              <a:buNone/>
              <a:defRPr sz="1600" b="1">
                <a:solidFill>
                  <a:schemeClr val="tx1"/>
                </a:solidFill>
              </a:defRPr>
            </a:lvl7pPr>
            <a:lvl8pPr marL="0" indent="0" algn="l">
              <a:buNone/>
              <a:defRPr sz="1600" b="1">
                <a:solidFill>
                  <a:schemeClr val="tx1"/>
                </a:solidFill>
              </a:defRPr>
            </a:lvl8pPr>
            <a:lvl9pPr marL="0" indent="0" algn="l">
              <a:buNone/>
              <a:defRPr sz="1600" b="1">
                <a:solidFill>
                  <a:schemeClr val="tx1"/>
                </a:solidFill>
              </a:defRPr>
            </a:lvl9pPr>
          </a:lstStyle>
          <a:p>
            <a:pPr lvl="8"/>
            <a:r>
              <a:rPr lang="en-US"/>
              <a:t>Click to edit Master subtitle style</a:t>
            </a:r>
          </a:p>
        </p:txBody>
      </p:sp>
      <p:sp>
        <p:nvSpPr>
          <p:cNvPr id="5" name="TextBox 4">
            <a:extLst>
              <a:ext uri="{FF2B5EF4-FFF2-40B4-BE49-F238E27FC236}">
                <a16:creationId xmlns:a16="http://schemas.microsoft.com/office/drawing/2014/main" id="{49F99BFE-0969-43B4-AE21-CE9198B24702}"/>
              </a:ext>
            </a:extLst>
          </p:cNvPr>
          <p:cNvSpPr txBox="1"/>
          <p:nvPr/>
        </p:nvSpPr>
        <p:spPr>
          <a:xfrm>
            <a:off x="822960" y="6082409"/>
            <a:ext cx="1828800" cy="274320"/>
          </a:xfrm>
          <a:prstGeom prst="rect">
            <a:avLst/>
          </a:prstGeom>
        </p:spPr>
        <p:txBody>
          <a:bodyPr vert="horz" lIns="0" tIns="0" rIns="0" bIns="0" rtlCol="0" anchor="t" anchorCtr="0"/>
          <a:lstStyle>
            <a:defPPr>
              <a:defRPr lang="en-US"/>
            </a:defPPr>
            <a:lvl1pPr>
              <a:defRPr sz="800"/>
            </a:lvl1pPr>
          </a:lstStyle>
          <a:p>
            <a:pPr lvl="0"/>
            <a:r>
              <a:rPr lang="en-US" sz="800" b="1">
                <a:solidFill>
                  <a:schemeClr val="tx1"/>
                </a:solidFill>
              </a:rPr>
              <a:t>Proprietary and Confidential</a:t>
            </a:r>
          </a:p>
        </p:txBody>
      </p:sp>
    </p:spTree>
    <p:extLst>
      <p:ext uri="{BB962C8B-B14F-4D97-AF65-F5344CB8AC3E}">
        <p14:creationId xmlns:p14="http://schemas.microsoft.com/office/powerpoint/2010/main" val="504871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Agenda: Posi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2"/>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95D5E5BE-0B3D-4F7E-8B2C-4E1CBA7409F1}"/>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2471E9D9-CE3D-45FB-A199-FE644567B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41611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2"/>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F9959D00-0439-44A1-BE17-CB83D63F2EE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4718CDE0-2542-46F9-9BA5-11211DAAC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3133025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Agenda: Revers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1"/>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C1417146-E64C-48E4-8A3C-84FE36A4A4E0}"/>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3271E40A-F5F9-4E29-BCA2-FDC326289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968699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Agenda: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463040"/>
            <a:ext cx="11274552" cy="4389120"/>
          </a:xfrm>
          <a:noFill/>
          <a:ln w="48387">
            <a:solidFill>
              <a:schemeClr val="bg2"/>
            </a:solidFill>
          </a:ln>
        </p:spPr>
        <p:txBody>
          <a:bodyPr lIns="320040" tIns="320040" rIns="320040" bIns="320040"/>
          <a:lstStyle>
            <a:lvl1pPr marL="0" indent="0">
              <a:buFont typeface="+mj-lt"/>
              <a:buNone/>
              <a:defRPr sz="2400" b="1">
                <a:solidFill>
                  <a:schemeClr val="bg1"/>
                </a:solidFill>
                <a:latin typeface="+mn-lt"/>
              </a:defRPr>
            </a:lvl1pPr>
            <a:lvl2pPr marL="457200" indent="-457200">
              <a:buFont typeface="+mj-lt"/>
              <a:buAutoNum type="arabicPeriod"/>
              <a:defRPr sz="2400" b="1">
                <a:solidFill>
                  <a:schemeClr val="bg1"/>
                </a:solidFill>
                <a:latin typeface="+mn-lt"/>
              </a:defRPr>
            </a:lvl2pPr>
            <a:lvl3pPr marL="692150" indent="-228600">
              <a:buFont typeface="Arial" panose="020B0604020202020204" pitchFamily="34" charset="0"/>
              <a:buChar char="•"/>
              <a:defRPr sz="2400" b="1">
                <a:solidFill>
                  <a:schemeClr val="bg1"/>
                </a:solidFill>
                <a:latin typeface="+mn-lt"/>
              </a:defRPr>
            </a:lvl3pPr>
            <a:lvl4pPr marL="692150" indent="-228600">
              <a:buFont typeface="Arial" panose="020B0604020202020204" pitchFamily="34" charset="0"/>
              <a:buChar char="•"/>
              <a:defRPr sz="2400" b="1">
                <a:solidFill>
                  <a:schemeClr val="bg1"/>
                </a:solidFill>
                <a:latin typeface="+mn-lt"/>
              </a:defRPr>
            </a:lvl4pPr>
            <a:lvl5pPr marL="692150" indent="-228600">
              <a:buFont typeface="Arial" panose="020B0604020202020204" pitchFamily="34" charset="0"/>
              <a:buChar char="•"/>
              <a:defRPr sz="2400" b="1">
                <a:solidFill>
                  <a:schemeClr val="bg1"/>
                </a:solidFill>
                <a:latin typeface="+mn-lt"/>
              </a:defRPr>
            </a:lvl5pPr>
            <a:lvl6pPr marL="692150" indent="-228600">
              <a:defRPr sz="2400" b="1">
                <a:solidFill>
                  <a:schemeClr val="bg1"/>
                </a:solidFill>
              </a:defRPr>
            </a:lvl6pPr>
            <a:lvl7pPr marL="692150" indent="-228600">
              <a:tabLst/>
              <a:defRPr sz="2400" b="1">
                <a:solidFill>
                  <a:schemeClr val="bg1"/>
                </a:solidFill>
              </a:defRPr>
            </a:lvl7pPr>
            <a:lvl8pPr marL="692150" indent="-228600">
              <a:defRPr sz="2400" b="1">
                <a:solidFill>
                  <a:schemeClr val="bg1"/>
                </a:solidFill>
              </a:defRPr>
            </a:lvl8pPr>
            <a:lvl9pPr marL="692150" indent="-228600">
              <a:defRPr sz="24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F9959D00-0439-44A1-BE17-CB83D63F2EE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4718CDE0-2542-46F9-9BA5-11211DAAC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2216964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Agenda: Silv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1"/>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59C61184-E10D-4567-89D2-AC4D759BB96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6EEB775E-9CB1-48B4-9996-FFFBE3E4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
        <p:nvSpPr>
          <p:cNvPr id="7" name="Date Placeholder 6">
            <a:extLst>
              <a:ext uri="{FF2B5EF4-FFF2-40B4-BE49-F238E27FC236}">
                <a16:creationId xmlns:a16="http://schemas.microsoft.com/office/drawing/2014/main" id="{2A4F8864-0697-407C-97C9-C3D52E981ABE}"/>
              </a:ext>
            </a:extLst>
          </p:cNvPr>
          <p:cNvSpPr>
            <a:spLocks noGrp="1"/>
          </p:cNvSpPr>
          <p:nvPr>
            <p:ph type="dt" sz="half" idx="10"/>
          </p:nvPr>
        </p:nvSpPr>
        <p:spPr>
          <a:xfrm>
            <a:off x="9601200" y="6433579"/>
            <a:ext cx="914400" cy="274320"/>
          </a:xfrm>
        </p:spPr>
        <p:txBody>
          <a:bodyPr/>
          <a:lstStyle/>
          <a:p>
            <a:fld id="{24C98193-2BFC-417A-817E-0A59C5F8E3B3}" type="datetimeFigureOut">
              <a:rPr lang="en-US" smtClean="0"/>
              <a:t>11/15/2022</a:t>
            </a:fld>
            <a:endParaRPr lang="en-US"/>
          </a:p>
        </p:txBody>
      </p:sp>
      <p:sp>
        <p:nvSpPr>
          <p:cNvPr id="11" name="Footer Placeholder 10">
            <a:extLst>
              <a:ext uri="{FF2B5EF4-FFF2-40B4-BE49-F238E27FC236}">
                <a16:creationId xmlns:a16="http://schemas.microsoft.com/office/drawing/2014/main" id="{53C0093F-C19C-4785-97D5-AD1E10818965}"/>
              </a:ext>
            </a:extLst>
          </p:cNvPr>
          <p:cNvSpPr>
            <a:spLocks noGrp="1"/>
          </p:cNvSpPr>
          <p:nvPr>
            <p:ph type="ftr" sz="quarter" idx="11"/>
          </p:nvPr>
        </p:nvSpPr>
        <p:spPr>
          <a:xfrm>
            <a:off x="914400" y="6433579"/>
            <a:ext cx="5791200" cy="274320"/>
          </a:xfrm>
        </p:spPr>
        <p:txBody>
          <a:bodyPr/>
          <a:lstStyle/>
          <a:p>
            <a:endParaRPr lang="en-US"/>
          </a:p>
        </p:txBody>
      </p:sp>
      <p:sp>
        <p:nvSpPr>
          <p:cNvPr id="12" name="Slide Number Placeholder 11">
            <a:extLst>
              <a:ext uri="{FF2B5EF4-FFF2-40B4-BE49-F238E27FC236}">
                <a16:creationId xmlns:a16="http://schemas.microsoft.com/office/drawing/2014/main" id="{C4898FC7-AEBE-4403-84AB-FF74F3A0A317}"/>
              </a:ext>
            </a:extLst>
          </p:cNvPr>
          <p:cNvSpPr>
            <a:spLocks noGrp="1"/>
          </p:cNvSpPr>
          <p:nvPr>
            <p:ph type="sldNum" sz="quarter" idx="12"/>
          </p:nvPr>
        </p:nvSpPr>
        <p:spPr>
          <a:xfrm>
            <a:off x="457200" y="6433579"/>
            <a:ext cx="457200" cy="274320"/>
          </a:xfrm>
        </p:spPr>
        <p:txBody>
          <a:bodyPr/>
          <a:lstStyle/>
          <a:p>
            <a:fld id="{AB7651A7-6B4D-4B09-9A14-5C1471647322}" type="slidenum">
              <a:rPr lang="en-US" smtClean="0"/>
              <a:t>‹#›</a:t>
            </a:fld>
            <a:endParaRPr lang="en-US"/>
          </a:p>
        </p:txBody>
      </p:sp>
    </p:spTree>
    <p:extLst>
      <p:ext uri="{BB962C8B-B14F-4D97-AF65-F5344CB8AC3E}">
        <p14:creationId xmlns:p14="http://schemas.microsoft.com/office/powerpoint/2010/main" val="37384666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Content: 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lstStyle/>
          <a:p>
            <a:endParaRPr lang="en-US"/>
          </a:p>
        </p:txBody>
      </p:sp>
      <p:sp>
        <p:nvSpPr>
          <p:cNvPr id="6" name="Slide Number Placeholder 5"/>
          <p:cNvSpPr>
            <a:spLocks noGrp="1"/>
          </p:cNvSpPr>
          <p:nvPr>
            <p:ph type="sldNum" sz="quarter" idx="12"/>
          </p:nvPr>
        </p:nvSpPr>
        <p:spPr>
          <a:xfrm>
            <a:off x="457200" y="6433724"/>
            <a:ext cx="457200" cy="274320"/>
          </a:xfrm>
        </p:spPr>
        <p:txBody>
          <a:body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785DB22F-3F93-4047-B763-7B0A15E2AE7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D075CAF0-AE16-4227-9172-959F260B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2416931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Content: 2-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55168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261872"/>
            <a:ext cx="551383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7429294A-E42B-4F09-8662-DA478463994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FE3CF8A5-EF89-44C0-830E-3A44B9FEA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0367394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Content: 3-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2252"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Content Placeholder 3">
            <a:extLst>
              <a:ext uri="{FF2B5EF4-FFF2-40B4-BE49-F238E27FC236}">
                <a16:creationId xmlns:a16="http://schemas.microsoft.com/office/drawing/2014/main" id="{A17E242E-B408-4E0E-ABB0-4B75C60066D1}"/>
              </a:ext>
            </a:extLst>
          </p:cNvPr>
          <p:cNvSpPr>
            <a:spLocks noGrp="1"/>
          </p:cNvSpPr>
          <p:nvPr>
            <p:ph sz="half" idx="13"/>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7F2C9C9A-FA6F-4025-A62A-BB3C75B99DD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3" name="Picture 12">
            <a:extLst>
              <a:ext uri="{FF2B5EF4-FFF2-40B4-BE49-F238E27FC236}">
                <a16:creationId xmlns:a16="http://schemas.microsoft.com/office/drawing/2014/main" id="{802226BA-C600-4B1E-A22E-01A1DEDA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575659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1/3, 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6824"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E28A8B61-592B-4D56-8A28-47C4D93CEFC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2AC75999-E960-4A70-9D6B-6109900D5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2625679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Content: 2/3, 1/3">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742492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67985626-2BD2-444E-AD2A-4DBD3CEF078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86C05205-906B-426C-9FA8-1D9FCD670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778077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4" name="Footer Placeholder 3"/>
          <p:cNvSpPr>
            <a:spLocks noGrp="1"/>
          </p:cNvSpPr>
          <p:nvPr>
            <p:ph type="ftr" sz="quarter" idx="11"/>
          </p:nvPr>
        </p:nvSpPr>
        <p:spPr>
          <a:xfrm>
            <a:off x="914400" y="6433724"/>
            <a:ext cx="5791200" cy="274320"/>
          </a:xfrm>
        </p:spPr>
        <p:txBody>
          <a:bodyPr anchor="ctr"/>
          <a:lstStyle/>
          <a:p>
            <a:endParaRPr lang="en-US"/>
          </a:p>
        </p:txBody>
      </p:sp>
      <p:sp>
        <p:nvSpPr>
          <p:cNvPr id="5" name="Slide Number Placeholder 4"/>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17A5034C-C402-4B9A-B481-3BD6D0737D32}"/>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9AEE91B6-91EC-4D4D-979D-54431C31E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9682932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3" name="Footer Placeholder 2"/>
          <p:cNvSpPr>
            <a:spLocks noGrp="1"/>
          </p:cNvSpPr>
          <p:nvPr>
            <p:ph type="ftr" sz="quarter" idx="11"/>
          </p:nvPr>
        </p:nvSpPr>
        <p:spPr>
          <a:xfrm>
            <a:off x="914400" y="6433724"/>
            <a:ext cx="5791200" cy="274320"/>
          </a:xfrm>
        </p:spPr>
        <p:txBody>
          <a:bodyPr anchor="ctr"/>
          <a:lstStyle/>
          <a:p>
            <a:endParaRPr lang="en-US"/>
          </a:p>
        </p:txBody>
      </p:sp>
      <p:sp>
        <p:nvSpPr>
          <p:cNvPr id="4" name="Slide Number Placeholder 3"/>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275DA9E2-4300-474A-AD17-2DF6AAA4E77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FB4A776C-168B-4E81-B035-2D63AFC4E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17862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ilv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1"/>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59C61184-E10D-4567-89D2-AC4D759BB96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6EEB775E-9CB1-48B4-9996-FFFBE3E4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
        <p:nvSpPr>
          <p:cNvPr id="7" name="Date Placeholder 6">
            <a:extLst>
              <a:ext uri="{FF2B5EF4-FFF2-40B4-BE49-F238E27FC236}">
                <a16:creationId xmlns:a16="http://schemas.microsoft.com/office/drawing/2014/main" id="{2A4F8864-0697-407C-97C9-C3D52E981ABE}"/>
              </a:ext>
            </a:extLst>
          </p:cNvPr>
          <p:cNvSpPr>
            <a:spLocks noGrp="1"/>
          </p:cNvSpPr>
          <p:nvPr>
            <p:ph type="dt" sz="half" idx="10"/>
          </p:nvPr>
        </p:nvSpPr>
        <p:spPr>
          <a:xfrm>
            <a:off x="9601200" y="6433579"/>
            <a:ext cx="914400" cy="274320"/>
          </a:xfrm>
        </p:spPr>
        <p:txBody>
          <a:bodyPr/>
          <a:lstStyle/>
          <a:p>
            <a:fld id="{24C98193-2BFC-417A-817E-0A59C5F8E3B3}" type="datetimeFigureOut">
              <a:rPr lang="en-US" smtClean="0"/>
              <a:t>11/15/2022</a:t>
            </a:fld>
            <a:endParaRPr lang="en-US"/>
          </a:p>
        </p:txBody>
      </p:sp>
      <p:sp>
        <p:nvSpPr>
          <p:cNvPr id="11" name="Footer Placeholder 10">
            <a:extLst>
              <a:ext uri="{FF2B5EF4-FFF2-40B4-BE49-F238E27FC236}">
                <a16:creationId xmlns:a16="http://schemas.microsoft.com/office/drawing/2014/main" id="{53C0093F-C19C-4785-97D5-AD1E10818965}"/>
              </a:ext>
            </a:extLst>
          </p:cNvPr>
          <p:cNvSpPr>
            <a:spLocks noGrp="1"/>
          </p:cNvSpPr>
          <p:nvPr>
            <p:ph type="ftr" sz="quarter" idx="11"/>
          </p:nvPr>
        </p:nvSpPr>
        <p:spPr>
          <a:xfrm>
            <a:off x="914400" y="6433579"/>
            <a:ext cx="5791200" cy="274320"/>
          </a:xfrm>
        </p:spPr>
        <p:txBody>
          <a:bodyPr/>
          <a:lstStyle/>
          <a:p>
            <a:endParaRPr lang="en-US"/>
          </a:p>
        </p:txBody>
      </p:sp>
      <p:sp>
        <p:nvSpPr>
          <p:cNvPr id="12" name="Slide Number Placeholder 11">
            <a:extLst>
              <a:ext uri="{FF2B5EF4-FFF2-40B4-BE49-F238E27FC236}">
                <a16:creationId xmlns:a16="http://schemas.microsoft.com/office/drawing/2014/main" id="{C4898FC7-AEBE-4403-84AB-FF74F3A0A317}"/>
              </a:ext>
            </a:extLst>
          </p:cNvPr>
          <p:cNvSpPr>
            <a:spLocks noGrp="1"/>
          </p:cNvSpPr>
          <p:nvPr>
            <p:ph type="sldNum" sz="quarter" idx="12"/>
          </p:nvPr>
        </p:nvSpPr>
        <p:spPr>
          <a:xfrm>
            <a:off x="457200" y="6433579"/>
            <a:ext cx="457200" cy="274320"/>
          </a:xfrm>
        </p:spPr>
        <p:txBody>
          <a:bodyPr/>
          <a:lstStyle/>
          <a:p>
            <a:fld id="{AB7651A7-6B4D-4B09-9A14-5C1471647322}" type="slidenum">
              <a:rPr lang="en-US" smtClean="0"/>
              <a:t>‹#›</a:t>
            </a:fld>
            <a:endParaRPr lang="en-US"/>
          </a:p>
        </p:txBody>
      </p:sp>
    </p:spTree>
    <p:extLst>
      <p:ext uri="{BB962C8B-B14F-4D97-AF65-F5344CB8AC3E}">
        <p14:creationId xmlns:p14="http://schemas.microsoft.com/office/powerpoint/2010/main" val="35393199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Positive">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F58FE4C-1871-4953-855E-258DDAB12D33}"/>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9" name="Picture 8">
            <a:extLst>
              <a:ext uri="{FF2B5EF4-FFF2-40B4-BE49-F238E27FC236}">
                <a16:creationId xmlns:a16="http://schemas.microsoft.com/office/drawing/2014/main" id="{6065E7BA-6484-48A8-954F-3A1D82E9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pic>
        <p:nvPicPr>
          <p:cNvPr id="11" name="Picture 10">
            <a:extLst>
              <a:ext uri="{FF2B5EF4-FFF2-40B4-BE49-F238E27FC236}">
                <a16:creationId xmlns:a16="http://schemas.microsoft.com/office/drawing/2014/main" id="{3BF413CF-9995-4E1E-91D0-FA5766CE2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531784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Reverse">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EDF954-9FC4-4AF6-8B14-57CD45198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C5F4528-4B21-41C1-B8EF-507AEEE06369}"/>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D864B539-CE5C-4B13-B796-BB2F1EB37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5071882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ivider: Black">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CC59EC-8C50-4DD1-9029-E44BD3851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0" y="0"/>
            <a:ext cx="12192000" cy="6858000"/>
          </a:xfrm>
          <a:prstGeom prst="rect">
            <a:avLst/>
          </a:prstGeom>
        </p:spPr>
      </p:pic>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2" name="Title 1"/>
          <p:cNvSpPr>
            <a:spLocks noGrp="1"/>
          </p:cNvSpPr>
          <p:nvPr>
            <p:ph type="title"/>
          </p:nvPr>
        </p:nvSpPr>
        <p:spPr bwMode="black">
          <a:xfrm>
            <a:off x="457200" y="969264"/>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25E6FC6E-1665-468D-8C12-8FD772EEB5B6}"/>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1" name="Picture 10">
            <a:extLst>
              <a:ext uri="{FF2B5EF4-FFF2-40B4-BE49-F238E27FC236}">
                <a16:creationId xmlns:a16="http://schemas.microsoft.com/office/drawing/2014/main" id="{162CE0C8-E708-4426-B737-81679900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0145657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ivider: Silver">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C0BDCD-5DDC-46A2-84ED-A37E876DD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 y="0"/>
            <a:ext cx="12191836" cy="6857908"/>
          </a:xfrm>
          <a:prstGeom prst="rect">
            <a:avLst/>
          </a:prstGeom>
        </p:spPr>
      </p:pic>
      <p:sp>
        <p:nvSpPr>
          <p:cNvPr id="8" name="TextBox 7">
            <a:extLst>
              <a:ext uri="{FF2B5EF4-FFF2-40B4-BE49-F238E27FC236}">
                <a16:creationId xmlns:a16="http://schemas.microsoft.com/office/drawing/2014/main" id="{DFA3CA60-F724-4A3D-9A84-E2E4E7CCF9D9}"/>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sp>
        <p:nvSpPr>
          <p:cNvPr id="4" name="Date Placeholder 3"/>
          <p:cNvSpPr>
            <a:spLocks noGrp="1"/>
          </p:cNvSpPr>
          <p:nvPr>
            <p:ph type="dt" sz="half" idx="10"/>
          </p:nvPr>
        </p:nvSpPr>
        <p:spPr>
          <a:xfrm>
            <a:off x="9601200" y="6433579"/>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p>
            <a:fld id="{AB7651A7-6B4D-4B09-9A14-5C1471647322}" type="slidenum">
              <a:rPr lang="en-US" smtClean="0"/>
              <a:t>‹#›</a:t>
            </a:fld>
            <a:endParaRPr lang="en-US"/>
          </a:p>
        </p:txBody>
      </p:sp>
      <p:sp>
        <p:nvSpPr>
          <p:cNvPr id="2" name="Title 1"/>
          <p:cNvSpPr>
            <a:spLocks noGrp="1"/>
          </p:cNvSpPr>
          <p:nvPr>
            <p:ph type="title"/>
          </p:nvPr>
        </p:nvSpPr>
        <p:spPr>
          <a:xfrm>
            <a:off x="457200" y="969264"/>
            <a:ext cx="10058400" cy="1883664"/>
          </a:xfrm>
          <a:noFill/>
          <a:ln w="76200">
            <a:noFill/>
          </a:ln>
        </p:spPr>
        <p:txBody>
          <a:bodyPr anchor="ctr" anchorCtr="0">
            <a:normAutofit/>
          </a:bodyPr>
          <a:lstStyle>
            <a:lvl1pPr marL="0" indent="0">
              <a:defRPr sz="6000"/>
            </a:lvl1pPr>
          </a:lstStyle>
          <a:p>
            <a:r>
              <a:rPr lang="en-US"/>
              <a:t>Click to edit Master title style</a:t>
            </a:r>
          </a:p>
        </p:txBody>
      </p:sp>
      <p:pic>
        <p:nvPicPr>
          <p:cNvPr id="10" name="Picture 9">
            <a:extLst>
              <a:ext uri="{FF2B5EF4-FFF2-40B4-BE49-F238E27FC236}">
                <a16:creationId xmlns:a16="http://schemas.microsoft.com/office/drawing/2014/main" id="{4EAD0E96-0B7B-4D9A-8E6F-AC288DF58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3214039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Positiv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1E872205-ECF0-42A8-92DF-9A93DCB39B47}"/>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0" name="Picture 9">
            <a:extLst>
              <a:ext uri="{FF2B5EF4-FFF2-40B4-BE49-F238E27FC236}">
                <a16:creationId xmlns:a16="http://schemas.microsoft.com/office/drawing/2014/main" id="{40ECF702-91B5-46D7-B069-9127F5405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9031332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Reverse">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wrap="square"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0EFF8B1F-EC21-4543-9E98-300BC5F9ACD7}"/>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6D06D1F7-CD94-4318-BBC3-4D641EBA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1099187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Black">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2"/>
            </a:solidFill>
            <a:miter lim="800000"/>
          </a:ln>
        </p:spPr>
        <p:txBody>
          <a:bodyPr lIns="457200" tIns="457200" rIns="457200" bIns="457200">
            <a:spAutoFit/>
          </a:bodyPr>
          <a:lstStyle>
            <a:lvl1pPr marL="0" indent="0">
              <a:buFont typeface="+mj-lt"/>
              <a:buNone/>
              <a:defRPr sz="3600" b="1">
                <a:solidFill>
                  <a:schemeClr val="bg1"/>
                </a:solidFill>
                <a:latin typeface="+mn-lt"/>
              </a:defRPr>
            </a:lvl1pPr>
            <a:lvl2pPr marL="228600" indent="-228600">
              <a:buFont typeface="Arial" panose="020B0604020202020204" pitchFamily="34" charset="0"/>
              <a:buNone/>
              <a:defRPr sz="3600" b="1">
                <a:solidFill>
                  <a:schemeClr val="bg1"/>
                </a:solidFill>
                <a:latin typeface="+mn-lt"/>
              </a:defRPr>
            </a:lvl2pPr>
            <a:lvl3pPr marL="228600" indent="-228600">
              <a:buFont typeface="Arial" panose="020B0604020202020204" pitchFamily="34" charset="0"/>
              <a:buChar char="•"/>
              <a:defRPr sz="3600" b="1">
                <a:solidFill>
                  <a:schemeClr val="bg1"/>
                </a:solidFill>
                <a:latin typeface="+mn-lt"/>
              </a:defRPr>
            </a:lvl3pPr>
            <a:lvl4pPr marL="692150" indent="-228600">
              <a:buFont typeface="Arial" panose="020B0604020202020204" pitchFamily="34" charset="0"/>
              <a:buChar char="•"/>
              <a:defRPr sz="3600" b="1">
                <a:solidFill>
                  <a:schemeClr val="bg1"/>
                </a:solidFill>
                <a:latin typeface="+mn-lt"/>
              </a:defRPr>
            </a:lvl4pPr>
            <a:lvl5pPr marL="692150" indent="-228600">
              <a:buFont typeface="Arial" panose="020B0604020202020204" pitchFamily="34" charset="0"/>
              <a:buChar char="•"/>
              <a:defRPr sz="3600" b="1">
                <a:solidFill>
                  <a:schemeClr val="bg1"/>
                </a:solidFill>
                <a:latin typeface="+mn-lt"/>
              </a:defRPr>
            </a:lvl5pPr>
            <a:lvl6pPr marL="692150" indent="-228600">
              <a:defRPr sz="3600" b="1">
                <a:solidFill>
                  <a:schemeClr val="bg1"/>
                </a:solidFill>
              </a:defRPr>
            </a:lvl6pPr>
            <a:lvl7pPr marL="692150" indent="-228600">
              <a:tabLst/>
              <a:defRPr sz="3600" b="1">
                <a:solidFill>
                  <a:schemeClr val="bg1"/>
                </a:solidFill>
              </a:defRPr>
            </a:lvl7pPr>
            <a:lvl8pPr marL="692150" indent="-228600">
              <a:defRPr sz="3600" b="1">
                <a:solidFill>
                  <a:schemeClr val="bg1"/>
                </a:solidFill>
              </a:defRPr>
            </a:lvl8pPr>
            <a:lvl9pPr marL="692150" indent="-228600">
              <a:defRPr sz="3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724"/>
            <a:ext cx="914400" cy="274320"/>
          </a:xfrm>
        </p:spPr>
        <p:txBody>
          <a:bodyPr anchor="ctr"/>
          <a:lstStyle>
            <a:lvl1pPr>
              <a:defRPr>
                <a:solidFill>
                  <a:schemeClr val="bg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lvl1pPr>
              <a:defRPr>
                <a:solidFill>
                  <a:schemeClr val="bg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A6ACC161-2E3A-4CC0-888C-D39B8F811FA2}"/>
              </a:ext>
            </a:extLst>
          </p:cNvPr>
          <p:cNvSpPr txBox="1"/>
          <p:nvPr/>
        </p:nvSpPr>
        <p:spPr>
          <a:xfrm>
            <a:off x="7662672"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solidFill>
                  <a:schemeClr val="bg1"/>
                </a:solidFill>
              </a:rPr>
              <a:t>Proprietary and Confidential</a:t>
            </a:r>
          </a:p>
        </p:txBody>
      </p:sp>
      <p:pic>
        <p:nvPicPr>
          <p:cNvPr id="10" name="Picture 9">
            <a:extLst>
              <a:ext uri="{FF2B5EF4-FFF2-40B4-BE49-F238E27FC236}">
                <a16:creationId xmlns:a16="http://schemas.microsoft.com/office/drawing/2014/main" id="{F71F8FB0-3ABE-4A2D-BB4B-AA93DFD1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67035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Silver">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11274552" cy="3693319"/>
          </a:xfrm>
          <a:ln w="48387">
            <a:solidFill>
              <a:schemeClr val="bg1"/>
            </a:solidFill>
            <a:miter lim="800000"/>
          </a:ln>
        </p:spPr>
        <p:txBody>
          <a:bodyPr lIns="457200" tIns="457200" rIns="457200" bIns="457200">
            <a:spAutoFit/>
          </a:bodyPr>
          <a:lstStyle>
            <a:lvl1pPr marL="0" indent="0" algn="just">
              <a:buFont typeface="+mj-lt"/>
              <a:buNone/>
              <a:defRPr sz="3600" b="1">
                <a:solidFill>
                  <a:schemeClr val="tx1"/>
                </a:solidFill>
                <a:latin typeface="+mn-lt"/>
              </a:defRPr>
            </a:lvl1pPr>
            <a:lvl2pPr marL="228600" indent="-228600">
              <a:buFont typeface="Arial" panose="020B0604020202020204" pitchFamily="34" charset="0"/>
              <a:buNone/>
              <a:defRPr sz="3600" b="1">
                <a:solidFill>
                  <a:schemeClr val="tx1"/>
                </a:solidFill>
                <a:latin typeface="+mn-lt"/>
              </a:defRPr>
            </a:lvl2pPr>
            <a:lvl3pPr marL="228600" indent="-228600">
              <a:buFont typeface="Arial" panose="020B0604020202020204" pitchFamily="34" charset="0"/>
              <a:buChar char="•"/>
              <a:defRPr sz="3600" b="1">
                <a:solidFill>
                  <a:schemeClr val="tx1"/>
                </a:solidFill>
                <a:latin typeface="+mn-lt"/>
              </a:defRPr>
            </a:lvl3pPr>
            <a:lvl4pPr marL="692150" indent="-228600">
              <a:buFont typeface="Arial" panose="020B0604020202020204" pitchFamily="34" charset="0"/>
              <a:buChar char="•"/>
              <a:defRPr sz="3600" b="1">
                <a:solidFill>
                  <a:schemeClr val="tx1"/>
                </a:solidFill>
                <a:latin typeface="+mn-lt"/>
              </a:defRPr>
            </a:lvl4pPr>
            <a:lvl5pPr marL="692150" indent="-228600" algn="just">
              <a:buFont typeface="Arial" panose="020B0604020202020204" pitchFamily="34" charset="0"/>
              <a:buChar char="•"/>
              <a:defRPr sz="3600" b="1">
                <a:solidFill>
                  <a:schemeClr val="tx1"/>
                </a:solidFill>
                <a:latin typeface="+mn-lt"/>
              </a:defRPr>
            </a:lvl5pPr>
            <a:lvl6pPr marL="692150" indent="-228600">
              <a:defRPr sz="3600" b="1">
                <a:solidFill>
                  <a:schemeClr val="tx1"/>
                </a:solidFill>
              </a:defRPr>
            </a:lvl6pPr>
            <a:lvl7pPr marL="692150" indent="-228600">
              <a:tabLst/>
              <a:defRPr sz="3600" b="1">
                <a:solidFill>
                  <a:schemeClr val="tx1"/>
                </a:solidFill>
              </a:defRPr>
            </a:lvl7pPr>
            <a:lvl8pPr marL="692150" indent="-228600">
              <a:defRPr sz="3600" b="1">
                <a:solidFill>
                  <a:schemeClr val="tx1"/>
                </a:solidFill>
              </a:defRPr>
            </a:lvl8pPr>
            <a:lvl9pPr marL="692150" indent="-228600">
              <a:defRPr sz="3600" b="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a:xfrm>
            <a:off x="9601200" y="6433579"/>
            <a:ext cx="914400" cy="274320"/>
          </a:xfrm>
        </p:spPr>
        <p:txBody>
          <a:bodyPr anchor="ctr"/>
          <a:lstStyle>
            <a:lvl1pPr>
              <a:defRPr>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579"/>
            <a:ext cx="5791200" cy="274320"/>
          </a:xfrm>
        </p:spPr>
        <p:txBody>
          <a:bodyPr anchor="ct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a:off x="457200" y="6433579"/>
            <a:ext cx="457200" cy="274320"/>
          </a:xfrm>
        </p:spPr>
        <p:txBody>
          <a:bodyPr anchor="ctr"/>
          <a:lstStyle>
            <a:lvl1pPr>
              <a:defRPr>
                <a:solidFill>
                  <a:schemeClr val="tx1"/>
                </a:solidFill>
              </a:defRPr>
            </a:lvl1pPr>
          </a:lstStyle>
          <a:p>
            <a:fld id="{AB7651A7-6B4D-4B09-9A14-5C1471647322}" type="slidenum">
              <a:rPr lang="en-US" smtClean="0"/>
              <a:t>‹#›</a:t>
            </a:fld>
            <a:endParaRPr lang="en-US"/>
          </a:p>
        </p:txBody>
      </p:sp>
      <p:sp>
        <p:nvSpPr>
          <p:cNvPr id="8" name="TextBox 7">
            <a:extLst>
              <a:ext uri="{FF2B5EF4-FFF2-40B4-BE49-F238E27FC236}">
                <a16:creationId xmlns:a16="http://schemas.microsoft.com/office/drawing/2014/main" id="{B5CEF23C-5399-444B-814E-D54AE65488DD}"/>
              </a:ext>
            </a:extLst>
          </p:cNvPr>
          <p:cNvSpPr txBox="1"/>
          <p:nvPr/>
        </p:nvSpPr>
        <p:spPr>
          <a:xfrm>
            <a:off x="7659189" y="6433579"/>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9" name="Picture 8">
            <a:extLst>
              <a:ext uri="{FF2B5EF4-FFF2-40B4-BE49-F238E27FC236}">
                <a16:creationId xmlns:a16="http://schemas.microsoft.com/office/drawing/2014/main" id="{91857797-F2BA-440A-8CC2-DBC0D746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479"/>
            <a:ext cx="914400" cy="574521"/>
          </a:xfrm>
          <a:prstGeom prst="rect">
            <a:avLst/>
          </a:prstGeom>
        </p:spPr>
      </p:pic>
    </p:spTree>
    <p:extLst>
      <p:ext uri="{BB962C8B-B14F-4D97-AF65-F5344CB8AC3E}">
        <p14:creationId xmlns:p14="http://schemas.microsoft.com/office/powerpoint/2010/main" val="41410196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E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058400" cy="1883664"/>
          </a:xfrm>
          <a:noFill/>
          <a:ln w="76200">
            <a:noFill/>
          </a:ln>
        </p:spPr>
        <p:txBody>
          <a:bodyPr anchor="ctr" anchorCtr="0">
            <a:normAutofit/>
          </a:bodyPr>
          <a:lstStyle>
            <a:lvl1pPr marL="0" indent="0">
              <a:defRPr sz="6000">
                <a:solidFill>
                  <a:schemeClr val="bg1"/>
                </a:solidFill>
              </a:defRPr>
            </a:lvl1pPr>
          </a:lstStyle>
          <a:p>
            <a:r>
              <a:rPr lang="en-US"/>
              <a:t>Click to edit Master title style</a:t>
            </a:r>
          </a:p>
        </p:txBody>
      </p:sp>
      <p:pic>
        <p:nvPicPr>
          <p:cNvPr id="6" name="Picture 5">
            <a:extLst>
              <a:ext uri="{FF2B5EF4-FFF2-40B4-BE49-F238E27FC236}">
                <a16:creationId xmlns:a16="http://schemas.microsoft.com/office/drawing/2014/main" id="{9F17E35F-096A-4653-925A-824CF7107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228600" y="5486400"/>
            <a:ext cx="1820103" cy="1143000"/>
          </a:xfrm>
          <a:prstGeom prst="rect">
            <a:avLst/>
          </a:prstGeom>
        </p:spPr>
      </p:pic>
    </p:spTree>
    <p:extLst>
      <p:ext uri="{BB962C8B-B14F-4D97-AF65-F5344CB8AC3E}">
        <p14:creationId xmlns:p14="http://schemas.microsoft.com/office/powerpoint/2010/main" val="28832551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361476"/>
          </a:xfrm>
          <a:prstGeom prst="rect">
            <a:avLst/>
          </a:prstGeom>
        </p:spPr>
        <p:txBody>
          <a:bodyPr/>
          <a:lstStyle>
            <a:lvl1pPr>
              <a:lnSpc>
                <a:spcPts val="2700"/>
              </a:lnSpc>
              <a:defRPr baseline="0"/>
            </a:lvl1pPr>
          </a:lstStyle>
          <a:p>
            <a:r>
              <a:rPr lang="en-US" noProof="0"/>
              <a:t>TOP X: Title of presentation.</a:t>
            </a:r>
            <a:br>
              <a:rPr lang="en-US" noProof="0"/>
            </a:br>
            <a:r>
              <a:rPr lang="en-US" noProof="0"/>
              <a:t>Alignment and Decision Recommendation.</a:t>
            </a:r>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
        <p:nvSpPr>
          <p:cNvPr id="4" name="Footer Placeholder 2"/>
          <p:cNvSpPr>
            <a:spLocks noGrp="1"/>
          </p:cNvSpPr>
          <p:nvPr>
            <p:ph type="ftr" sz="quarter" idx="10"/>
          </p:nvPr>
        </p:nvSpPr>
        <p:spPr>
          <a:xfrm>
            <a:off x="488949" y="6425350"/>
            <a:ext cx="9851675" cy="331787"/>
          </a:xfrm>
        </p:spPr>
        <p:txBody>
          <a:bodyPr/>
          <a:lstStyle/>
          <a:p>
            <a:pPr algn="l"/>
            <a:r>
              <a:rPr lang="en-GB" noProof="0"/>
              <a:t>Subject | Department | Date</a:t>
            </a:r>
          </a:p>
        </p:txBody>
      </p:sp>
      <p:sp>
        <p:nvSpPr>
          <p:cNvPr id="5" name="Slide Number Placeholder 3"/>
          <p:cNvSpPr>
            <a:spLocks noGrp="1"/>
          </p:cNvSpPr>
          <p:nvPr>
            <p:ph type="sldNum" sz="quarter" idx="11"/>
          </p:nvPr>
        </p:nvSpPr>
        <p:spPr>
          <a:xfrm>
            <a:off x="10586156" y="6425347"/>
            <a:ext cx="1127477" cy="331788"/>
          </a:xfrm>
        </p:spPr>
        <p:txBody>
          <a:bodyPr/>
          <a:lstStyle/>
          <a:p>
            <a:r>
              <a:rPr lang="en-US" noProof="0"/>
              <a:t>Page </a:t>
            </a:r>
            <a:fld id="{AA807A42-CF27-4B84-8583-18EBE418342E}" type="slidenum">
              <a:rPr lang="en-US" noProof="0" smtClean="0"/>
              <a:pPr/>
              <a:t>‹#›</a:t>
            </a:fld>
            <a:endParaRPr lang="en-US" noProof="0"/>
          </a:p>
        </p:txBody>
      </p:sp>
    </p:spTree>
    <p:extLst>
      <p:ext uri="{BB962C8B-B14F-4D97-AF65-F5344CB8AC3E}">
        <p14:creationId xmlns:p14="http://schemas.microsoft.com/office/powerpoint/2010/main" val="32922707"/>
      </p:ext>
    </p:extLst>
  </p:cSld>
  <p:clrMapOvr>
    <a:masterClrMapping/>
  </p:clrMapOvr>
  <p:extLst>
    <p:ext uri="{DCECCB84-F9BA-43D5-87BE-67443E8EF086}">
      <p15:sldGuideLst xmlns:p15="http://schemas.microsoft.com/office/powerpoint/2012/main">
        <p15:guide id="1" orient="horz" pos="216">
          <p15:clr>
            <a:srgbClr val="FBAE40"/>
          </p15:clr>
        </p15:guide>
        <p15:guide id="2" orient="horz" pos="663">
          <p15:clr>
            <a:srgbClr val="FBAE40"/>
          </p15:clr>
        </p15:guide>
        <p15:guide id="3" orient="horz" pos="890">
          <p15:clr>
            <a:srgbClr val="FBAE40"/>
          </p15:clr>
        </p15:guide>
        <p15:guide id="4" orient="horz" pos="3858">
          <p15:clr>
            <a:srgbClr val="FBAE40"/>
          </p15:clr>
        </p15:guide>
        <p15:guide id="5" orient="horz" pos="4042">
          <p15:clr>
            <a:srgbClr val="FBAE40"/>
          </p15:clr>
        </p15:guide>
        <p15:guide id="6" orient="horz" pos="4260">
          <p15:clr>
            <a:srgbClr val="FBAE40"/>
          </p15:clr>
        </p15:guide>
        <p15:guide id="7" pos="301">
          <p15:clr>
            <a:srgbClr val="FBAE40"/>
          </p15:clr>
        </p15:guide>
        <p15:guide id="8" pos="7384">
          <p15:clr>
            <a:srgbClr val="FBAE40"/>
          </p15:clr>
        </p15:guide>
        <p15:guide id="9" pos="3768">
          <p15:clr>
            <a:srgbClr val="FBAE40"/>
          </p15:clr>
        </p15:guide>
        <p15:guide id="10" pos="39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 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lstStyle/>
          <a:p>
            <a:endParaRPr lang="en-US"/>
          </a:p>
        </p:txBody>
      </p:sp>
      <p:sp>
        <p:nvSpPr>
          <p:cNvPr id="6" name="Slide Number Placeholder 5"/>
          <p:cNvSpPr>
            <a:spLocks noGrp="1"/>
          </p:cNvSpPr>
          <p:nvPr>
            <p:ph type="sldNum" sz="quarter" idx="12"/>
          </p:nvPr>
        </p:nvSpPr>
        <p:spPr>
          <a:xfrm>
            <a:off x="457200" y="6433724"/>
            <a:ext cx="457200" cy="274320"/>
          </a:xfrm>
        </p:spPr>
        <p:txBody>
          <a:bodyPr/>
          <a:lstStyle/>
          <a:p>
            <a:fld id="{AB7651A7-6B4D-4B09-9A14-5C1471647322}" type="slidenum">
              <a:rPr lang="en-US" smtClean="0"/>
              <a:t>‹#›</a:t>
            </a:fld>
            <a:endParaRPr lang="en-US"/>
          </a:p>
        </p:txBody>
      </p:sp>
      <p:sp>
        <p:nvSpPr>
          <p:cNvPr id="9" name="TextBox 8">
            <a:extLst>
              <a:ext uri="{FF2B5EF4-FFF2-40B4-BE49-F238E27FC236}">
                <a16:creationId xmlns:a16="http://schemas.microsoft.com/office/drawing/2014/main" id="{785DB22F-3F93-4047-B763-7B0A15E2AE7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D075CAF0-AE16-4227-9172-959F260B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9004978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68705D-D306-3044-AB3E-9550C37B4F1E}"/>
              </a:ext>
            </a:extLst>
          </p:cNvPr>
          <p:cNvSpPr>
            <a:spLocks noGrp="1"/>
          </p:cNvSpPr>
          <p:nvPr>
            <p:ph type="pic" sz="quarter" idx="10"/>
          </p:nvPr>
        </p:nvSpPr>
        <p:spPr>
          <a:xfrm>
            <a:off x="1349727" y="2888457"/>
            <a:ext cx="345371" cy="323056"/>
          </a:xfrm>
          <a:solidFill>
            <a:schemeClr val="accent1">
              <a:lumMod val="20000"/>
              <a:lumOff val="80000"/>
            </a:schemeClr>
          </a:solidFill>
        </p:spPr>
        <p:txBody>
          <a:bodyPr anchor="ctr"/>
          <a:lstStyle>
            <a:lvl1pPr algn="ctr">
              <a:defRPr sz="600" b="0" i="0">
                <a:latin typeface="Lato Light" panose="020F0302020204030203" pitchFamily="34" charset="77"/>
              </a:defRPr>
            </a:lvl1pPr>
          </a:lstStyle>
          <a:p>
            <a:endParaRPr lang="en-SV"/>
          </a:p>
        </p:txBody>
      </p:sp>
      <p:sp>
        <p:nvSpPr>
          <p:cNvPr id="8" name="Picture Placeholder 6">
            <a:extLst>
              <a:ext uri="{FF2B5EF4-FFF2-40B4-BE49-F238E27FC236}">
                <a16:creationId xmlns:a16="http://schemas.microsoft.com/office/drawing/2014/main" id="{592C6AA0-D312-F948-810E-C69B2B694E0E}"/>
              </a:ext>
            </a:extLst>
          </p:cNvPr>
          <p:cNvSpPr>
            <a:spLocks noGrp="1"/>
          </p:cNvSpPr>
          <p:nvPr>
            <p:ph type="pic" sz="quarter" idx="11"/>
          </p:nvPr>
        </p:nvSpPr>
        <p:spPr>
          <a:xfrm>
            <a:off x="3959792" y="3713647"/>
            <a:ext cx="345371" cy="323056"/>
          </a:xfrm>
          <a:solidFill>
            <a:schemeClr val="accent2">
              <a:lumMod val="20000"/>
              <a:lumOff val="80000"/>
            </a:schemeClr>
          </a:solidFill>
        </p:spPr>
        <p:txBody>
          <a:bodyPr anchor="ctr"/>
          <a:lstStyle>
            <a:lvl1pPr algn="ctr">
              <a:defRPr sz="600" b="0" i="0">
                <a:latin typeface="Lato Light" panose="020F0302020204030203" pitchFamily="34" charset="77"/>
              </a:defRPr>
            </a:lvl1pPr>
          </a:lstStyle>
          <a:p>
            <a:endParaRPr lang="en-SV"/>
          </a:p>
        </p:txBody>
      </p:sp>
      <p:sp>
        <p:nvSpPr>
          <p:cNvPr id="9" name="Picture Placeholder 6">
            <a:extLst>
              <a:ext uri="{FF2B5EF4-FFF2-40B4-BE49-F238E27FC236}">
                <a16:creationId xmlns:a16="http://schemas.microsoft.com/office/drawing/2014/main" id="{88A7E03B-C183-C14E-B0EC-E46E29C59458}"/>
              </a:ext>
            </a:extLst>
          </p:cNvPr>
          <p:cNvSpPr>
            <a:spLocks noGrp="1"/>
          </p:cNvSpPr>
          <p:nvPr>
            <p:ph type="pic" sz="quarter" idx="12"/>
          </p:nvPr>
        </p:nvSpPr>
        <p:spPr>
          <a:xfrm>
            <a:off x="5220208" y="4594594"/>
            <a:ext cx="345371" cy="323056"/>
          </a:xfrm>
          <a:solidFill>
            <a:schemeClr val="accent3">
              <a:lumMod val="20000"/>
              <a:lumOff val="80000"/>
            </a:schemeClr>
          </a:solidFill>
        </p:spPr>
        <p:txBody>
          <a:bodyPr anchor="ctr"/>
          <a:lstStyle>
            <a:lvl1pPr algn="ctr">
              <a:defRPr sz="600" b="0" i="0">
                <a:latin typeface="Lato Light" panose="020F0302020204030203" pitchFamily="34" charset="77"/>
              </a:defRPr>
            </a:lvl1pPr>
          </a:lstStyle>
          <a:p>
            <a:endParaRPr lang="en-SV"/>
          </a:p>
        </p:txBody>
      </p:sp>
      <p:sp>
        <p:nvSpPr>
          <p:cNvPr id="10" name="Picture Placeholder 6">
            <a:extLst>
              <a:ext uri="{FF2B5EF4-FFF2-40B4-BE49-F238E27FC236}">
                <a16:creationId xmlns:a16="http://schemas.microsoft.com/office/drawing/2014/main" id="{58901E7A-AF26-CA4A-A3BC-A89E9216B308}"/>
              </a:ext>
            </a:extLst>
          </p:cNvPr>
          <p:cNvSpPr>
            <a:spLocks noGrp="1"/>
          </p:cNvSpPr>
          <p:nvPr>
            <p:ph type="pic" sz="quarter" idx="13"/>
          </p:nvPr>
        </p:nvSpPr>
        <p:spPr>
          <a:xfrm>
            <a:off x="7194488" y="5453237"/>
            <a:ext cx="345371" cy="323056"/>
          </a:xfrm>
          <a:solidFill>
            <a:schemeClr val="accent4">
              <a:lumMod val="20000"/>
              <a:lumOff val="80000"/>
            </a:schemeClr>
          </a:solidFill>
        </p:spPr>
        <p:txBody>
          <a:bodyPr anchor="ctr"/>
          <a:lstStyle>
            <a:lvl1pPr algn="ctr">
              <a:defRPr sz="600" b="0" i="0">
                <a:latin typeface="Lato Light" panose="020F0302020204030203" pitchFamily="34" charset="77"/>
              </a:defRPr>
            </a:lvl1pPr>
          </a:lstStyle>
          <a:p>
            <a:endParaRPr lang="en-SV"/>
          </a:p>
        </p:txBody>
      </p:sp>
    </p:spTree>
    <p:extLst>
      <p:ext uri="{BB962C8B-B14F-4D97-AF65-F5344CB8AC3E}">
        <p14:creationId xmlns:p14="http://schemas.microsoft.com/office/powerpoint/2010/main" val="30367798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Image with subhea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16992" y="6428232"/>
            <a:ext cx="390144" cy="283464"/>
          </a:xfrm>
          <a:prstGeom prst="rect">
            <a:avLst/>
          </a:prstGeom>
        </p:spPr>
        <p:txBody>
          <a:bodyPr/>
          <a:lstStyle>
            <a:lvl1pPr>
              <a:defRPr>
                <a:solidFill>
                  <a:schemeClr val="tx1"/>
                </a:solidFill>
              </a:defRPr>
            </a:lvl1pPr>
          </a:lstStyle>
          <a:p>
            <a:pPr algn="ctr" fontAlgn="base">
              <a:spcBef>
                <a:spcPct val="50000"/>
              </a:spcBef>
              <a:spcAft>
                <a:spcPct val="50000"/>
              </a:spcAft>
            </a:pPr>
            <a:fld id="{A2885E78-1F86-4A3D-9EE1-B0103B1CEF15}" type="slidenum">
              <a:rPr lang="en-US" sz="2200" smtClean="0">
                <a:solidFill>
                  <a:srgbClr val="000000"/>
                </a:solidFill>
                <a:latin typeface="Arial" charset="0"/>
              </a:rPr>
              <a:pPr algn="ctr" fontAlgn="base">
                <a:spcBef>
                  <a:spcPct val="50000"/>
                </a:spcBef>
                <a:spcAft>
                  <a:spcPct val="50000"/>
                </a:spcAft>
              </a:pPr>
              <a:t>‹#›</a:t>
            </a:fld>
            <a:endParaRPr lang="en-US" sz="2200">
              <a:solidFill>
                <a:srgbClr val="000000"/>
              </a:solidFill>
              <a:latin typeface="Arial" charset="0"/>
            </a:endParaRPr>
          </a:p>
        </p:txBody>
      </p:sp>
      <p:sp>
        <p:nvSpPr>
          <p:cNvPr id="19" name="Text Placeholder 18"/>
          <p:cNvSpPr>
            <a:spLocks noGrp="1"/>
          </p:cNvSpPr>
          <p:nvPr>
            <p:ph type="body" sz="quarter" idx="14" hasCustomPrompt="1"/>
          </p:nvPr>
        </p:nvSpPr>
        <p:spPr>
          <a:xfrm>
            <a:off x="711200" y="791165"/>
            <a:ext cx="5791200" cy="3048000"/>
          </a:xfrm>
        </p:spPr>
        <p:txBody>
          <a:bodyPr/>
          <a:lstStyle>
            <a:lvl1pPr>
              <a:lnSpc>
                <a:spcPct val="80000"/>
              </a:lnSpc>
              <a:spcBef>
                <a:spcPts val="0"/>
              </a:spcBef>
              <a:defRPr sz="2800" b="1" cap="all" spc="100">
                <a:solidFill>
                  <a:schemeClr val="tx2"/>
                </a:solidFill>
                <a:latin typeface="calibri" panose="020F0502020204030204" pitchFamily="34" charset="0"/>
                <a:cs typeface="calibri" panose="020F0502020204030204" pitchFamily="34" charset="0"/>
              </a:defRPr>
            </a:lvl1pPr>
            <a:lvl2pPr>
              <a:lnSpc>
                <a:spcPct val="80000"/>
              </a:lnSpc>
              <a:spcBef>
                <a:spcPts val="0"/>
              </a:spcBef>
              <a:defRPr sz="5400">
                <a:latin typeface="Brandon Grotesque Black"/>
                <a:cs typeface="Brandon Grotesque Black"/>
              </a:defRPr>
            </a:lvl2pPr>
            <a:lvl3pPr>
              <a:lnSpc>
                <a:spcPct val="80000"/>
              </a:lnSpc>
              <a:spcBef>
                <a:spcPts val="0"/>
              </a:spcBef>
              <a:defRPr sz="5400">
                <a:latin typeface="Brandon Grotesque Black"/>
                <a:cs typeface="Brandon Grotesque Black"/>
              </a:defRPr>
            </a:lvl3pPr>
            <a:lvl4pPr>
              <a:lnSpc>
                <a:spcPct val="80000"/>
              </a:lnSpc>
              <a:spcBef>
                <a:spcPts val="0"/>
              </a:spcBef>
              <a:defRPr sz="5400">
                <a:latin typeface="Brandon Grotesque Black"/>
                <a:cs typeface="Brandon Grotesque Black"/>
              </a:defRPr>
            </a:lvl4pPr>
            <a:lvl5pPr>
              <a:lnSpc>
                <a:spcPct val="80000"/>
              </a:lnSpc>
              <a:spcBef>
                <a:spcPts val="0"/>
              </a:spcBef>
              <a:defRPr sz="5400">
                <a:latin typeface="Brandon Grotesque Black"/>
                <a:cs typeface="Brandon Grotesque Black"/>
              </a:defRPr>
            </a:lvl5pPr>
          </a:lstStyle>
          <a:p>
            <a:pPr lvl="0"/>
            <a:r>
              <a:rPr lang="en-US"/>
              <a:t>CLICK TO EDIT MASTER LEVEL</a:t>
            </a:r>
          </a:p>
        </p:txBody>
      </p:sp>
      <p:sp>
        <p:nvSpPr>
          <p:cNvPr id="9" name="Content Placeholder 8"/>
          <p:cNvSpPr>
            <a:spLocks noGrp="1"/>
          </p:cNvSpPr>
          <p:nvPr>
            <p:ph sz="quarter" idx="15" hasCustomPrompt="1"/>
          </p:nvPr>
        </p:nvSpPr>
        <p:spPr>
          <a:xfrm>
            <a:off x="711200" y="409221"/>
            <a:ext cx="5791200" cy="457200"/>
          </a:xfrm>
        </p:spPr>
        <p:txBody>
          <a:bodyPr/>
          <a:lstStyle>
            <a:lvl1pPr>
              <a:defRPr sz="2000">
                <a:solidFill>
                  <a:schemeClr val="accent5"/>
                </a:solidFill>
              </a:defRPr>
            </a:lvl1pPr>
          </a:lstStyle>
          <a:p>
            <a:pPr lvl="0"/>
            <a:r>
              <a:rPr lang="en-US"/>
              <a:t>Subhead here</a:t>
            </a:r>
          </a:p>
        </p:txBody>
      </p:sp>
    </p:spTree>
    <p:extLst>
      <p:ext uri="{BB962C8B-B14F-4D97-AF65-F5344CB8AC3E}">
        <p14:creationId xmlns:p14="http://schemas.microsoft.com/office/powerpoint/2010/main" val="4037769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C09A-4E0F-8BB6-0EBA-F19551FAB8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B5A90-4BB2-C1E4-A005-841493259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B10790-EE9A-C104-C64F-1A77619A96AA}"/>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04A9B9A2-0D69-C3AE-7CD1-9CD3E788A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6A5BA-1A71-3C15-E0D1-69AD30B25702}"/>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37676555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57A6-30F0-B95E-EE14-576A65A99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AFCB2-A19D-2DB0-DD41-463269A90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19730-B655-E693-989C-47C9BA6C6A06}"/>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0C79B42B-911D-C68D-998A-475179FA4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F5FB7-5CCF-CEA0-058D-DBEF5B8AB1A4}"/>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42768058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CB93-E836-1C12-8387-598A3E2C4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84869-1CFC-64B0-AEF5-03970DE15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7B2D1-7A31-1EBF-5F59-B941F3A69C8F}"/>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205D9E69-BE1C-AC61-F256-5B66B6E6F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2C757-2F54-EB23-A7F6-14F0EF07E0F9}"/>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5378902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F369-4CCE-F5E2-A674-4E101A88B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50E0B-5EC5-E8AF-4DAF-97167BB39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3F7264-52C7-7F89-4DCB-AA4DB59EF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786D27-5F8F-A32E-7F86-2FECFDE7853F}"/>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6" name="Footer Placeholder 5">
            <a:extLst>
              <a:ext uri="{FF2B5EF4-FFF2-40B4-BE49-F238E27FC236}">
                <a16:creationId xmlns:a16="http://schemas.microsoft.com/office/drawing/2014/main" id="{9982F46F-6C4F-F2FF-3052-BE7D51B8D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8B9B3-AE91-677B-2AE1-351A7963AE3B}"/>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2169438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F72A-38FB-0822-3BDF-D0C94F10A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F4D7E0-FC75-E11E-75CA-D284A24167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B318A-DBCC-622F-600C-8E45AE127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4CEA36-8FB0-5CEE-1881-D25EF261C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0752D-726E-13AD-EC68-A3C69FDD54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ADD61-41B0-4F87-B1C0-2CC230E7F6EA}"/>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8" name="Footer Placeholder 7">
            <a:extLst>
              <a:ext uri="{FF2B5EF4-FFF2-40B4-BE49-F238E27FC236}">
                <a16:creationId xmlns:a16="http://schemas.microsoft.com/office/drawing/2014/main" id="{C9C3413C-A5C8-478A-3777-2DB7753FA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F7BDFE-8C3B-F093-E019-574F9BC0C73C}"/>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24934345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E237-C967-7A1F-315C-B9538B335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FE9FDD-95C7-6EB3-775A-B3FB1C35A41D}"/>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4" name="Footer Placeholder 3">
            <a:extLst>
              <a:ext uri="{FF2B5EF4-FFF2-40B4-BE49-F238E27FC236}">
                <a16:creationId xmlns:a16="http://schemas.microsoft.com/office/drawing/2014/main" id="{50C2145D-B387-FF30-F8C4-6CC48D45D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B1515-0702-7CFE-8D27-53B7F1C2A8CB}"/>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12110979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33271-D37A-C7E4-F9D0-47DB9AEB49DD}"/>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3" name="Footer Placeholder 2">
            <a:extLst>
              <a:ext uri="{FF2B5EF4-FFF2-40B4-BE49-F238E27FC236}">
                <a16:creationId xmlns:a16="http://schemas.microsoft.com/office/drawing/2014/main" id="{62FE71B6-EDAD-7156-AA21-5B45D858FC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5F47C-49A1-417A-4074-BAA4397D36B4}"/>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9596036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4D3A-0BBF-85CB-F1E0-9703A76D4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2A36F-D188-14E6-ED4C-D8898A141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4165A-CFEA-D384-307D-7839106D5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23AF-D71B-06B9-6016-45476E3C962F}"/>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6" name="Footer Placeholder 5">
            <a:extLst>
              <a:ext uri="{FF2B5EF4-FFF2-40B4-BE49-F238E27FC236}">
                <a16:creationId xmlns:a16="http://schemas.microsoft.com/office/drawing/2014/main" id="{F6AFA2D3-DA9A-64D8-5C81-8984398C2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05E10-2309-1E74-9E99-A6D4843CC53A}"/>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391263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2-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55168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261872"/>
            <a:ext cx="551383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10" name="TextBox 9">
            <a:extLst>
              <a:ext uri="{FF2B5EF4-FFF2-40B4-BE49-F238E27FC236}">
                <a16:creationId xmlns:a16="http://schemas.microsoft.com/office/drawing/2014/main" id="{7429294A-E42B-4F09-8662-DA478463994E}"/>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2" name="Picture 11">
            <a:extLst>
              <a:ext uri="{FF2B5EF4-FFF2-40B4-BE49-F238E27FC236}">
                <a16:creationId xmlns:a16="http://schemas.microsoft.com/office/drawing/2014/main" id="{FE3CF8A5-EF89-44C0-830E-3A44B9FEA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25899454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6D59-DDFD-88E0-9B81-2966CEB9A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0472B-E3AB-219F-C070-508F6ADCD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8B2B5-F179-53E6-9046-E013A96EF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FAAEE-EF3F-B694-FAB6-07B3B37447BB}"/>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6" name="Footer Placeholder 5">
            <a:extLst>
              <a:ext uri="{FF2B5EF4-FFF2-40B4-BE49-F238E27FC236}">
                <a16:creationId xmlns:a16="http://schemas.microsoft.com/office/drawing/2014/main" id="{BC05BA58-61E8-37E0-B98A-BC4E3965F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8A7-2179-2B49-85EE-D0EAA892A832}"/>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4041659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27AC-DA53-1FEB-0D87-DB3F4481EC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694A1-F202-670B-0B39-C40E89B95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D40DA-7DC9-C880-8BF2-7B093E3DE939}"/>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28EC4E2B-ED5C-F272-0954-10D6A8631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F0373-40D9-C271-8DEC-06BA6EA548B0}"/>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6175446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93FFC2-1E9E-420F-6A4E-5C89436F4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A50088-11E8-9655-2D84-663B250558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3FF03-43F1-5FA3-015B-7F9E251B066F}"/>
              </a:ext>
            </a:extLst>
          </p:cNvPr>
          <p:cNvSpPr>
            <a:spLocks noGrp="1"/>
          </p:cNvSpPr>
          <p:nvPr>
            <p:ph type="dt" sz="half" idx="10"/>
          </p:nvPr>
        </p:nvSpPr>
        <p:spPr/>
        <p:txBody>
          <a:body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9DD3ED05-3629-BA6B-CB13-0A5B12DBA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FCA2A-4CF7-1D35-081F-9B8542BAA2EA}"/>
              </a:ext>
            </a:extLst>
          </p:cNvPr>
          <p:cNvSpPr>
            <a:spLocks noGrp="1"/>
          </p:cNvSpPr>
          <p:nvPr>
            <p:ph type="sldNum" sz="quarter" idx="12"/>
          </p:nvPr>
        </p:nvSpPr>
        <p:spPr/>
        <p:txBody>
          <a:bodyPr/>
          <a:lstStyle/>
          <a:p>
            <a:fld id="{7F6B1117-E141-4F2C-A0AF-0EB9A4FBC5A7}" type="slidenum">
              <a:rPr lang="en-US" smtClean="0"/>
              <a:t>‹#›</a:t>
            </a:fld>
            <a:endParaRPr lang="en-US"/>
          </a:p>
        </p:txBody>
      </p:sp>
    </p:spTree>
    <p:extLst>
      <p:ext uri="{BB962C8B-B14F-4D97-AF65-F5344CB8AC3E}">
        <p14:creationId xmlns:p14="http://schemas.microsoft.com/office/powerpoint/2010/main" val="15988756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5134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7521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Agenda: Posi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63040"/>
            <a:ext cx="11274552" cy="4389120"/>
          </a:xfrm>
          <a:ln w="48387">
            <a:solidFill>
              <a:schemeClr val="bg2"/>
            </a:solidFill>
          </a:ln>
        </p:spPr>
        <p:txBody>
          <a:bodyPr lIns="320040" tIns="320040" rIns="320040" bIns="320040"/>
          <a:lstStyle>
            <a:lvl1pPr marL="0" indent="0">
              <a:buFont typeface="+mj-lt"/>
              <a:buNone/>
              <a:defRPr sz="2400" b="1">
                <a:latin typeface="+mn-lt"/>
              </a:defRPr>
            </a:lvl1pPr>
            <a:lvl2pPr marL="457200" indent="-457200">
              <a:buFont typeface="+mj-lt"/>
              <a:buAutoNum type="arabicPeriod"/>
              <a:defRPr sz="2400" b="1">
                <a:latin typeface="+mn-lt"/>
              </a:defRPr>
            </a:lvl2pPr>
            <a:lvl3pPr marL="692150" indent="-228600">
              <a:buFont typeface="Arial" panose="020B0604020202020204" pitchFamily="34" charset="0"/>
              <a:buChar char="•"/>
              <a:defRPr sz="2400" b="1">
                <a:latin typeface="+mn-lt"/>
              </a:defRPr>
            </a:lvl3pPr>
            <a:lvl4pPr marL="692150" indent="-228600">
              <a:buFont typeface="Arial" panose="020B0604020202020204" pitchFamily="34" charset="0"/>
              <a:buChar char="•"/>
              <a:defRPr sz="2400" b="1">
                <a:latin typeface="+mn-lt"/>
              </a:defRPr>
            </a:lvl4pPr>
            <a:lvl5pPr marL="692150" indent="-228600">
              <a:buFont typeface="Arial" panose="020B0604020202020204" pitchFamily="34" charset="0"/>
              <a:buChar char="•"/>
              <a:defRPr sz="2400" b="1">
                <a:latin typeface="+mn-lt"/>
              </a:defRPr>
            </a:lvl5pPr>
            <a:lvl6pPr marL="692150" indent="-228600">
              <a:defRPr sz="2400" b="1"/>
            </a:lvl6pPr>
            <a:lvl7pPr marL="692150" indent="-228600">
              <a:tabLst/>
              <a:defRPr sz="2400" b="1"/>
            </a:lvl7pPr>
            <a:lvl8pPr marL="692150" indent="-228600">
              <a:defRPr sz="2400" b="1"/>
            </a:lvl8pPr>
            <a:lvl9pPr marL="692150" indent="-228600">
              <a:defRPr sz="24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5" name="Footer Placeholder 4"/>
          <p:cNvSpPr>
            <a:spLocks noGrp="1"/>
          </p:cNvSpPr>
          <p:nvPr>
            <p:ph type="ftr" sz="quarter" idx="11"/>
          </p:nvPr>
        </p:nvSpPr>
        <p:spPr>
          <a:xfrm>
            <a:off x="914400" y="6433724"/>
            <a:ext cx="5791200" cy="274320"/>
          </a:xfrm>
        </p:spPr>
        <p:txBody>
          <a:bodyPr anchor="ctr"/>
          <a:lstStyle/>
          <a:p>
            <a:endParaRPr lang="en-US"/>
          </a:p>
        </p:txBody>
      </p:sp>
      <p:sp>
        <p:nvSpPr>
          <p:cNvPr id="6" name="Slide Number Placeholder 5"/>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7" name="TextBox 6">
            <a:extLst>
              <a:ext uri="{FF2B5EF4-FFF2-40B4-BE49-F238E27FC236}">
                <a16:creationId xmlns:a16="http://schemas.microsoft.com/office/drawing/2014/main" id="{95D5E5BE-0B3D-4F7E-8B2C-4E1CBA7409F1}"/>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1" name="Picture 10">
            <a:extLst>
              <a:ext uri="{FF2B5EF4-FFF2-40B4-BE49-F238E27FC236}">
                <a16:creationId xmlns:a16="http://schemas.microsoft.com/office/drawing/2014/main" id="{2471E9D9-CE3D-45FB-A199-FE644567B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39632812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9059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7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ontent: 3-Colum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4552" cy="685800"/>
          </a:xfrm>
        </p:spPr>
        <p:txBody>
          <a:bodyPr/>
          <a:lstStyle/>
          <a:p>
            <a:r>
              <a:rPr lang="en-US"/>
              <a:t>Click to edit Master title style</a:t>
            </a:r>
          </a:p>
        </p:txBody>
      </p:sp>
      <p:sp>
        <p:nvSpPr>
          <p:cNvPr id="3" name="Content Placeholder 2"/>
          <p:cNvSpPr>
            <a:spLocks noGrp="1"/>
          </p:cNvSpPr>
          <p:nvPr>
            <p:ph sz="half" idx="1"/>
          </p:nvPr>
        </p:nvSpPr>
        <p:spPr>
          <a:xfrm>
            <a:off x="457200"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02252"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601200" y="6433724"/>
            <a:ext cx="914400" cy="274320"/>
          </a:xfrm>
        </p:spPr>
        <p:txBody>
          <a:bodyPr anchor="ctr"/>
          <a:lstStyle/>
          <a:p>
            <a:fld id="{24C98193-2BFC-417A-817E-0A59C5F8E3B3}" type="datetimeFigureOut">
              <a:rPr lang="en-US" smtClean="0"/>
              <a:t>11/15/2022</a:t>
            </a:fld>
            <a:endParaRPr lang="en-US"/>
          </a:p>
        </p:txBody>
      </p:sp>
      <p:sp>
        <p:nvSpPr>
          <p:cNvPr id="6" name="Footer Placeholder 5"/>
          <p:cNvSpPr>
            <a:spLocks noGrp="1"/>
          </p:cNvSpPr>
          <p:nvPr>
            <p:ph type="ftr" sz="quarter" idx="11"/>
          </p:nvPr>
        </p:nvSpPr>
        <p:spPr>
          <a:xfrm>
            <a:off x="914400" y="6433724"/>
            <a:ext cx="5791200" cy="274320"/>
          </a:xfrm>
        </p:spPr>
        <p:txBody>
          <a:bodyPr anchor="ctr"/>
          <a:lstStyle/>
          <a:p>
            <a:endParaRPr lang="en-US"/>
          </a:p>
        </p:txBody>
      </p:sp>
      <p:sp>
        <p:nvSpPr>
          <p:cNvPr id="7" name="Slide Number Placeholder 6"/>
          <p:cNvSpPr>
            <a:spLocks noGrp="1"/>
          </p:cNvSpPr>
          <p:nvPr>
            <p:ph type="sldNum" sz="quarter" idx="12"/>
          </p:nvPr>
        </p:nvSpPr>
        <p:spPr>
          <a:xfrm>
            <a:off x="457200" y="6433724"/>
            <a:ext cx="457200" cy="274320"/>
          </a:xfrm>
        </p:spPr>
        <p:txBody>
          <a:bodyPr anchor="ctr"/>
          <a:lstStyle/>
          <a:p>
            <a:fld id="{AB7651A7-6B4D-4B09-9A14-5C1471647322}" type="slidenum">
              <a:rPr lang="en-US" smtClean="0"/>
              <a:t>‹#›</a:t>
            </a:fld>
            <a:endParaRPr lang="en-US"/>
          </a:p>
        </p:txBody>
      </p:sp>
      <p:sp>
        <p:nvSpPr>
          <p:cNvPr id="8" name="Content Placeholder 3">
            <a:extLst>
              <a:ext uri="{FF2B5EF4-FFF2-40B4-BE49-F238E27FC236}">
                <a16:creationId xmlns:a16="http://schemas.microsoft.com/office/drawing/2014/main" id="{A17E242E-B408-4E0E-ABB0-4B75C60066D1}"/>
              </a:ext>
            </a:extLst>
          </p:cNvPr>
          <p:cNvSpPr>
            <a:spLocks noGrp="1"/>
          </p:cNvSpPr>
          <p:nvPr>
            <p:ph sz="half" idx="13"/>
          </p:nvPr>
        </p:nvSpPr>
        <p:spPr>
          <a:xfrm>
            <a:off x="8147304" y="1261872"/>
            <a:ext cx="3584448"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7F2C9C9A-FA6F-4025-A62A-BB3C75B99DDF}"/>
              </a:ext>
            </a:extLst>
          </p:cNvPr>
          <p:cNvSpPr txBox="1"/>
          <p:nvPr/>
        </p:nvSpPr>
        <p:spPr>
          <a:xfrm>
            <a:off x="7659189" y="6433724"/>
            <a:ext cx="1600200" cy="274320"/>
          </a:xfrm>
          <a:prstGeom prst="rect">
            <a:avLst/>
          </a:prstGeom>
        </p:spPr>
        <p:txBody>
          <a:bodyPr vert="horz" lIns="0" tIns="0" rIns="0" bIns="0" rtlCol="0" anchor="ctr" anchorCtr="0"/>
          <a:lstStyle>
            <a:defPPr>
              <a:defRPr lang="en-US"/>
            </a:defPPr>
            <a:lvl1pPr>
              <a:defRPr sz="800"/>
            </a:lvl1pPr>
          </a:lstStyle>
          <a:p>
            <a:pPr lvl="0" algn="r"/>
            <a:r>
              <a:rPr lang="en-US" sz="800" b="1"/>
              <a:t>Proprietary and Confidential</a:t>
            </a:r>
          </a:p>
        </p:txBody>
      </p:sp>
      <p:pic>
        <p:nvPicPr>
          <p:cNvPr id="13" name="Picture 12">
            <a:extLst>
              <a:ext uri="{FF2B5EF4-FFF2-40B4-BE49-F238E27FC236}">
                <a16:creationId xmlns:a16="http://schemas.microsoft.com/office/drawing/2014/main" id="{802226BA-C600-4B1E-A22E-01A1DEDA5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
          <a:xfrm>
            <a:off x="10936224" y="6283769"/>
            <a:ext cx="914400" cy="574231"/>
          </a:xfrm>
          <a:prstGeom prst="rect">
            <a:avLst/>
          </a:prstGeom>
        </p:spPr>
      </p:pic>
    </p:spTree>
    <p:extLst>
      <p:ext uri="{BB962C8B-B14F-4D97-AF65-F5344CB8AC3E}">
        <p14:creationId xmlns:p14="http://schemas.microsoft.com/office/powerpoint/2010/main" val="167622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theme" Target="../theme/theme3.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4.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85.xml"/><Relationship Id="rId1"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4552" cy="6858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261870"/>
            <a:ext cx="11274552"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601200" y="6433724"/>
            <a:ext cx="914400" cy="274320"/>
          </a:xfrm>
          <a:prstGeom prst="rect">
            <a:avLst/>
          </a:prstGeom>
        </p:spPr>
        <p:txBody>
          <a:bodyPr vert="horz" lIns="0" tIns="0" rIns="0" bIns="0" rtlCol="0" anchor="ctr" anchorCtr="0"/>
          <a:lstStyle>
            <a:lvl1pPr algn="r">
              <a:defRPr sz="800" b="1">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3"/>
          </p:nvPr>
        </p:nvSpPr>
        <p:spPr>
          <a:xfrm>
            <a:off x="914400" y="6433724"/>
            <a:ext cx="5791200" cy="274320"/>
          </a:xfrm>
          <a:prstGeom prst="rect">
            <a:avLst/>
          </a:prstGeom>
        </p:spPr>
        <p:txBody>
          <a:bodyPr vert="horz" lIns="0" tIns="0" rIns="0" bIns="0" rtlCol="0" anchor="ctr" anchorCtr="0"/>
          <a:lstStyle>
            <a:lvl1pPr algn="l">
              <a:defRPr sz="800" b="1">
                <a:solidFill>
                  <a:schemeClr val="tx1"/>
                </a:solidFill>
              </a:defRPr>
            </a:lvl1pPr>
          </a:lstStyle>
          <a:p>
            <a:endParaRPr lang="en-US"/>
          </a:p>
        </p:txBody>
      </p:sp>
      <p:sp>
        <p:nvSpPr>
          <p:cNvPr id="6" name="Slide Number Placeholder 5"/>
          <p:cNvSpPr>
            <a:spLocks noGrp="1"/>
          </p:cNvSpPr>
          <p:nvPr>
            <p:ph type="sldNum" sz="quarter" idx="4"/>
          </p:nvPr>
        </p:nvSpPr>
        <p:spPr>
          <a:xfrm>
            <a:off x="457200" y="6433724"/>
            <a:ext cx="457200" cy="274320"/>
          </a:xfrm>
          <a:prstGeom prst="rect">
            <a:avLst/>
          </a:prstGeom>
        </p:spPr>
        <p:txBody>
          <a:bodyPr vert="horz" lIns="0" tIns="0" rIns="0" bIns="0" rtlCol="0" anchor="ctr" anchorCtr="0"/>
          <a:lstStyle>
            <a:lvl1pPr algn="l">
              <a:defRPr sz="800" b="1">
                <a:solidFill>
                  <a:schemeClr val="tx1"/>
                </a:solidFill>
              </a:defRPr>
            </a:lvl1pPr>
          </a:lstStyle>
          <a:p>
            <a:fld id="{AB7651A7-6B4D-4B09-9A14-5C1471647322}" type="slidenum">
              <a:rPr lang="en-US" smtClean="0"/>
              <a:t>‹#›</a:t>
            </a:fld>
            <a:endParaRPr lang="en-US"/>
          </a:p>
        </p:txBody>
      </p:sp>
    </p:spTree>
    <p:extLst>
      <p:ext uri="{BB962C8B-B14F-4D97-AF65-F5344CB8AC3E}">
        <p14:creationId xmlns:p14="http://schemas.microsoft.com/office/powerpoint/2010/main" val="27029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712" r:id="rId23"/>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2pPr>
      <a:lvl3pPr marL="457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4pPr>
      <a:lvl5pPr marL="9144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5pPr>
      <a:lvl6pPr marL="11430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6pPr>
      <a:lvl7pPr marL="1371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7pPr>
      <a:lvl8pPr marL="1600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8pPr>
      <a:lvl9pPr marL="1828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4552" cy="73152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463040"/>
            <a:ext cx="11274552" cy="493776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92240"/>
            <a:ext cx="914400" cy="274320"/>
          </a:xfrm>
          <a:prstGeom prst="rect">
            <a:avLst/>
          </a:prstGeom>
        </p:spPr>
        <p:txBody>
          <a:bodyPr vert="horz" lIns="0" tIns="0" rIns="0" bIns="0" rtlCol="0" anchor="ctr" anchorCtr="0"/>
          <a:lstStyle>
            <a:lvl1pPr algn="l">
              <a:defRPr sz="800">
                <a:solidFill>
                  <a:schemeClr val="tx1"/>
                </a:solidFill>
              </a:defRPr>
            </a:lvl1pPr>
          </a:lstStyle>
          <a:p>
            <a:fld id="{3308125E-7BFA-4D39-A86E-85F10244CF51}" type="datetime1">
              <a:rPr lang="en-US" smtClean="0"/>
              <a:t>11/15/2022</a:t>
            </a:fld>
            <a:endParaRPr lang="en-US"/>
          </a:p>
        </p:txBody>
      </p:sp>
      <p:sp>
        <p:nvSpPr>
          <p:cNvPr id="5" name="Footer Placeholder 4"/>
          <p:cNvSpPr>
            <a:spLocks noGrp="1"/>
          </p:cNvSpPr>
          <p:nvPr>
            <p:ph type="ftr" sz="quarter" idx="3"/>
          </p:nvPr>
        </p:nvSpPr>
        <p:spPr>
          <a:xfrm>
            <a:off x="1828800" y="6492875"/>
            <a:ext cx="5791200" cy="274320"/>
          </a:xfrm>
          <a:prstGeom prst="rect">
            <a:avLst/>
          </a:prstGeom>
        </p:spPr>
        <p:txBody>
          <a:bodyPr vert="horz" lIns="0" tIns="0" rIns="0" bIns="0" rtlCol="0" anchor="ctr" anchorCtr="0"/>
          <a:lstStyle>
            <a:lvl1pPr algn="l">
              <a:defRPr sz="800">
                <a:solidFill>
                  <a:schemeClr val="tx1"/>
                </a:solidFill>
              </a:defRPr>
            </a:lvl1pPr>
          </a:lstStyle>
          <a:p>
            <a:endParaRPr lang="en-US"/>
          </a:p>
        </p:txBody>
      </p:sp>
      <p:sp>
        <p:nvSpPr>
          <p:cNvPr id="6" name="Slide Number Placeholder 5"/>
          <p:cNvSpPr>
            <a:spLocks noGrp="1"/>
          </p:cNvSpPr>
          <p:nvPr>
            <p:ph type="sldNum" sz="quarter" idx="4"/>
          </p:nvPr>
        </p:nvSpPr>
        <p:spPr>
          <a:xfrm>
            <a:off x="9290304" y="6492240"/>
            <a:ext cx="609600" cy="274320"/>
          </a:xfrm>
          <a:prstGeom prst="rect">
            <a:avLst/>
          </a:prstGeom>
        </p:spPr>
        <p:txBody>
          <a:bodyPr vert="horz" lIns="0" tIns="0" rIns="0" bIns="0" rtlCol="0" anchor="ctr" anchorCtr="0"/>
          <a:lstStyle>
            <a:lvl1pPr algn="r">
              <a:defRPr sz="800">
                <a:solidFill>
                  <a:schemeClr val="tx1"/>
                </a:solidFill>
              </a:defRPr>
            </a:lvl1pPr>
          </a:lstStyle>
          <a:p>
            <a:fld id="{6BCF7B5C-C118-4875-9B3B-B400D1B3C1B3}" type="slidenum">
              <a:rPr lang="en-US" smtClean="0"/>
              <a:pPr/>
              <a:t>‹#›</a:t>
            </a:fld>
            <a:endParaRPr lang="en-US"/>
          </a:p>
        </p:txBody>
      </p:sp>
    </p:spTree>
    <p:extLst>
      <p:ext uri="{BB962C8B-B14F-4D97-AF65-F5344CB8AC3E}">
        <p14:creationId xmlns:p14="http://schemas.microsoft.com/office/powerpoint/2010/main" val="20368743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Lst>
  <p:hf hdr="0" ftr="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2pPr>
      <a:lvl3pPr marL="457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4pPr>
      <a:lvl5pPr marL="9144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5pPr>
      <a:lvl6pPr marL="11430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6pPr>
      <a:lvl7pPr marL="1371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7pPr>
      <a:lvl8pPr marL="1600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8pPr>
      <a:lvl9pPr marL="1828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4552" cy="6858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261870"/>
            <a:ext cx="11274552" cy="5029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601200" y="6433724"/>
            <a:ext cx="914400" cy="274320"/>
          </a:xfrm>
          <a:prstGeom prst="rect">
            <a:avLst/>
          </a:prstGeom>
        </p:spPr>
        <p:txBody>
          <a:bodyPr vert="horz" lIns="0" tIns="0" rIns="0" bIns="0" rtlCol="0" anchor="ctr" anchorCtr="0"/>
          <a:lstStyle>
            <a:lvl1pPr algn="r">
              <a:defRPr sz="800" b="1">
                <a:solidFill>
                  <a:schemeClr val="tx1"/>
                </a:solidFill>
              </a:defRPr>
            </a:lvl1pPr>
          </a:lstStyle>
          <a:p>
            <a:fld id="{24C98193-2BFC-417A-817E-0A59C5F8E3B3}" type="datetimeFigureOut">
              <a:rPr lang="en-US" smtClean="0"/>
              <a:t>11/15/2022</a:t>
            </a:fld>
            <a:endParaRPr lang="en-US"/>
          </a:p>
        </p:txBody>
      </p:sp>
      <p:sp>
        <p:nvSpPr>
          <p:cNvPr id="5" name="Footer Placeholder 4"/>
          <p:cNvSpPr>
            <a:spLocks noGrp="1"/>
          </p:cNvSpPr>
          <p:nvPr>
            <p:ph type="ftr" sz="quarter" idx="3"/>
          </p:nvPr>
        </p:nvSpPr>
        <p:spPr>
          <a:xfrm>
            <a:off x="914400" y="6433724"/>
            <a:ext cx="5791200" cy="274320"/>
          </a:xfrm>
          <a:prstGeom prst="rect">
            <a:avLst/>
          </a:prstGeom>
        </p:spPr>
        <p:txBody>
          <a:bodyPr vert="horz" lIns="0" tIns="0" rIns="0" bIns="0" rtlCol="0" anchor="ctr" anchorCtr="0"/>
          <a:lstStyle>
            <a:lvl1pPr algn="l">
              <a:defRPr sz="800" b="1">
                <a:solidFill>
                  <a:schemeClr val="tx1"/>
                </a:solidFill>
              </a:defRPr>
            </a:lvl1pPr>
          </a:lstStyle>
          <a:p>
            <a:endParaRPr lang="en-US"/>
          </a:p>
        </p:txBody>
      </p:sp>
      <p:sp>
        <p:nvSpPr>
          <p:cNvPr id="6" name="Slide Number Placeholder 5"/>
          <p:cNvSpPr>
            <a:spLocks noGrp="1"/>
          </p:cNvSpPr>
          <p:nvPr>
            <p:ph type="sldNum" sz="quarter" idx="4"/>
          </p:nvPr>
        </p:nvSpPr>
        <p:spPr>
          <a:xfrm>
            <a:off x="457200" y="6433724"/>
            <a:ext cx="457200" cy="274320"/>
          </a:xfrm>
          <a:prstGeom prst="rect">
            <a:avLst/>
          </a:prstGeom>
        </p:spPr>
        <p:txBody>
          <a:bodyPr vert="horz" lIns="0" tIns="0" rIns="0" bIns="0" rtlCol="0" anchor="ctr" anchorCtr="0"/>
          <a:lstStyle>
            <a:lvl1pPr algn="l">
              <a:defRPr sz="800" b="1">
                <a:solidFill>
                  <a:schemeClr val="tx1"/>
                </a:solidFill>
              </a:defRPr>
            </a:lvl1pPr>
          </a:lstStyle>
          <a:p>
            <a:fld id="{AB7651A7-6B4D-4B09-9A14-5C1471647322}" type="slidenum">
              <a:rPr lang="en-US" smtClean="0"/>
              <a:t>‹#›</a:t>
            </a:fld>
            <a:endParaRPr lang="en-US"/>
          </a:p>
        </p:txBody>
      </p:sp>
    </p:spTree>
    <p:extLst>
      <p:ext uri="{BB962C8B-B14F-4D97-AF65-F5344CB8AC3E}">
        <p14:creationId xmlns:p14="http://schemas.microsoft.com/office/powerpoint/2010/main" val="65706980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25000"/>
        </a:lnSpc>
        <a:spcBef>
          <a:spcPts val="0"/>
        </a:spcBef>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2pPr>
      <a:lvl3pPr marL="457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4pPr>
      <a:lvl5pPr marL="9144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5pPr>
      <a:lvl6pPr marL="11430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6pPr>
      <a:lvl7pPr marL="13716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7pPr>
      <a:lvl8pPr marL="16002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8pPr>
      <a:lvl9pPr marL="1828800" indent="-228600" algn="l" defTabSz="914400" rtl="0" eaLnBrk="1" latinLnBrk="0" hangingPunct="1">
        <a:lnSpc>
          <a:spcPct val="125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09709-B83E-DB67-0039-DD4A2E867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7C64D-B9BF-A188-4278-B0AD8BAAC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44F20-E531-BC32-5385-AF54548C6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B70B0C-2C46-4956-ACBD-090088A09273}" type="datetimeFigureOut">
              <a:rPr lang="en-US" smtClean="0"/>
              <a:t>11/15/2022</a:t>
            </a:fld>
            <a:endParaRPr lang="en-US"/>
          </a:p>
        </p:txBody>
      </p:sp>
      <p:sp>
        <p:nvSpPr>
          <p:cNvPr id="5" name="Footer Placeholder 4">
            <a:extLst>
              <a:ext uri="{FF2B5EF4-FFF2-40B4-BE49-F238E27FC236}">
                <a16:creationId xmlns:a16="http://schemas.microsoft.com/office/drawing/2014/main" id="{AA603846-EA96-D9A4-DE05-D2FD8320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2BDFA9-39D4-4251-43DE-AC96F5A55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B1117-E141-4F2C-A0AF-0EB9A4FBC5A7}" type="slidenum">
              <a:rPr lang="en-US" smtClean="0"/>
              <a:t>‹#›</a:t>
            </a:fld>
            <a:endParaRPr lang="en-US"/>
          </a:p>
        </p:txBody>
      </p:sp>
    </p:spTree>
    <p:extLst>
      <p:ext uri="{BB962C8B-B14F-4D97-AF65-F5344CB8AC3E}">
        <p14:creationId xmlns:p14="http://schemas.microsoft.com/office/powerpoint/2010/main" val="208149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11/15/2022</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27578351"/>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215203"/>
      </p:ext>
    </p:extLst>
  </p:cSld>
  <p:clrMap bg1="lt1" tx1="dk1" bg2="lt2" tx2="dk2" accent1="accent1" accent2="accent2" accent3="accent3" accent4="accent4" accent5="accent5" accent6="accent6" hlink="hlink" folHlink="folHlink"/>
  <p:sldLayoutIdLst>
    <p:sldLayoutId id="2147483767" r:id="rId1"/>
    <p:sldLayoutId id="2147483770" r:id="rId2"/>
  </p:sldLayoutIdLst>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11/15/2022</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52382984"/>
      </p:ext>
    </p:extLst>
  </p:cSld>
  <p:clrMap bg1="lt1" tx1="dk1" bg2="lt2" tx2="dk2" accent1="accent1" accent2="accent2" accent3="accent3" accent4="accent4" accent5="accent5" accent6="accent6" hlink="hlink" folHlink="folHlink"/>
  <p:sldLayoutIdLst>
    <p:sldLayoutId id="2147483769"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11/15/2022</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288300596"/>
      </p:ext>
    </p:extLst>
  </p:cSld>
  <p:clrMap bg1="lt1" tx1="dk1" bg2="lt2" tx2="dk2" accent1="accent1" accent2="accent2" accent3="accent3" accent4="accent4" accent5="accent5" accent6="accent6" hlink="hlink" folHlink="folHlink"/>
  <p:sldLayoutIdLst>
    <p:sldLayoutId id="2147483772" r:id="rId1"/>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0" indent="0" algn="l" defTabSz="914172"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086" indent="0" algn="l" defTabSz="914172"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172" indent="0" algn="l" defTabSz="914172"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257"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343" indent="0" algn="l" defTabSz="914172"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8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5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11" Type="http://schemas.openxmlformats.org/officeDocument/2006/relationships/image" Target="../media/image52.png"/><Relationship Id="rId5" Type="http://schemas.openxmlformats.org/officeDocument/2006/relationships/diagramQuickStyle" Target="../diagrams/quickStyle2.xml"/><Relationship Id="rId10" Type="http://schemas.openxmlformats.org/officeDocument/2006/relationships/image" Target="../media/image51.png"/><Relationship Id="rId4" Type="http://schemas.openxmlformats.org/officeDocument/2006/relationships/diagramLayout" Target="../diagrams/layout2.xml"/><Relationship Id="rId9" Type="http://schemas.openxmlformats.org/officeDocument/2006/relationships/image" Target="../media/image10.png"/><Relationship Id="rId14"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svg"/><Relationship Id="rId3" Type="http://schemas.openxmlformats.org/officeDocument/2006/relationships/image" Target="../media/image57.svg"/><Relationship Id="rId7" Type="http://schemas.openxmlformats.org/officeDocument/2006/relationships/image" Target="../media/image61.sv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72.xml"/><Relationship Id="rId6" Type="http://schemas.openxmlformats.org/officeDocument/2006/relationships/image" Target="../media/image60.png"/><Relationship Id="rId11" Type="http://schemas.openxmlformats.org/officeDocument/2006/relationships/image" Target="../media/image65.svg"/><Relationship Id="rId5" Type="http://schemas.openxmlformats.org/officeDocument/2006/relationships/image" Target="../media/image59.svg"/><Relationship Id="rId15" Type="http://schemas.openxmlformats.org/officeDocument/2006/relationships/image" Target="../media/image69.sv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svg"/><Relationship Id="rId14"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8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8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xml"/><Relationship Id="rId1" Type="http://schemas.openxmlformats.org/officeDocument/2006/relationships/slideLayout" Target="../slideLayouts/slideLayout83.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18" Type="http://schemas.openxmlformats.org/officeDocument/2006/relationships/image" Target="../media/image24.png"/><Relationship Id="rId3" Type="http://schemas.openxmlformats.org/officeDocument/2006/relationships/image" Target="../media/image29.png"/><Relationship Id="rId7" Type="http://schemas.microsoft.com/office/2007/relationships/hdphoto" Target="../media/hdphoto2.wdp"/><Relationship Id="rId12" Type="http://schemas.openxmlformats.org/officeDocument/2006/relationships/image" Target="../media/image27.png"/><Relationship Id="rId17" Type="http://schemas.openxmlformats.org/officeDocument/2006/relationships/image" Target="../media/image18.png"/><Relationship Id="rId2" Type="http://schemas.openxmlformats.org/officeDocument/2006/relationships/image" Target="../media/image28.png"/><Relationship Id="rId16" Type="http://schemas.openxmlformats.org/officeDocument/2006/relationships/image" Target="../media/image39.sv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5.png"/><Relationship Id="rId5" Type="http://schemas.microsoft.com/office/2007/relationships/hdphoto" Target="../media/hdphoto1.wdp"/><Relationship Id="rId15" Type="http://schemas.openxmlformats.org/officeDocument/2006/relationships/image" Target="../media/image38.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1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28.png"/><Relationship Id="rId12" Type="http://schemas.microsoft.com/office/2007/relationships/hdphoto" Target="../media/hdphoto1.wdp"/><Relationship Id="rId17" Type="http://schemas.openxmlformats.org/officeDocument/2006/relationships/image" Target="../media/image18.png"/><Relationship Id="rId2" Type="http://schemas.openxmlformats.org/officeDocument/2006/relationships/image" Target="../media/image29.png"/><Relationship Id="rId16" Type="http://schemas.openxmlformats.org/officeDocument/2006/relationships/image" Target="../media/image39.sv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30.png"/><Relationship Id="rId5" Type="http://schemas.openxmlformats.org/officeDocument/2006/relationships/image" Target="../media/image34.png"/><Relationship Id="rId15" Type="http://schemas.openxmlformats.org/officeDocument/2006/relationships/image" Target="../media/image3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37.png"/><Relationship Id="rId1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FDF8-8825-44C4-A264-E74B8F71415B}"/>
              </a:ext>
            </a:extLst>
          </p:cNvPr>
          <p:cNvSpPr>
            <a:spLocks noGrp="1"/>
          </p:cNvSpPr>
          <p:nvPr>
            <p:ph type="ctrTitle"/>
          </p:nvPr>
        </p:nvSpPr>
        <p:spPr>
          <a:xfrm>
            <a:off x="822959" y="1371600"/>
            <a:ext cx="10346485" cy="2743200"/>
          </a:xfrm>
        </p:spPr>
        <p:txBody>
          <a:bodyPr anchor="ctr">
            <a:normAutofit fontScale="90000"/>
          </a:bodyPr>
          <a:lstStyle/>
          <a:p>
            <a:pPr>
              <a:lnSpc>
                <a:spcPct val="100000"/>
              </a:lnSpc>
              <a:spcBef>
                <a:spcPts val="0"/>
              </a:spcBef>
              <a:buClr>
                <a:srgbClr val="000000"/>
              </a:buClr>
              <a:buSzPts val="2900"/>
            </a:pPr>
            <a:r>
              <a:rPr lang="en-US" sz="6000" b="1">
                <a:solidFill>
                  <a:schemeClr val="bg1">
                    <a:lumMod val="95000"/>
                  </a:schemeClr>
                </a:solidFill>
                <a:latin typeface="Raleway"/>
                <a:ea typeface="Raleway"/>
                <a:cs typeface="Raleway"/>
                <a:sym typeface="Raleway"/>
              </a:rPr>
              <a:t>Project Genesis </a:t>
            </a:r>
            <a:r>
              <a:rPr lang="en-US">
                <a:solidFill>
                  <a:schemeClr val="bg1">
                    <a:lumMod val="95000"/>
                  </a:schemeClr>
                </a:solidFill>
                <a:latin typeface="Raleway"/>
                <a:ea typeface="Raleway"/>
                <a:cs typeface="Raleway"/>
                <a:sym typeface="Raleway"/>
              </a:rPr>
              <a:t>Plus  </a:t>
            </a:r>
            <a:br>
              <a:rPr lang="en-US">
                <a:latin typeface="Raleway"/>
                <a:ea typeface="Raleway"/>
                <a:cs typeface="Raleway"/>
              </a:rPr>
            </a:br>
            <a:r>
              <a:rPr lang="en-US" sz="4400">
                <a:solidFill>
                  <a:schemeClr val="bg1">
                    <a:lumMod val="95000"/>
                  </a:schemeClr>
                </a:solidFill>
                <a:latin typeface="Raleway"/>
                <a:ea typeface="Raleway"/>
                <a:cs typeface="Raleway"/>
                <a:sym typeface="Raleway"/>
              </a:rPr>
              <a:t>Re-engineer data flows into Snowflake and enable self-service</a:t>
            </a:r>
            <a:br>
              <a:rPr lang="en-US">
                <a:latin typeface="Raleway"/>
                <a:ea typeface="Raleway"/>
                <a:cs typeface="Raleway"/>
              </a:rPr>
            </a:br>
            <a:br>
              <a:rPr lang="en-US" sz="4800">
                <a:latin typeface="Raleway"/>
                <a:ea typeface="Raleway"/>
                <a:cs typeface="Raleway"/>
              </a:rPr>
            </a:br>
            <a:r>
              <a:rPr lang="en-US" sz="4000">
                <a:solidFill>
                  <a:schemeClr val="bg1">
                    <a:lumMod val="95000"/>
                  </a:schemeClr>
                </a:solidFill>
                <a:latin typeface="Raleway"/>
                <a:ea typeface="Raleway"/>
                <a:cs typeface="Raleway"/>
                <a:sym typeface="Raleway"/>
              </a:rPr>
              <a:t>Project Kickoff Presentation</a:t>
            </a:r>
            <a:endParaRPr lang="en-US" sz="4800" b="0" i="0" u="none" strike="noStrike" cap="none">
              <a:solidFill>
                <a:schemeClr val="bg1">
                  <a:lumMod val="95000"/>
                </a:schemeClr>
              </a:solidFill>
              <a:latin typeface="Raleway"/>
              <a:ea typeface="Raleway"/>
              <a:cs typeface="Raleway"/>
            </a:endParaRPr>
          </a:p>
        </p:txBody>
      </p:sp>
      <p:sp>
        <p:nvSpPr>
          <p:cNvPr id="3" name="Subtitle 2">
            <a:extLst>
              <a:ext uri="{FF2B5EF4-FFF2-40B4-BE49-F238E27FC236}">
                <a16:creationId xmlns:a16="http://schemas.microsoft.com/office/drawing/2014/main" id="{77BE12D6-FBDA-4263-8A1A-0DDFF0381A9C}"/>
              </a:ext>
            </a:extLst>
          </p:cNvPr>
          <p:cNvSpPr>
            <a:spLocks noGrp="1"/>
          </p:cNvSpPr>
          <p:nvPr>
            <p:ph type="subTitle" idx="1"/>
          </p:nvPr>
        </p:nvSpPr>
        <p:spPr>
          <a:xfrm>
            <a:off x="-5019040" y="3248389"/>
            <a:ext cx="9445752" cy="881319"/>
          </a:xfrm>
        </p:spPr>
        <p:txBody>
          <a:bodyPr vert="horz" lIns="0" tIns="0" rIns="0" bIns="0" rtlCol="0" anchor="t">
            <a:noAutofit/>
          </a:bodyPr>
          <a:lstStyle/>
          <a:p>
            <a:r>
              <a:rPr lang="en-US"/>
              <a:t>November 8, 2022</a:t>
            </a:r>
          </a:p>
        </p:txBody>
      </p:sp>
    </p:spTree>
    <p:extLst>
      <p:ext uri="{BB962C8B-B14F-4D97-AF65-F5344CB8AC3E}">
        <p14:creationId xmlns:p14="http://schemas.microsoft.com/office/powerpoint/2010/main" val="465704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Oval 104">
            <a:extLst>
              <a:ext uri="{FF2B5EF4-FFF2-40B4-BE49-F238E27FC236}">
                <a16:creationId xmlns:a16="http://schemas.microsoft.com/office/drawing/2014/main" id="{408A4006-38F0-1846-B393-CEBB524D752F}"/>
              </a:ext>
            </a:extLst>
          </p:cNvPr>
          <p:cNvSpPr/>
          <p:nvPr/>
        </p:nvSpPr>
        <p:spPr>
          <a:xfrm>
            <a:off x="5710403" y="3667805"/>
            <a:ext cx="1825666" cy="18256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highlight>
                <a:srgbClr val="FFFF00"/>
              </a:highlight>
              <a:uLnTx/>
              <a:uFillTx/>
              <a:latin typeface="Calibri" panose="020F0502020204030204"/>
              <a:ea typeface="+mn-ea"/>
              <a:cs typeface="+mn-cs"/>
            </a:endParaRPr>
          </a:p>
        </p:txBody>
      </p:sp>
      <p:sp>
        <p:nvSpPr>
          <p:cNvPr id="4" name="Freeform 1">
            <a:extLst>
              <a:ext uri="{FF2B5EF4-FFF2-40B4-BE49-F238E27FC236}">
                <a16:creationId xmlns:a16="http://schemas.microsoft.com/office/drawing/2014/main" id="{0A5C1495-AA5A-6940-8F45-4F282DEA5AB3}"/>
              </a:ext>
            </a:extLst>
          </p:cNvPr>
          <p:cNvSpPr>
            <a:spLocks noChangeArrowheads="1"/>
          </p:cNvSpPr>
          <p:nvPr/>
        </p:nvSpPr>
        <p:spPr bwMode="auto">
          <a:xfrm>
            <a:off x="6364022" y="2859323"/>
            <a:ext cx="26323" cy="1880"/>
          </a:xfrm>
          <a:custGeom>
            <a:avLst/>
            <a:gdLst>
              <a:gd name="T0" fmla="*/ 0 w 60"/>
              <a:gd name="T1" fmla="*/ 0 h 1"/>
              <a:gd name="T2" fmla="*/ 0 w 60"/>
              <a:gd name="T3" fmla="*/ 0 h 1"/>
              <a:gd name="T4" fmla="*/ 59 w 60"/>
              <a:gd name="T5" fmla="*/ 0 h 1"/>
            </a:gdLst>
            <a:ahLst/>
            <a:cxnLst>
              <a:cxn ang="0">
                <a:pos x="T0" y="T1"/>
              </a:cxn>
              <a:cxn ang="0">
                <a:pos x="T2" y="T3"/>
              </a:cxn>
              <a:cxn ang="0">
                <a:pos x="T4" y="T5"/>
              </a:cxn>
            </a:cxnLst>
            <a:rect l="0" t="0" r="r" b="b"/>
            <a:pathLst>
              <a:path w="60" h="1">
                <a:moveTo>
                  <a:pt x="0" y="0"/>
                </a:moveTo>
                <a:lnTo>
                  <a:pt x="0" y="0"/>
                </a:lnTo>
                <a:cubicBezTo>
                  <a:pt x="19" y="0"/>
                  <a:pt x="39" y="0"/>
                  <a:pt x="59" y="0"/>
                </a:cubicBezTo>
              </a:path>
            </a:pathLst>
          </a:custGeom>
          <a:noFill/>
          <a:ln w="76200" cap="flat">
            <a:solidFill>
              <a:srgbClr val="23232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 name="Line 2">
            <a:extLst>
              <a:ext uri="{FF2B5EF4-FFF2-40B4-BE49-F238E27FC236}">
                <a16:creationId xmlns:a16="http://schemas.microsoft.com/office/drawing/2014/main" id="{19FD8025-323D-EE4D-8159-C66C3F94FDC7}"/>
              </a:ext>
            </a:extLst>
          </p:cNvPr>
          <p:cNvSpPr>
            <a:spLocks noChangeShapeType="1"/>
          </p:cNvSpPr>
          <p:nvPr/>
        </p:nvSpPr>
        <p:spPr bwMode="auto">
          <a:xfrm>
            <a:off x="6446751" y="2868723"/>
            <a:ext cx="50766"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 name="Line 3">
            <a:extLst>
              <a:ext uri="{FF2B5EF4-FFF2-40B4-BE49-F238E27FC236}">
                <a16:creationId xmlns:a16="http://schemas.microsoft.com/office/drawing/2014/main" id="{6EFB7DC7-BC01-284A-9A2B-7003FE5FE4B9}"/>
              </a:ext>
            </a:extLst>
          </p:cNvPr>
          <p:cNvSpPr>
            <a:spLocks noChangeShapeType="1"/>
          </p:cNvSpPr>
          <p:nvPr/>
        </p:nvSpPr>
        <p:spPr bwMode="auto">
          <a:xfrm>
            <a:off x="6555802" y="2868723"/>
            <a:ext cx="58287"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 name="Line 4">
            <a:extLst>
              <a:ext uri="{FF2B5EF4-FFF2-40B4-BE49-F238E27FC236}">
                <a16:creationId xmlns:a16="http://schemas.microsoft.com/office/drawing/2014/main" id="{D340AC7A-E648-914B-8137-FD0D4A533436}"/>
              </a:ext>
            </a:extLst>
          </p:cNvPr>
          <p:cNvSpPr>
            <a:spLocks noChangeShapeType="1"/>
          </p:cNvSpPr>
          <p:nvPr/>
        </p:nvSpPr>
        <p:spPr bwMode="auto">
          <a:xfrm>
            <a:off x="6664853" y="2876244"/>
            <a:ext cx="58287"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 name="Line 5">
            <a:extLst>
              <a:ext uri="{FF2B5EF4-FFF2-40B4-BE49-F238E27FC236}">
                <a16:creationId xmlns:a16="http://schemas.microsoft.com/office/drawing/2014/main" id="{B599A6FD-E053-0847-8BAF-6680E4161936}"/>
              </a:ext>
            </a:extLst>
          </p:cNvPr>
          <p:cNvSpPr>
            <a:spLocks noChangeShapeType="1"/>
          </p:cNvSpPr>
          <p:nvPr/>
        </p:nvSpPr>
        <p:spPr bwMode="auto">
          <a:xfrm>
            <a:off x="6781425" y="2876244"/>
            <a:ext cx="50766" cy="9402"/>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9" name="Line 6">
            <a:extLst>
              <a:ext uri="{FF2B5EF4-FFF2-40B4-BE49-F238E27FC236}">
                <a16:creationId xmlns:a16="http://schemas.microsoft.com/office/drawing/2014/main" id="{3A4065A6-F9B1-E348-88A4-BC7B818A6C92}"/>
              </a:ext>
            </a:extLst>
          </p:cNvPr>
          <p:cNvSpPr>
            <a:spLocks noChangeShapeType="1"/>
          </p:cNvSpPr>
          <p:nvPr/>
        </p:nvSpPr>
        <p:spPr bwMode="auto">
          <a:xfrm>
            <a:off x="6890476" y="2885645"/>
            <a:ext cx="58287" cy="188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0" name="Line 7">
            <a:extLst>
              <a:ext uri="{FF2B5EF4-FFF2-40B4-BE49-F238E27FC236}">
                <a16:creationId xmlns:a16="http://schemas.microsoft.com/office/drawing/2014/main" id="{EFDA990E-CEE4-1A4D-A66A-88BCB69B418F}"/>
              </a:ext>
            </a:extLst>
          </p:cNvPr>
          <p:cNvSpPr>
            <a:spLocks noChangeShapeType="1"/>
          </p:cNvSpPr>
          <p:nvPr/>
        </p:nvSpPr>
        <p:spPr bwMode="auto">
          <a:xfrm>
            <a:off x="6997648" y="2893166"/>
            <a:ext cx="58286" cy="188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1" name="Line 8">
            <a:extLst>
              <a:ext uri="{FF2B5EF4-FFF2-40B4-BE49-F238E27FC236}">
                <a16:creationId xmlns:a16="http://schemas.microsoft.com/office/drawing/2014/main" id="{C5C21A7F-09F8-5C4B-9184-3A55E7CCC0AE}"/>
              </a:ext>
            </a:extLst>
          </p:cNvPr>
          <p:cNvSpPr>
            <a:spLocks noChangeShapeType="1"/>
          </p:cNvSpPr>
          <p:nvPr/>
        </p:nvSpPr>
        <p:spPr bwMode="auto">
          <a:xfrm>
            <a:off x="7116099" y="2893166"/>
            <a:ext cx="50766" cy="752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2" name="Line 9">
            <a:extLst>
              <a:ext uri="{FF2B5EF4-FFF2-40B4-BE49-F238E27FC236}">
                <a16:creationId xmlns:a16="http://schemas.microsoft.com/office/drawing/2014/main" id="{2A151039-3919-804B-8AA0-A717C4FB6231}"/>
              </a:ext>
            </a:extLst>
          </p:cNvPr>
          <p:cNvSpPr>
            <a:spLocks noChangeShapeType="1"/>
          </p:cNvSpPr>
          <p:nvPr/>
        </p:nvSpPr>
        <p:spPr bwMode="auto">
          <a:xfrm>
            <a:off x="7223271" y="2902567"/>
            <a:ext cx="58286"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3" name="Freeform 10">
            <a:extLst>
              <a:ext uri="{FF2B5EF4-FFF2-40B4-BE49-F238E27FC236}">
                <a16:creationId xmlns:a16="http://schemas.microsoft.com/office/drawing/2014/main" id="{99CAD271-DBDF-914C-A554-3E8B7E816F40}"/>
              </a:ext>
            </a:extLst>
          </p:cNvPr>
          <p:cNvSpPr>
            <a:spLocks noChangeArrowheads="1"/>
          </p:cNvSpPr>
          <p:nvPr/>
        </p:nvSpPr>
        <p:spPr bwMode="auto">
          <a:xfrm>
            <a:off x="7332322" y="2910087"/>
            <a:ext cx="50765" cy="26323"/>
          </a:xfrm>
          <a:custGeom>
            <a:avLst/>
            <a:gdLst>
              <a:gd name="T0" fmla="*/ 0 w 119"/>
              <a:gd name="T1" fmla="*/ 0 h 60"/>
              <a:gd name="T2" fmla="*/ 40 w 119"/>
              <a:gd name="T3" fmla="*/ 0 h 60"/>
              <a:gd name="T4" fmla="*/ 118 w 119"/>
              <a:gd name="T5" fmla="*/ 59 h 60"/>
            </a:gdLst>
            <a:ahLst/>
            <a:cxnLst>
              <a:cxn ang="0">
                <a:pos x="T0" y="T1"/>
              </a:cxn>
              <a:cxn ang="0">
                <a:pos x="T2" y="T3"/>
              </a:cxn>
              <a:cxn ang="0">
                <a:pos x="T4" y="T5"/>
              </a:cxn>
            </a:cxnLst>
            <a:rect l="0" t="0" r="r" b="b"/>
            <a:pathLst>
              <a:path w="119" h="60">
                <a:moveTo>
                  <a:pt x="0" y="0"/>
                </a:moveTo>
                <a:lnTo>
                  <a:pt x="40" y="0"/>
                </a:lnTo>
                <a:lnTo>
                  <a:pt x="118" y="59"/>
                </a:lnTo>
              </a:path>
            </a:pathLst>
          </a:custGeom>
          <a:noFill/>
          <a:ln w="76200" cap="flat">
            <a:solidFill>
              <a:schemeClr val="bg1">
                <a:lumMod val="9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4" name="Line 11">
            <a:extLst>
              <a:ext uri="{FF2B5EF4-FFF2-40B4-BE49-F238E27FC236}">
                <a16:creationId xmlns:a16="http://schemas.microsoft.com/office/drawing/2014/main" id="{274C954B-2045-A543-8144-4C3252B3F0B3}"/>
              </a:ext>
            </a:extLst>
          </p:cNvPr>
          <p:cNvSpPr>
            <a:spLocks noChangeShapeType="1"/>
          </p:cNvSpPr>
          <p:nvPr/>
        </p:nvSpPr>
        <p:spPr bwMode="auto">
          <a:xfrm>
            <a:off x="7415050" y="2975895"/>
            <a:ext cx="4136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5" name="Line 12">
            <a:extLst>
              <a:ext uri="{FF2B5EF4-FFF2-40B4-BE49-F238E27FC236}">
                <a16:creationId xmlns:a16="http://schemas.microsoft.com/office/drawing/2014/main" id="{25978D9E-67AC-1E4C-AD64-24A3270A9031}"/>
              </a:ext>
            </a:extLst>
          </p:cNvPr>
          <p:cNvSpPr>
            <a:spLocks noChangeShapeType="1"/>
          </p:cNvSpPr>
          <p:nvPr/>
        </p:nvSpPr>
        <p:spPr bwMode="auto">
          <a:xfrm>
            <a:off x="7499658" y="3051102"/>
            <a:ext cx="3384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6" name="Line 13">
            <a:extLst>
              <a:ext uri="{FF2B5EF4-FFF2-40B4-BE49-F238E27FC236}">
                <a16:creationId xmlns:a16="http://schemas.microsoft.com/office/drawing/2014/main" id="{3A60D42B-238B-284D-8EB5-EF906D75809F}"/>
              </a:ext>
            </a:extLst>
          </p:cNvPr>
          <p:cNvSpPr>
            <a:spLocks noChangeShapeType="1"/>
          </p:cNvSpPr>
          <p:nvPr/>
        </p:nvSpPr>
        <p:spPr bwMode="auto">
          <a:xfrm>
            <a:off x="7574866" y="3135710"/>
            <a:ext cx="3384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7" name="Line 14">
            <a:extLst>
              <a:ext uri="{FF2B5EF4-FFF2-40B4-BE49-F238E27FC236}">
                <a16:creationId xmlns:a16="http://schemas.microsoft.com/office/drawing/2014/main" id="{05C5893B-BE4B-4744-AF5C-56C7A184228D}"/>
              </a:ext>
            </a:extLst>
          </p:cNvPr>
          <p:cNvSpPr>
            <a:spLocks noChangeShapeType="1"/>
          </p:cNvSpPr>
          <p:nvPr/>
        </p:nvSpPr>
        <p:spPr bwMode="auto">
          <a:xfrm>
            <a:off x="7650074" y="3218439"/>
            <a:ext cx="41364" cy="3384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8" name="Line 15">
            <a:extLst>
              <a:ext uri="{FF2B5EF4-FFF2-40B4-BE49-F238E27FC236}">
                <a16:creationId xmlns:a16="http://schemas.microsoft.com/office/drawing/2014/main" id="{DFE6B11E-59A6-2C4D-91D4-3AD2D40979B5}"/>
              </a:ext>
            </a:extLst>
          </p:cNvPr>
          <p:cNvSpPr>
            <a:spLocks noChangeShapeType="1"/>
          </p:cNvSpPr>
          <p:nvPr/>
        </p:nvSpPr>
        <p:spPr bwMode="auto">
          <a:xfrm>
            <a:off x="7725281" y="3293646"/>
            <a:ext cx="4136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9" name="Line 16">
            <a:extLst>
              <a:ext uri="{FF2B5EF4-FFF2-40B4-BE49-F238E27FC236}">
                <a16:creationId xmlns:a16="http://schemas.microsoft.com/office/drawing/2014/main" id="{0093D302-1C8A-4F43-BDAE-168853D83652}"/>
              </a:ext>
            </a:extLst>
          </p:cNvPr>
          <p:cNvSpPr>
            <a:spLocks noChangeShapeType="1"/>
          </p:cNvSpPr>
          <p:nvPr/>
        </p:nvSpPr>
        <p:spPr bwMode="auto">
          <a:xfrm>
            <a:off x="7808010" y="3378256"/>
            <a:ext cx="3384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0" name="Line 17">
            <a:extLst>
              <a:ext uri="{FF2B5EF4-FFF2-40B4-BE49-F238E27FC236}">
                <a16:creationId xmlns:a16="http://schemas.microsoft.com/office/drawing/2014/main" id="{3223F6AF-40E0-2E45-BA32-3B81BE0156EC}"/>
              </a:ext>
            </a:extLst>
          </p:cNvPr>
          <p:cNvSpPr>
            <a:spLocks noChangeShapeType="1"/>
          </p:cNvSpPr>
          <p:nvPr/>
        </p:nvSpPr>
        <p:spPr bwMode="auto">
          <a:xfrm>
            <a:off x="7883217" y="3453463"/>
            <a:ext cx="3384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1" name="Line 18">
            <a:extLst>
              <a:ext uri="{FF2B5EF4-FFF2-40B4-BE49-F238E27FC236}">
                <a16:creationId xmlns:a16="http://schemas.microsoft.com/office/drawing/2014/main" id="{C2EA1AD8-CF92-484C-A7B2-643252B93EE6}"/>
              </a:ext>
            </a:extLst>
          </p:cNvPr>
          <p:cNvSpPr>
            <a:spLocks noChangeShapeType="1"/>
          </p:cNvSpPr>
          <p:nvPr/>
        </p:nvSpPr>
        <p:spPr bwMode="auto">
          <a:xfrm>
            <a:off x="7958425" y="3536192"/>
            <a:ext cx="4136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2" name="Freeform 19">
            <a:extLst>
              <a:ext uri="{FF2B5EF4-FFF2-40B4-BE49-F238E27FC236}">
                <a16:creationId xmlns:a16="http://schemas.microsoft.com/office/drawing/2014/main" id="{53F91B74-6C62-9843-A5E0-67D7567F928A}"/>
              </a:ext>
            </a:extLst>
          </p:cNvPr>
          <p:cNvSpPr>
            <a:spLocks noChangeArrowheads="1"/>
          </p:cNvSpPr>
          <p:nvPr/>
        </p:nvSpPr>
        <p:spPr bwMode="auto">
          <a:xfrm>
            <a:off x="8033633" y="3618920"/>
            <a:ext cx="41364" cy="33844"/>
          </a:xfrm>
          <a:custGeom>
            <a:avLst/>
            <a:gdLst>
              <a:gd name="T0" fmla="*/ 0 w 98"/>
              <a:gd name="T1" fmla="*/ 0 h 80"/>
              <a:gd name="T2" fmla="*/ 97 w 98"/>
              <a:gd name="T3" fmla="*/ 79 h 80"/>
              <a:gd name="T4" fmla="*/ 97 w 98"/>
              <a:gd name="T5" fmla="*/ 79 h 80"/>
            </a:gdLst>
            <a:ahLst/>
            <a:cxnLst>
              <a:cxn ang="0">
                <a:pos x="T0" y="T1"/>
              </a:cxn>
              <a:cxn ang="0">
                <a:pos x="T2" y="T3"/>
              </a:cxn>
              <a:cxn ang="0">
                <a:pos x="T4" y="T5"/>
              </a:cxn>
            </a:cxnLst>
            <a:rect l="0" t="0" r="r" b="b"/>
            <a:pathLst>
              <a:path w="98" h="80">
                <a:moveTo>
                  <a:pt x="0" y="0"/>
                </a:moveTo>
                <a:lnTo>
                  <a:pt x="97" y="79"/>
                </a:lnTo>
                <a:lnTo>
                  <a:pt x="97" y="79"/>
                </a:lnTo>
              </a:path>
            </a:pathLst>
          </a:custGeom>
          <a:noFill/>
          <a:ln w="21240" cap="flat">
            <a:solidFill>
              <a:schemeClr val="bg1">
                <a:lumMod val="9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3" name="Line 20">
            <a:extLst>
              <a:ext uri="{FF2B5EF4-FFF2-40B4-BE49-F238E27FC236}">
                <a16:creationId xmlns:a16="http://schemas.microsoft.com/office/drawing/2014/main" id="{EEA2C167-F6BF-D546-8BBB-E502ECDD6EC7}"/>
              </a:ext>
            </a:extLst>
          </p:cNvPr>
          <p:cNvSpPr>
            <a:spLocks noChangeShapeType="1"/>
          </p:cNvSpPr>
          <p:nvPr/>
        </p:nvSpPr>
        <p:spPr bwMode="auto">
          <a:xfrm>
            <a:off x="8074997" y="3711049"/>
            <a:ext cx="1881" cy="58287"/>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4" name="Line 21">
            <a:extLst>
              <a:ext uri="{FF2B5EF4-FFF2-40B4-BE49-F238E27FC236}">
                <a16:creationId xmlns:a16="http://schemas.microsoft.com/office/drawing/2014/main" id="{CF763E77-AF2F-9F44-8A2A-9BB21A294358}"/>
              </a:ext>
            </a:extLst>
          </p:cNvPr>
          <p:cNvSpPr>
            <a:spLocks noChangeShapeType="1"/>
          </p:cNvSpPr>
          <p:nvPr/>
        </p:nvSpPr>
        <p:spPr bwMode="auto">
          <a:xfrm>
            <a:off x="8074997" y="3820100"/>
            <a:ext cx="1881" cy="58287"/>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5" name="Line 22">
            <a:extLst>
              <a:ext uri="{FF2B5EF4-FFF2-40B4-BE49-F238E27FC236}">
                <a16:creationId xmlns:a16="http://schemas.microsoft.com/office/drawing/2014/main" id="{C9A5130A-0D3B-154D-8C9F-B5E1BAAF36B7}"/>
              </a:ext>
            </a:extLst>
          </p:cNvPr>
          <p:cNvSpPr>
            <a:spLocks noChangeShapeType="1"/>
          </p:cNvSpPr>
          <p:nvPr/>
        </p:nvSpPr>
        <p:spPr bwMode="auto">
          <a:xfrm>
            <a:off x="8074997" y="3936672"/>
            <a:ext cx="1881" cy="5076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6" name="Line 23">
            <a:extLst>
              <a:ext uri="{FF2B5EF4-FFF2-40B4-BE49-F238E27FC236}">
                <a16:creationId xmlns:a16="http://schemas.microsoft.com/office/drawing/2014/main" id="{BAAFCD11-09B0-6D49-AE47-1A887A1C27AA}"/>
              </a:ext>
            </a:extLst>
          </p:cNvPr>
          <p:cNvSpPr>
            <a:spLocks noChangeShapeType="1"/>
          </p:cNvSpPr>
          <p:nvPr/>
        </p:nvSpPr>
        <p:spPr bwMode="auto">
          <a:xfrm>
            <a:off x="8074997" y="4045723"/>
            <a:ext cx="1881" cy="58287"/>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7" name="Line 24">
            <a:extLst>
              <a:ext uri="{FF2B5EF4-FFF2-40B4-BE49-F238E27FC236}">
                <a16:creationId xmlns:a16="http://schemas.microsoft.com/office/drawing/2014/main" id="{EEE1CCBF-F082-C04D-A42C-5513B3C37769}"/>
              </a:ext>
            </a:extLst>
          </p:cNvPr>
          <p:cNvSpPr>
            <a:spLocks noChangeShapeType="1"/>
          </p:cNvSpPr>
          <p:nvPr/>
        </p:nvSpPr>
        <p:spPr bwMode="auto">
          <a:xfrm>
            <a:off x="8074997" y="4154774"/>
            <a:ext cx="1881" cy="58287"/>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8" name="Line 25">
            <a:extLst>
              <a:ext uri="{FF2B5EF4-FFF2-40B4-BE49-F238E27FC236}">
                <a16:creationId xmlns:a16="http://schemas.microsoft.com/office/drawing/2014/main" id="{11479ED6-29EB-004F-BB34-FA2ACA80DFF3}"/>
              </a:ext>
            </a:extLst>
          </p:cNvPr>
          <p:cNvSpPr>
            <a:spLocks noChangeShapeType="1"/>
          </p:cNvSpPr>
          <p:nvPr/>
        </p:nvSpPr>
        <p:spPr bwMode="auto">
          <a:xfrm>
            <a:off x="8074997" y="4271346"/>
            <a:ext cx="1881" cy="5076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9" name="Line 26">
            <a:extLst>
              <a:ext uri="{FF2B5EF4-FFF2-40B4-BE49-F238E27FC236}">
                <a16:creationId xmlns:a16="http://schemas.microsoft.com/office/drawing/2014/main" id="{C7FDA78D-2DAC-144E-80E5-F3F4703CBE4D}"/>
              </a:ext>
            </a:extLst>
          </p:cNvPr>
          <p:cNvSpPr>
            <a:spLocks noChangeShapeType="1"/>
          </p:cNvSpPr>
          <p:nvPr/>
        </p:nvSpPr>
        <p:spPr bwMode="auto">
          <a:xfrm>
            <a:off x="8074997" y="4380397"/>
            <a:ext cx="1881" cy="58287"/>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0" name="Line 27">
            <a:extLst>
              <a:ext uri="{FF2B5EF4-FFF2-40B4-BE49-F238E27FC236}">
                <a16:creationId xmlns:a16="http://schemas.microsoft.com/office/drawing/2014/main" id="{466D7D88-62E2-014C-B282-5DB92DA44F19}"/>
              </a:ext>
            </a:extLst>
          </p:cNvPr>
          <p:cNvSpPr>
            <a:spLocks noChangeShapeType="1"/>
          </p:cNvSpPr>
          <p:nvPr/>
        </p:nvSpPr>
        <p:spPr bwMode="auto">
          <a:xfrm>
            <a:off x="8074997" y="4487569"/>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1" name="Line 28">
            <a:extLst>
              <a:ext uri="{FF2B5EF4-FFF2-40B4-BE49-F238E27FC236}">
                <a16:creationId xmlns:a16="http://schemas.microsoft.com/office/drawing/2014/main" id="{9097A192-4EC7-B848-8AF2-9007EC8E021C}"/>
              </a:ext>
            </a:extLst>
          </p:cNvPr>
          <p:cNvSpPr>
            <a:spLocks noChangeShapeType="1"/>
          </p:cNvSpPr>
          <p:nvPr/>
        </p:nvSpPr>
        <p:spPr bwMode="auto">
          <a:xfrm>
            <a:off x="8074997" y="4604141"/>
            <a:ext cx="1881" cy="50765"/>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2" name="Line 29">
            <a:extLst>
              <a:ext uri="{FF2B5EF4-FFF2-40B4-BE49-F238E27FC236}">
                <a16:creationId xmlns:a16="http://schemas.microsoft.com/office/drawing/2014/main" id="{7D1279A3-E4BB-EE47-A160-153840E39335}"/>
              </a:ext>
            </a:extLst>
          </p:cNvPr>
          <p:cNvSpPr>
            <a:spLocks noChangeShapeType="1"/>
          </p:cNvSpPr>
          <p:nvPr/>
        </p:nvSpPr>
        <p:spPr bwMode="auto">
          <a:xfrm>
            <a:off x="8074997" y="4713192"/>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3" name="Line 30">
            <a:extLst>
              <a:ext uri="{FF2B5EF4-FFF2-40B4-BE49-F238E27FC236}">
                <a16:creationId xmlns:a16="http://schemas.microsoft.com/office/drawing/2014/main" id="{DF64BCD4-7766-7345-A70A-236B16399554}"/>
              </a:ext>
            </a:extLst>
          </p:cNvPr>
          <p:cNvSpPr>
            <a:spLocks noChangeShapeType="1"/>
          </p:cNvSpPr>
          <p:nvPr/>
        </p:nvSpPr>
        <p:spPr bwMode="auto">
          <a:xfrm>
            <a:off x="8074997" y="4822243"/>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4" name="Line 31">
            <a:extLst>
              <a:ext uri="{FF2B5EF4-FFF2-40B4-BE49-F238E27FC236}">
                <a16:creationId xmlns:a16="http://schemas.microsoft.com/office/drawing/2014/main" id="{7CDFD0F7-8130-FA45-B2FE-CF0715DD4AF7}"/>
              </a:ext>
            </a:extLst>
          </p:cNvPr>
          <p:cNvSpPr>
            <a:spLocks noChangeShapeType="1"/>
          </p:cNvSpPr>
          <p:nvPr/>
        </p:nvSpPr>
        <p:spPr bwMode="auto">
          <a:xfrm>
            <a:off x="8074997" y="4938815"/>
            <a:ext cx="1881" cy="50765"/>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5" name="Line 32">
            <a:extLst>
              <a:ext uri="{FF2B5EF4-FFF2-40B4-BE49-F238E27FC236}">
                <a16:creationId xmlns:a16="http://schemas.microsoft.com/office/drawing/2014/main" id="{9C1CFC26-F10A-3E4C-8FC5-9AAC59F93EA3}"/>
              </a:ext>
            </a:extLst>
          </p:cNvPr>
          <p:cNvSpPr>
            <a:spLocks noChangeShapeType="1"/>
          </p:cNvSpPr>
          <p:nvPr/>
        </p:nvSpPr>
        <p:spPr bwMode="auto">
          <a:xfrm>
            <a:off x="8074997" y="5047866"/>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6" name="Line 33">
            <a:extLst>
              <a:ext uri="{FF2B5EF4-FFF2-40B4-BE49-F238E27FC236}">
                <a16:creationId xmlns:a16="http://schemas.microsoft.com/office/drawing/2014/main" id="{CCA8A53D-A6C9-0E48-A67C-69B8AC0BBA71}"/>
              </a:ext>
            </a:extLst>
          </p:cNvPr>
          <p:cNvSpPr>
            <a:spLocks noChangeShapeType="1"/>
          </p:cNvSpPr>
          <p:nvPr/>
        </p:nvSpPr>
        <p:spPr bwMode="auto">
          <a:xfrm>
            <a:off x="8074997" y="5156917"/>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7" name="Line 34">
            <a:extLst>
              <a:ext uri="{FF2B5EF4-FFF2-40B4-BE49-F238E27FC236}">
                <a16:creationId xmlns:a16="http://schemas.microsoft.com/office/drawing/2014/main" id="{DE6136B6-DD37-B248-BD81-B8D13AA26F6B}"/>
              </a:ext>
            </a:extLst>
          </p:cNvPr>
          <p:cNvSpPr>
            <a:spLocks noChangeShapeType="1"/>
          </p:cNvSpPr>
          <p:nvPr/>
        </p:nvSpPr>
        <p:spPr bwMode="auto">
          <a:xfrm>
            <a:off x="8074997" y="5273489"/>
            <a:ext cx="1881" cy="50765"/>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8" name="Line 35">
            <a:extLst>
              <a:ext uri="{FF2B5EF4-FFF2-40B4-BE49-F238E27FC236}">
                <a16:creationId xmlns:a16="http://schemas.microsoft.com/office/drawing/2014/main" id="{B90147A0-C738-6845-B36A-6DAFFD1B1736}"/>
              </a:ext>
            </a:extLst>
          </p:cNvPr>
          <p:cNvSpPr>
            <a:spLocks noChangeShapeType="1"/>
          </p:cNvSpPr>
          <p:nvPr/>
        </p:nvSpPr>
        <p:spPr bwMode="auto">
          <a:xfrm>
            <a:off x="8074997" y="5382540"/>
            <a:ext cx="1881" cy="58286"/>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AD2CAB55-E65E-1A40-988D-C94F77A26822}"/>
              </a:ext>
            </a:extLst>
          </p:cNvPr>
          <p:cNvSpPr>
            <a:spLocks noChangeArrowheads="1"/>
          </p:cNvSpPr>
          <p:nvPr/>
        </p:nvSpPr>
        <p:spPr bwMode="auto">
          <a:xfrm>
            <a:off x="8043034" y="5489710"/>
            <a:ext cx="33844" cy="50766"/>
          </a:xfrm>
          <a:custGeom>
            <a:avLst/>
            <a:gdLst>
              <a:gd name="T0" fmla="*/ 78 w 79"/>
              <a:gd name="T1" fmla="*/ 0 h 119"/>
              <a:gd name="T2" fmla="*/ 78 w 79"/>
              <a:gd name="T3" fmla="*/ 19 h 119"/>
              <a:gd name="T4" fmla="*/ 0 w 79"/>
              <a:gd name="T5" fmla="*/ 118 h 119"/>
            </a:gdLst>
            <a:ahLst/>
            <a:cxnLst>
              <a:cxn ang="0">
                <a:pos x="T0" y="T1"/>
              </a:cxn>
              <a:cxn ang="0">
                <a:pos x="T2" y="T3"/>
              </a:cxn>
              <a:cxn ang="0">
                <a:pos x="T4" y="T5"/>
              </a:cxn>
            </a:cxnLst>
            <a:rect l="0" t="0" r="r" b="b"/>
            <a:pathLst>
              <a:path w="79" h="119">
                <a:moveTo>
                  <a:pt x="78" y="0"/>
                </a:moveTo>
                <a:lnTo>
                  <a:pt x="78" y="19"/>
                </a:lnTo>
                <a:lnTo>
                  <a:pt x="0" y="118"/>
                </a:lnTo>
              </a:path>
            </a:pathLst>
          </a:custGeom>
          <a:noFill/>
          <a:ln w="76200" cap="flat">
            <a:solidFill>
              <a:schemeClr val="bg1">
                <a:lumMod val="9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0" name="Line 37">
            <a:extLst>
              <a:ext uri="{FF2B5EF4-FFF2-40B4-BE49-F238E27FC236}">
                <a16:creationId xmlns:a16="http://schemas.microsoft.com/office/drawing/2014/main" id="{F47249F3-CBCE-034C-85DC-732B4CB6FA91}"/>
              </a:ext>
            </a:extLst>
          </p:cNvPr>
          <p:cNvSpPr>
            <a:spLocks noChangeShapeType="1"/>
          </p:cNvSpPr>
          <p:nvPr/>
        </p:nvSpPr>
        <p:spPr bwMode="auto">
          <a:xfrm flipH="1">
            <a:off x="7964066" y="5574319"/>
            <a:ext cx="3760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1" name="Line 38">
            <a:extLst>
              <a:ext uri="{FF2B5EF4-FFF2-40B4-BE49-F238E27FC236}">
                <a16:creationId xmlns:a16="http://schemas.microsoft.com/office/drawing/2014/main" id="{CE8E5447-F56C-DA46-B78A-D1F76544829F}"/>
              </a:ext>
            </a:extLst>
          </p:cNvPr>
          <p:cNvSpPr>
            <a:spLocks noChangeShapeType="1"/>
          </p:cNvSpPr>
          <p:nvPr/>
        </p:nvSpPr>
        <p:spPr bwMode="auto">
          <a:xfrm flipH="1">
            <a:off x="7881338" y="5657048"/>
            <a:ext cx="45125"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2" name="Line 39">
            <a:extLst>
              <a:ext uri="{FF2B5EF4-FFF2-40B4-BE49-F238E27FC236}">
                <a16:creationId xmlns:a16="http://schemas.microsoft.com/office/drawing/2014/main" id="{C29FE0BD-C968-D148-953C-2E62F237C32B}"/>
              </a:ext>
            </a:extLst>
          </p:cNvPr>
          <p:cNvSpPr>
            <a:spLocks noChangeShapeType="1"/>
          </p:cNvSpPr>
          <p:nvPr/>
        </p:nvSpPr>
        <p:spPr bwMode="auto">
          <a:xfrm flipH="1">
            <a:off x="7806130" y="5732255"/>
            <a:ext cx="45125"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3" name="Line 40">
            <a:extLst>
              <a:ext uri="{FF2B5EF4-FFF2-40B4-BE49-F238E27FC236}">
                <a16:creationId xmlns:a16="http://schemas.microsoft.com/office/drawing/2014/main" id="{5D69FA49-65C9-8F45-B5B7-2DDA46B74601}"/>
              </a:ext>
            </a:extLst>
          </p:cNvPr>
          <p:cNvSpPr>
            <a:spLocks noChangeShapeType="1"/>
          </p:cNvSpPr>
          <p:nvPr/>
        </p:nvSpPr>
        <p:spPr bwMode="auto">
          <a:xfrm flipH="1">
            <a:off x="7730922" y="5816863"/>
            <a:ext cx="37604"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6" name="Line 41">
            <a:extLst>
              <a:ext uri="{FF2B5EF4-FFF2-40B4-BE49-F238E27FC236}">
                <a16:creationId xmlns:a16="http://schemas.microsoft.com/office/drawing/2014/main" id="{792F38A4-22E4-2A48-A9EA-B33280AEB55B}"/>
              </a:ext>
            </a:extLst>
          </p:cNvPr>
          <p:cNvSpPr>
            <a:spLocks noChangeShapeType="1"/>
          </p:cNvSpPr>
          <p:nvPr/>
        </p:nvSpPr>
        <p:spPr bwMode="auto">
          <a:xfrm flipH="1">
            <a:off x="7648194" y="5890192"/>
            <a:ext cx="45125"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7" name="Line 42">
            <a:extLst>
              <a:ext uri="{FF2B5EF4-FFF2-40B4-BE49-F238E27FC236}">
                <a16:creationId xmlns:a16="http://schemas.microsoft.com/office/drawing/2014/main" id="{04A24A3A-CA29-6446-8F95-3F654752ABB2}"/>
              </a:ext>
            </a:extLst>
          </p:cNvPr>
          <p:cNvSpPr>
            <a:spLocks noChangeShapeType="1"/>
          </p:cNvSpPr>
          <p:nvPr/>
        </p:nvSpPr>
        <p:spPr bwMode="auto">
          <a:xfrm flipH="1">
            <a:off x="7572986" y="5974800"/>
            <a:ext cx="45125"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8" name="Line 43">
            <a:extLst>
              <a:ext uri="{FF2B5EF4-FFF2-40B4-BE49-F238E27FC236}">
                <a16:creationId xmlns:a16="http://schemas.microsoft.com/office/drawing/2014/main" id="{06A68236-781B-3541-844A-A914EBA7BDD2}"/>
              </a:ext>
            </a:extLst>
          </p:cNvPr>
          <p:cNvSpPr>
            <a:spLocks noChangeShapeType="1"/>
          </p:cNvSpPr>
          <p:nvPr/>
        </p:nvSpPr>
        <p:spPr bwMode="auto">
          <a:xfrm flipH="1">
            <a:off x="7497779" y="6057528"/>
            <a:ext cx="37604" cy="3384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49" name="Line 44">
            <a:extLst>
              <a:ext uri="{FF2B5EF4-FFF2-40B4-BE49-F238E27FC236}">
                <a16:creationId xmlns:a16="http://schemas.microsoft.com/office/drawing/2014/main" id="{2975CAB9-4DBF-284C-800C-DC09526A558A}"/>
              </a:ext>
            </a:extLst>
          </p:cNvPr>
          <p:cNvSpPr>
            <a:spLocks noChangeShapeType="1"/>
          </p:cNvSpPr>
          <p:nvPr/>
        </p:nvSpPr>
        <p:spPr bwMode="auto">
          <a:xfrm flipH="1">
            <a:off x="7415050" y="6132736"/>
            <a:ext cx="45125" cy="4136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0" name="Line 45">
            <a:extLst>
              <a:ext uri="{FF2B5EF4-FFF2-40B4-BE49-F238E27FC236}">
                <a16:creationId xmlns:a16="http://schemas.microsoft.com/office/drawing/2014/main" id="{994858F2-0814-874F-8914-4BC803951B9C}"/>
              </a:ext>
            </a:extLst>
          </p:cNvPr>
          <p:cNvSpPr>
            <a:spLocks noChangeShapeType="1"/>
          </p:cNvSpPr>
          <p:nvPr/>
        </p:nvSpPr>
        <p:spPr bwMode="auto">
          <a:xfrm flipH="1">
            <a:off x="7339842" y="6217345"/>
            <a:ext cx="45125" cy="33844"/>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1" name="Line 46">
            <a:extLst>
              <a:ext uri="{FF2B5EF4-FFF2-40B4-BE49-F238E27FC236}">
                <a16:creationId xmlns:a16="http://schemas.microsoft.com/office/drawing/2014/main" id="{6C5E8BF8-A3A4-2D46-8516-18626EB417C6}"/>
              </a:ext>
            </a:extLst>
          </p:cNvPr>
          <p:cNvSpPr>
            <a:spLocks noChangeShapeType="1"/>
          </p:cNvSpPr>
          <p:nvPr/>
        </p:nvSpPr>
        <p:spPr bwMode="auto">
          <a:xfrm flipH="1">
            <a:off x="7230791" y="6258709"/>
            <a:ext cx="62046" cy="188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2" name="Line 47">
            <a:extLst>
              <a:ext uri="{FF2B5EF4-FFF2-40B4-BE49-F238E27FC236}">
                <a16:creationId xmlns:a16="http://schemas.microsoft.com/office/drawing/2014/main" id="{02D9AA3B-5C57-254A-AD8B-850D879A5945}"/>
              </a:ext>
            </a:extLst>
          </p:cNvPr>
          <p:cNvSpPr>
            <a:spLocks noChangeShapeType="1"/>
          </p:cNvSpPr>
          <p:nvPr/>
        </p:nvSpPr>
        <p:spPr bwMode="auto">
          <a:xfrm flipH="1">
            <a:off x="7121740" y="6258709"/>
            <a:ext cx="54525" cy="940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3" name="Line 48">
            <a:extLst>
              <a:ext uri="{FF2B5EF4-FFF2-40B4-BE49-F238E27FC236}">
                <a16:creationId xmlns:a16="http://schemas.microsoft.com/office/drawing/2014/main" id="{030DEF4B-BE15-9648-BED0-260F51920ADE}"/>
              </a:ext>
            </a:extLst>
          </p:cNvPr>
          <p:cNvSpPr>
            <a:spLocks noChangeShapeType="1"/>
          </p:cNvSpPr>
          <p:nvPr/>
        </p:nvSpPr>
        <p:spPr bwMode="auto">
          <a:xfrm flipH="1">
            <a:off x="7005168" y="6266230"/>
            <a:ext cx="62046" cy="188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4" name="Line 49">
            <a:extLst>
              <a:ext uri="{FF2B5EF4-FFF2-40B4-BE49-F238E27FC236}">
                <a16:creationId xmlns:a16="http://schemas.microsoft.com/office/drawing/2014/main" id="{3B722CAA-1748-C344-B369-D41B30979581}"/>
              </a:ext>
            </a:extLst>
          </p:cNvPr>
          <p:cNvSpPr>
            <a:spLocks noChangeShapeType="1"/>
          </p:cNvSpPr>
          <p:nvPr/>
        </p:nvSpPr>
        <p:spPr bwMode="auto">
          <a:xfrm flipH="1">
            <a:off x="6896117" y="6266230"/>
            <a:ext cx="62046" cy="940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5" name="Line 50">
            <a:extLst>
              <a:ext uri="{FF2B5EF4-FFF2-40B4-BE49-F238E27FC236}">
                <a16:creationId xmlns:a16="http://schemas.microsoft.com/office/drawing/2014/main" id="{2837C578-E9E6-504B-B42E-11B265B91147}"/>
              </a:ext>
            </a:extLst>
          </p:cNvPr>
          <p:cNvSpPr>
            <a:spLocks noChangeShapeType="1"/>
          </p:cNvSpPr>
          <p:nvPr/>
        </p:nvSpPr>
        <p:spPr bwMode="auto">
          <a:xfrm flipH="1">
            <a:off x="6787066" y="6275630"/>
            <a:ext cx="54525"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6" name="Line 51">
            <a:extLst>
              <a:ext uri="{FF2B5EF4-FFF2-40B4-BE49-F238E27FC236}">
                <a16:creationId xmlns:a16="http://schemas.microsoft.com/office/drawing/2014/main" id="{51620970-E0B3-BF44-9CC5-49A4D69ABA60}"/>
              </a:ext>
            </a:extLst>
          </p:cNvPr>
          <p:cNvSpPr>
            <a:spLocks noChangeShapeType="1"/>
          </p:cNvSpPr>
          <p:nvPr/>
        </p:nvSpPr>
        <p:spPr bwMode="auto">
          <a:xfrm flipH="1">
            <a:off x="6670494" y="6275630"/>
            <a:ext cx="62046"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7" name="Line 52">
            <a:extLst>
              <a:ext uri="{FF2B5EF4-FFF2-40B4-BE49-F238E27FC236}">
                <a16:creationId xmlns:a16="http://schemas.microsoft.com/office/drawing/2014/main" id="{A960CFCB-64FB-0A49-94A5-981B66C727E2}"/>
              </a:ext>
            </a:extLst>
          </p:cNvPr>
          <p:cNvSpPr>
            <a:spLocks noChangeShapeType="1"/>
          </p:cNvSpPr>
          <p:nvPr/>
        </p:nvSpPr>
        <p:spPr bwMode="auto">
          <a:xfrm flipH="1">
            <a:off x="6561443" y="6283151"/>
            <a:ext cx="62046"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8" name="Line 53">
            <a:extLst>
              <a:ext uri="{FF2B5EF4-FFF2-40B4-BE49-F238E27FC236}">
                <a16:creationId xmlns:a16="http://schemas.microsoft.com/office/drawing/2014/main" id="{7C0343F6-A247-4340-ADD9-A0452CCB4516}"/>
              </a:ext>
            </a:extLst>
          </p:cNvPr>
          <p:cNvSpPr>
            <a:spLocks noChangeShapeType="1"/>
          </p:cNvSpPr>
          <p:nvPr/>
        </p:nvSpPr>
        <p:spPr bwMode="auto">
          <a:xfrm flipH="1">
            <a:off x="6452392" y="6283151"/>
            <a:ext cx="54525" cy="188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59" name="Freeform 54">
            <a:extLst>
              <a:ext uri="{FF2B5EF4-FFF2-40B4-BE49-F238E27FC236}">
                <a16:creationId xmlns:a16="http://schemas.microsoft.com/office/drawing/2014/main" id="{57E3A203-2031-C44C-A013-67B75149CE10}"/>
              </a:ext>
            </a:extLst>
          </p:cNvPr>
          <p:cNvSpPr>
            <a:spLocks noChangeArrowheads="1"/>
          </p:cNvSpPr>
          <p:nvPr/>
        </p:nvSpPr>
        <p:spPr bwMode="auto">
          <a:xfrm>
            <a:off x="6364022" y="6283151"/>
            <a:ext cx="26323" cy="1881"/>
          </a:xfrm>
          <a:custGeom>
            <a:avLst/>
            <a:gdLst>
              <a:gd name="T0" fmla="*/ 59 w 60"/>
              <a:gd name="T1" fmla="*/ 0 h 1"/>
              <a:gd name="T2" fmla="*/ 59 w 60"/>
              <a:gd name="T3" fmla="*/ 0 h 1"/>
              <a:gd name="T4" fmla="*/ 0 w 60"/>
              <a:gd name="T5" fmla="*/ 0 h 1"/>
            </a:gdLst>
            <a:ahLst/>
            <a:cxnLst>
              <a:cxn ang="0">
                <a:pos x="T0" y="T1"/>
              </a:cxn>
              <a:cxn ang="0">
                <a:pos x="T2" y="T3"/>
              </a:cxn>
              <a:cxn ang="0">
                <a:pos x="T4" y="T5"/>
              </a:cxn>
            </a:cxnLst>
            <a:rect l="0" t="0" r="r" b="b"/>
            <a:pathLst>
              <a:path w="60" h="1">
                <a:moveTo>
                  <a:pt x="59" y="0"/>
                </a:moveTo>
                <a:lnTo>
                  <a:pt x="59" y="0"/>
                </a:lnTo>
                <a:cubicBezTo>
                  <a:pt x="39" y="0"/>
                  <a:pt x="19" y="0"/>
                  <a:pt x="0" y="0"/>
                </a:cubicBezTo>
              </a:path>
            </a:pathLst>
          </a:custGeom>
          <a:noFill/>
          <a:ln w="21240" cap="flat">
            <a:solidFill>
              <a:srgbClr val="23232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0" name="Freeform 55">
            <a:extLst>
              <a:ext uri="{FF2B5EF4-FFF2-40B4-BE49-F238E27FC236}">
                <a16:creationId xmlns:a16="http://schemas.microsoft.com/office/drawing/2014/main" id="{3F3EDD2B-18BC-3A4B-A48D-F3A82249030E}"/>
              </a:ext>
            </a:extLst>
          </p:cNvPr>
          <p:cNvSpPr>
            <a:spLocks noChangeArrowheads="1"/>
          </p:cNvSpPr>
          <p:nvPr/>
        </p:nvSpPr>
        <p:spPr bwMode="auto">
          <a:xfrm>
            <a:off x="6322658" y="2801036"/>
            <a:ext cx="116572" cy="116572"/>
          </a:xfrm>
          <a:custGeom>
            <a:avLst/>
            <a:gdLst>
              <a:gd name="T0" fmla="*/ 0 w 275"/>
              <a:gd name="T1" fmla="*/ 137 h 275"/>
              <a:gd name="T2" fmla="*/ 0 w 275"/>
              <a:gd name="T3" fmla="*/ 137 h 275"/>
              <a:gd name="T4" fmla="*/ 137 w 275"/>
              <a:gd name="T5" fmla="*/ 0 h 275"/>
              <a:gd name="T6" fmla="*/ 274 w 275"/>
              <a:gd name="T7" fmla="*/ 137 h 275"/>
              <a:gd name="T8" fmla="*/ 137 w 275"/>
              <a:gd name="T9" fmla="*/ 274 h 275"/>
              <a:gd name="T10" fmla="*/ 0 w 275"/>
              <a:gd name="T11" fmla="*/ 137 h 275"/>
            </a:gdLst>
            <a:ahLst/>
            <a:cxnLst>
              <a:cxn ang="0">
                <a:pos x="T0" y="T1"/>
              </a:cxn>
              <a:cxn ang="0">
                <a:pos x="T2" y="T3"/>
              </a:cxn>
              <a:cxn ang="0">
                <a:pos x="T4" y="T5"/>
              </a:cxn>
              <a:cxn ang="0">
                <a:pos x="T6" y="T7"/>
              </a:cxn>
              <a:cxn ang="0">
                <a:pos x="T8" y="T9"/>
              </a:cxn>
              <a:cxn ang="0">
                <a:pos x="T10" y="T11"/>
              </a:cxn>
            </a:cxnLst>
            <a:rect l="0" t="0" r="r" b="b"/>
            <a:pathLst>
              <a:path w="275" h="275">
                <a:moveTo>
                  <a:pt x="0" y="137"/>
                </a:moveTo>
                <a:lnTo>
                  <a:pt x="0" y="137"/>
                </a:lnTo>
                <a:cubicBezTo>
                  <a:pt x="0" y="59"/>
                  <a:pt x="59" y="0"/>
                  <a:pt x="137" y="0"/>
                </a:cubicBezTo>
                <a:cubicBezTo>
                  <a:pt x="196" y="0"/>
                  <a:pt x="274" y="59"/>
                  <a:pt x="274" y="137"/>
                </a:cubicBezTo>
                <a:cubicBezTo>
                  <a:pt x="274" y="216"/>
                  <a:pt x="196" y="274"/>
                  <a:pt x="137" y="274"/>
                </a:cubicBezTo>
                <a:cubicBezTo>
                  <a:pt x="59" y="274"/>
                  <a:pt x="0" y="216"/>
                  <a:pt x="0" y="137"/>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1" name="Freeform 56">
            <a:extLst>
              <a:ext uri="{FF2B5EF4-FFF2-40B4-BE49-F238E27FC236}">
                <a16:creationId xmlns:a16="http://schemas.microsoft.com/office/drawing/2014/main" id="{E453C1BF-B72E-5849-ADF5-46B501B9CB0A}"/>
              </a:ext>
            </a:extLst>
          </p:cNvPr>
          <p:cNvSpPr>
            <a:spLocks noChangeArrowheads="1"/>
          </p:cNvSpPr>
          <p:nvPr/>
        </p:nvSpPr>
        <p:spPr bwMode="auto">
          <a:xfrm>
            <a:off x="6322658" y="6217345"/>
            <a:ext cx="116572" cy="118452"/>
          </a:xfrm>
          <a:custGeom>
            <a:avLst/>
            <a:gdLst>
              <a:gd name="T0" fmla="*/ 0 w 275"/>
              <a:gd name="T1" fmla="*/ 138 h 276"/>
              <a:gd name="T2" fmla="*/ 0 w 275"/>
              <a:gd name="T3" fmla="*/ 138 h 276"/>
              <a:gd name="T4" fmla="*/ 137 w 275"/>
              <a:gd name="T5" fmla="*/ 0 h 276"/>
              <a:gd name="T6" fmla="*/ 274 w 275"/>
              <a:gd name="T7" fmla="*/ 138 h 276"/>
              <a:gd name="T8" fmla="*/ 137 w 275"/>
              <a:gd name="T9" fmla="*/ 275 h 276"/>
              <a:gd name="T10" fmla="*/ 0 w 275"/>
              <a:gd name="T11" fmla="*/ 138 h 276"/>
            </a:gdLst>
            <a:ahLst/>
            <a:cxnLst>
              <a:cxn ang="0">
                <a:pos x="T0" y="T1"/>
              </a:cxn>
              <a:cxn ang="0">
                <a:pos x="T2" y="T3"/>
              </a:cxn>
              <a:cxn ang="0">
                <a:pos x="T4" y="T5"/>
              </a:cxn>
              <a:cxn ang="0">
                <a:pos x="T6" y="T7"/>
              </a:cxn>
              <a:cxn ang="0">
                <a:pos x="T8" y="T9"/>
              </a:cxn>
              <a:cxn ang="0">
                <a:pos x="T10" y="T11"/>
              </a:cxn>
            </a:cxnLst>
            <a:rect l="0" t="0" r="r" b="b"/>
            <a:pathLst>
              <a:path w="275" h="276">
                <a:moveTo>
                  <a:pt x="0" y="138"/>
                </a:moveTo>
                <a:lnTo>
                  <a:pt x="0" y="138"/>
                </a:lnTo>
                <a:cubicBezTo>
                  <a:pt x="0" y="59"/>
                  <a:pt x="59" y="0"/>
                  <a:pt x="137" y="0"/>
                </a:cubicBezTo>
                <a:cubicBezTo>
                  <a:pt x="196" y="0"/>
                  <a:pt x="274" y="59"/>
                  <a:pt x="274" y="138"/>
                </a:cubicBezTo>
                <a:cubicBezTo>
                  <a:pt x="274" y="216"/>
                  <a:pt x="196" y="275"/>
                  <a:pt x="137" y="275"/>
                </a:cubicBezTo>
                <a:cubicBezTo>
                  <a:pt x="59" y="275"/>
                  <a:pt x="0" y="216"/>
                  <a:pt x="0" y="138"/>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3" name="Freeform 58">
            <a:extLst>
              <a:ext uri="{FF2B5EF4-FFF2-40B4-BE49-F238E27FC236}">
                <a16:creationId xmlns:a16="http://schemas.microsoft.com/office/drawing/2014/main" id="{EB46BCB2-3965-5641-9F93-673B06C51E24}"/>
              </a:ext>
            </a:extLst>
          </p:cNvPr>
          <p:cNvSpPr>
            <a:spLocks noChangeArrowheads="1"/>
          </p:cNvSpPr>
          <p:nvPr/>
        </p:nvSpPr>
        <p:spPr bwMode="auto">
          <a:xfrm>
            <a:off x="7883217" y="2441920"/>
            <a:ext cx="2464932" cy="693790"/>
          </a:xfrm>
          <a:custGeom>
            <a:avLst/>
            <a:gdLst>
              <a:gd name="T0" fmla="*/ 4955 w 5779"/>
              <a:gd name="T1" fmla="*/ 0 h 1627"/>
              <a:gd name="T2" fmla="*/ 4955 w 5779"/>
              <a:gd name="T3" fmla="*/ 0 h 1627"/>
              <a:gd name="T4" fmla="*/ 823 w 5779"/>
              <a:gd name="T5" fmla="*/ 0 h 1627"/>
              <a:gd name="T6" fmla="*/ 0 w 5779"/>
              <a:gd name="T7" fmla="*/ 823 h 1627"/>
              <a:gd name="T8" fmla="*/ 0 w 5779"/>
              <a:gd name="T9" fmla="*/ 823 h 1627"/>
              <a:gd name="T10" fmla="*/ 823 w 5779"/>
              <a:gd name="T11" fmla="*/ 1626 h 1627"/>
              <a:gd name="T12" fmla="*/ 4955 w 5779"/>
              <a:gd name="T13" fmla="*/ 1626 h 1627"/>
              <a:gd name="T14" fmla="*/ 5778 w 5779"/>
              <a:gd name="T15" fmla="*/ 823 h 1627"/>
              <a:gd name="T16" fmla="*/ 5778 w 5779"/>
              <a:gd name="T17" fmla="*/ 823 h 1627"/>
              <a:gd name="T18" fmla="*/ 4955 w 5779"/>
              <a:gd name="T19" fmla="*/ 0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79" h="1627">
                <a:moveTo>
                  <a:pt x="4955" y="0"/>
                </a:moveTo>
                <a:lnTo>
                  <a:pt x="4955" y="0"/>
                </a:lnTo>
                <a:cubicBezTo>
                  <a:pt x="823" y="0"/>
                  <a:pt x="823" y="0"/>
                  <a:pt x="823" y="0"/>
                </a:cubicBezTo>
                <a:cubicBezTo>
                  <a:pt x="372" y="0"/>
                  <a:pt x="0" y="372"/>
                  <a:pt x="0" y="823"/>
                </a:cubicBezTo>
                <a:lnTo>
                  <a:pt x="0" y="823"/>
                </a:lnTo>
                <a:cubicBezTo>
                  <a:pt x="0" y="1273"/>
                  <a:pt x="372" y="1626"/>
                  <a:pt x="823" y="1626"/>
                </a:cubicBezTo>
                <a:cubicBezTo>
                  <a:pt x="4955" y="1626"/>
                  <a:pt x="4955" y="1626"/>
                  <a:pt x="4955" y="1626"/>
                </a:cubicBezTo>
                <a:cubicBezTo>
                  <a:pt x="5406" y="1626"/>
                  <a:pt x="5778" y="1273"/>
                  <a:pt x="5778" y="823"/>
                </a:cubicBezTo>
                <a:lnTo>
                  <a:pt x="5778" y="823"/>
                </a:lnTo>
                <a:cubicBezTo>
                  <a:pt x="5778" y="372"/>
                  <a:pt x="5406" y="0"/>
                  <a:pt x="4955" y="0"/>
                </a:cubicBezTo>
              </a:path>
            </a:pathLst>
          </a:custGeom>
          <a:solidFill>
            <a:schemeClr val="accent1"/>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6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4" name="Freeform 59">
            <a:extLst>
              <a:ext uri="{FF2B5EF4-FFF2-40B4-BE49-F238E27FC236}">
                <a16:creationId xmlns:a16="http://schemas.microsoft.com/office/drawing/2014/main" id="{A8508A15-E22B-9846-B8DD-82B441A10E66}"/>
              </a:ext>
            </a:extLst>
          </p:cNvPr>
          <p:cNvSpPr>
            <a:spLocks noChangeArrowheads="1"/>
          </p:cNvSpPr>
          <p:nvPr/>
        </p:nvSpPr>
        <p:spPr bwMode="auto">
          <a:xfrm>
            <a:off x="7415050" y="2817959"/>
            <a:ext cx="359116" cy="458767"/>
          </a:xfrm>
          <a:custGeom>
            <a:avLst/>
            <a:gdLst>
              <a:gd name="T0" fmla="*/ 39 w 843"/>
              <a:gd name="T1" fmla="*/ 1077 h 1078"/>
              <a:gd name="T2" fmla="*/ 0 w 843"/>
              <a:gd name="T3" fmla="*/ 1039 h 1078"/>
              <a:gd name="T4" fmla="*/ 803 w 843"/>
              <a:gd name="T5" fmla="*/ 0 h 1078"/>
              <a:gd name="T6" fmla="*/ 842 w 843"/>
              <a:gd name="T7" fmla="*/ 20 h 1078"/>
              <a:gd name="T8" fmla="*/ 39 w 843"/>
              <a:gd name="T9" fmla="*/ 1077 h 1078"/>
            </a:gdLst>
            <a:ahLst/>
            <a:cxnLst>
              <a:cxn ang="0">
                <a:pos x="T0" y="T1"/>
              </a:cxn>
              <a:cxn ang="0">
                <a:pos x="T2" y="T3"/>
              </a:cxn>
              <a:cxn ang="0">
                <a:pos x="T4" y="T5"/>
              </a:cxn>
              <a:cxn ang="0">
                <a:pos x="T6" y="T7"/>
              </a:cxn>
              <a:cxn ang="0">
                <a:pos x="T8" y="T9"/>
              </a:cxn>
            </a:cxnLst>
            <a:rect l="0" t="0" r="r" b="b"/>
            <a:pathLst>
              <a:path w="843" h="1078">
                <a:moveTo>
                  <a:pt x="39" y="1077"/>
                </a:moveTo>
                <a:lnTo>
                  <a:pt x="0" y="1039"/>
                </a:lnTo>
                <a:lnTo>
                  <a:pt x="803" y="0"/>
                </a:lnTo>
                <a:lnTo>
                  <a:pt x="842" y="20"/>
                </a:lnTo>
                <a:lnTo>
                  <a:pt x="39" y="1077"/>
                </a:lnTo>
              </a:path>
            </a:pathLst>
          </a:custGeom>
          <a:solidFill>
            <a:schemeClr val="bg1">
              <a:lumMod val="95000"/>
            </a:schemeClr>
          </a:solidFill>
          <a:ln w="9525" cap="flat">
            <a:solidFill>
              <a:schemeClr val="bg1"/>
            </a:solidFill>
            <a:bevel/>
            <a:headEnd/>
            <a:tailEnd/>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5" name="Freeform 60">
            <a:extLst>
              <a:ext uri="{FF2B5EF4-FFF2-40B4-BE49-F238E27FC236}">
                <a16:creationId xmlns:a16="http://schemas.microsoft.com/office/drawing/2014/main" id="{B7BCE7E7-F317-0942-A497-95C8D1C136F1}"/>
              </a:ext>
            </a:extLst>
          </p:cNvPr>
          <p:cNvSpPr>
            <a:spLocks noChangeArrowheads="1"/>
          </p:cNvSpPr>
          <p:nvPr/>
        </p:nvSpPr>
        <p:spPr bwMode="auto">
          <a:xfrm>
            <a:off x="7315399" y="3169554"/>
            <a:ext cx="191780" cy="193661"/>
          </a:xfrm>
          <a:custGeom>
            <a:avLst/>
            <a:gdLst>
              <a:gd name="T0" fmla="*/ 235 w 451"/>
              <a:gd name="T1" fmla="*/ 451 h 452"/>
              <a:gd name="T2" fmla="*/ 235 w 451"/>
              <a:gd name="T3" fmla="*/ 451 h 452"/>
              <a:gd name="T4" fmla="*/ 0 w 451"/>
              <a:gd name="T5" fmla="*/ 216 h 452"/>
              <a:gd name="T6" fmla="*/ 235 w 451"/>
              <a:gd name="T7" fmla="*/ 0 h 452"/>
              <a:gd name="T8" fmla="*/ 450 w 451"/>
              <a:gd name="T9" fmla="*/ 216 h 452"/>
              <a:gd name="T10" fmla="*/ 235 w 451"/>
              <a:gd name="T11" fmla="*/ 451 h 452"/>
            </a:gdLst>
            <a:ahLst/>
            <a:cxnLst>
              <a:cxn ang="0">
                <a:pos x="T0" y="T1"/>
              </a:cxn>
              <a:cxn ang="0">
                <a:pos x="T2" y="T3"/>
              </a:cxn>
              <a:cxn ang="0">
                <a:pos x="T4" y="T5"/>
              </a:cxn>
              <a:cxn ang="0">
                <a:pos x="T6" y="T7"/>
              </a:cxn>
              <a:cxn ang="0">
                <a:pos x="T8" y="T9"/>
              </a:cxn>
              <a:cxn ang="0">
                <a:pos x="T10" y="T11"/>
              </a:cxn>
            </a:cxnLst>
            <a:rect l="0" t="0" r="r" b="b"/>
            <a:pathLst>
              <a:path w="451" h="452">
                <a:moveTo>
                  <a:pt x="235" y="451"/>
                </a:moveTo>
                <a:lnTo>
                  <a:pt x="235" y="451"/>
                </a:lnTo>
                <a:cubicBezTo>
                  <a:pt x="118" y="451"/>
                  <a:pt x="0" y="352"/>
                  <a:pt x="0" y="216"/>
                </a:cubicBezTo>
                <a:cubicBezTo>
                  <a:pt x="0" y="98"/>
                  <a:pt x="118" y="0"/>
                  <a:pt x="235" y="0"/>
                </a:cubicBezTo>
                <a:cubicBezTo>
                  <a:pt x="353" y="0"/>
                  <a:pt x="450" y="98"/>
                  <a:pt x="450" y="216"/>
                </a:cubicBezTo>
                <a:cubicBezTo>
                  <a:pt x="450" y="352"/>
                  <a:pt x="353" y="451"/>
                  <a:pt x="235" y="451"/>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6" name="Freeform 61">
            <a:extLst>
              <a:ext uri="{FF2B5EF4-FFF2-40B4-BE49-F238E27FC236}">
                <a16:creationId xmlns:a16="http://schemas.microsoft.com/office/drawing/2014/main" id="{A70E485E-7363-0447-B496-266D5CF87FD8}"/>
              </a:ext>
            </a:extLst>
          </p:cNvPr>
          <p:cNvSpPr>
            <a:spLocks noChangeArrowheads="1"/>
          </p:cNvSpPr>
          <p:nvPr/>
        </p:nvSpPr>
        <p:spPr bwMode="auto">
          <a:xfrm>
            <a:off x="7356764" y="3210918"/>
            <a:ext cx="109051" cy="109051"/>
          </a:xfrm>
          <a:custGeom>
            <a:avLst/>
            <a:gdLst>
              <a:gd name="T0" fmla="*/ 0 w 256"/>
              <a:gd name="T1" fmla="*/ 118 h 255"/>
              <a:gd name="T2" fmla="*/ 0 w 256"/>
              <a:gd name="T3" fmla="*/ 118 h 255"/>
              <a:gd name="T4" fmla="*/ 137 w 256"/>
              <a:gd name="T5" fmla="*/ 0 h 255"/>
              <a:gd name="T6" fmla="*/ 255 w 256"/>
              <a:gd name="T7" fmla="*/ 118 h 255"/>
              <a:gd name="T8" fmla="*/ 137 w 256"/>
              <a:gd name="T9" fmla="*/ 254 h 255"/>
              <a:gd name="T10" fmla="*/ 0 w 256"/>
              <a:gd name="T11" fmla="*/ 118 h 255"/>
            </a:gdLst>
            <a:ahLst/>
            <a:cxnLst>
              <a:cxn ang="0">
                <a:pos x="T0" y="T1"/>
              </a:cxn>
              <a:cxn ang="0">
                <a:pos x="T2" y="T3"/>
              </a:cxn>
              <a:cxn ang="0">
                <a:pos x="T4" y="T5"/>
              </a:cxn>
              <a:cxn ang="0">
                <a:pos x="T6" y="T7"/>
              </a:cxn>
              <a:cxn ang="0">
                <a:pos x="T8" y="T9"/>
              </a:cxn>
              <a:cxn ang="0">
                <a:pos x="T10" y="T11"/>
              </a:cxn>
            </a:cxnLst>
            <a:rect l="0" t="0" r="r" b="b"/>
            <a:pathLst>
              <a:path w="256" h="255">
                <a:moveTo>
                  <a:pt x="0" y="118"/>
                </a:moveTo>
                <a:lnTo>
                  <a:pt x="0" y="118"/>
                </a:lnTo>
                <a:cubicBezTo>
                  <a:pt x="0" y="59"/>
                  <a:pt x="59" y="0"/>
                  <a:pt x="137" y="0"/>
                </a:cubicBezTo>
                <a:cubicBezTo>
                  <a:pt x="196" y="0"/>
                  <a:pt x="255" y="59"/>
                  <a:pt x="255" y="118"/>
                </a:cubicBezTo>
                <a:cubicBezTo>
                  <a:pt x="255" y="196"/>
                  <a:pt x="196" y="254"/>
                  <a:pt x="137" y="254"/>
                </a:cubicBezTo>
                <a:cubicBezTo>
                  <a:pt x="59" y="254"/>
                  <a:pt x="0" y="196"/>
                  <a:pt x="0" y="118"/>
                </a:cubicBezTo>
              </a:path>
            </a:pathLst>
          </a:custGeom>
          <a:solidFill>
            <a:schemeClr val="accent1"/>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7" name="Freeform 62">
            <a:extLst>
              <a:ext uri="{FF2B5EF4-FFF2-40B4-BE49-F238E27FC236}">
                <a16:creationId xmlns:a16="http://schemas.microsoft.com/office/drawing/2014/main" id="{9C010772-610F-1243-9728-B8FB60BA79FF}"/>
              </a:ext>
            </a:extLst>
          </p:cNvPr>
          <p:cNvSpPr>
            <a:spLocks noChangeArrowheads="1"/>
          </p:cNvSpPr>
          <p:nvPr/>
        </p:nvSpPr>
        <p:spPr bwMode="auto">
          <a:xfrm>
            <a:off x="7533502" y="2543451"/>
            <a:ext cx="535855" cy="533975"/>
          </a:xfrm>
          <a:custGeom>
            <a:avLst/>
            <a:gdLst>
              <a:gd name="T0" fmla="*/ 0 w 1255"/>
              <a:gd name="T1" fmla="*/ 626 h 1254"/>
              <a:gd name="T2" fmla="*/ 0 w 1255"/>
              <a:gd name="T3" fmla="*/ 626 h 1254"/>
              <a:gd name="T4" fmla="*/ 627 w 1255"/>
              <a:gd name="T5" fmla="*/ 0 h 1254"/>
              <a:gd name="T6" fmla="*/ 1254 w 1255"/>
              <a:gd name="T7" fmla="*/ 626 h 1254"/>
              <a:gd name="T8" fmla="*/ 627 w 1255"/>
              <a:gd name="T9" fmla="*/ 1253 h 1254"/>
              <a:gd name="T10" fmla="*/ 0 w 1255"/>
              <a:gd name="T11" fmla="*/ 626 h 1254"/>
            </a:gdLst>
            <a:ahLst/>
            <a:cxnLst>
              <a:cxn ang="0">
                <a:pos x="T0" y="T1"/>
              </a:cxn>
              <a:cxn ang="0">
                <a:pos x="T2" y="T3"/>
              </a:cxn>
              <a:cxn ang="0">
                <a:pos x="T4" y="T5"/>
              </a:cxn>
              <a:cxn ang="0">
                <a:pos x="T6" y="T7"/>
              </a:cxn>
              <a:cxn ang="0">
                <a:pos x="T8" y="T9"/>
              </a:cxn>
              <a:cxn ang="0">
                <a:pos x="T10" y="T11"/>
              </a:cxn>
            </a:cxnLst>
            <a:rect l="0" t="0" r="r" b="b"/>
            <a:pathLst>
              <a:path w="1255" h="1254">
                <a:moveTo>
                  <a:pt x="0" y="626"/>
                </a:moveTo>
                <a:lnTo>
                  <a:pt x="0" y="626"/>
                </a:lnTo>
                <a:cubicBezTo>
                  <a:pt x="0" y="294"/>
                  <a:pt x="275" y="0"/>
                  <a:pt x="627" y="0"/>
                </a:cubicBezTo>
                <a:cubicBezTo>
                  <a:pt x="980" y="0"/>
                  <a:pt x="1254" y="294"/>
                  <a:pt x="1254" y="626"/>
                </a:cubicBezTo>
                <a:cubicBezTo>
                  <a:pt x="1254" y="979"/>
                  <a:pt x="980" y="1253"/>
                  <a:pt x="627" y="1253"/>
                </a:cubicBezTo>
                <a:cubicBezTo>
                  <a:pt x="275" y="1253"/>
                  <a:pt x="0" y="979"/>
                  <a:pt x="0" y="62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8" name="Freeform 63">
            <a:extLst>
              <a:ext uri="{FF2B5EF4-FFF2-40B4-BE49-F238E27FC236}">
                <a16:creationId xmlns:a16="http://schemas.microsoft.com/office/drawing/2014/main" id="{21EC1D87-DD7D-8345-838F-179FA97C12DF}"/>
              </a:ext>
            </a:extLst>
          </p:cNvPr>
          <p:cNvSpPr>
            <a:spLocks noChangeArrowheads="1"/>
          </p:cNvSpPr>
          <p:nvPr/>
        </p:nvSpPr>
        <p:spPr bwMode="auto">
          <a:xfrm>
            <a:off x="8608971" y="3336891"/>
            <a:ext cx="2455530" cy="693790"/>
          </a:xfrm>
          <a:custGeom>
            <a:avLst/>
            <a:gdLst>
              <a:gd name="T0" fmla="*/ 4957 w 5761"/>
              <a:gd name="T1" fmla="*/ 0 h 1627"/>
              <a:gd name="T2" fmla="*/ 4957 w 5761"/>
              <a:gd name="T3" fmla="*/ 0 h 1627"/>
              <a:gd name="T4" fmla="*/ 804 w 5761"/>
              <a:gd name="T5" fmla="*/ 0 h 1627"/>
              <a:gd name="T6" fmla="*/ 0 w 5761"/>
              <a:gd name="T7" fmla="*/ 803 h 1627"/>
              <a:gd name="T8" fmla="*/ 0 w 5761"/>
              <a:gd name="T9" fmla="*/ 803 h 1627"/>
              <a:gd name="T10" fmla="*/ 804 w 5761"/>
              <a:gd name="T11" fmla="*/ 1626 h 1627"/>
              <a:gd name="T12" fmla="*/ 4957 w 5761"/>
              <a:gd name="T13" fmla="*/ 1626 h 1627"/>
              <a:gd name="T14" fmla="*/ 5760 w 5761"/>
              <a:gd name="T15" fmla="*/ 803 h 1627"/>
              <a:gd name="T16" fmla="*/ 5760 w 5761"/>
              <a:gd name="T17" fmla="*/ 803 h 1627"/>
              <a:gd name="T18" fmla="*/ 4957 w 5761"/>
              <a:gd name="T19" fmla="*/ 0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1" h="1627">
                <a:moveTo>
                  <a:pt x="4957" y="0"/>
                </a:moveTo>
                <a:lnTo>
                  <a:pt x="4957" y="0"/>
                </a:lnTo>
                <a:cubicBezTo>
                  <a:pt x="804" y="0"/>
                  <a:pt x="804" y="0"/>
                  <a:pt x="804" y="0"/>
                </a:cubicBezTo>
                <a:cubicBezTo>
                  <a:pt x="373" y="0"/>
                  <a:pt x="0" y="352"/>
                  <a:pt x="0" y="803"/>
                </a:cubicBezTo>
                <a:lnTo>
                  <a:pt x="0" y="803"/>
                </a:lnTo>
                <a:cubicBezTo>
                  <a:pt x="0" y="1253"/>
                  <a:pt x="373" y="1626"/>
                  <a:pt x="804" y="1626"/>
                </a:cubicBezTo>
                <a:cubicBezTo>
                  <a:pt x="4957" y="1626"/>
                  <a:pt x="4957" y="1626"/>
                  <a:pt x="4957" y="1626"/>
                </a:cubicBezTo>
                <a:cubicBezTo>
                  <a:pt x="5407" y="1626"/>
                  <a:pt x="5760" y="1253"/>
                  <a:pt x="5760" y="803"/>
                </a:cubicBezTo>
                <a:lnTo>
                  <a:pt x="5760" y="803"/>
                </a:lnTo>
                <a:cubicBezTo>
                  <a:pt x="5760" y="352"/>
                  <a:pt x="5407" y="0"/>
                  <a:pt x="4957" y="0"/>
                </a:cubicBezTo>
              </a:path>
            </a:pathLst>
          </a:custGeom>
          <a:solidFill>
            <a:schemeClr val="accent2"/>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69" name="Freeform 64">
            <a:extLst>
              <a:ext uri="{FF2B5EF4-FFF2-40B4-BE49-F238E27FC236}">
                <a16:creationId xmlns:a16="http://schemas.microsoft.com/office/drawing/2014/main" id="{B5F53B03-8925-AE40-ADD2-A3787CC9CDF8}"/>
              </a:ext>
            </a:extLst>
          </p:cNvPr>
          <p:cNvSpPr>
            <a:spLocks noChangeArrowheads="1"/>
          </p:cNvSpPr>
          <p:nvPr/>
        </p:nvSpPr>
        <p:spPr bwMode="auto">
          <a:xfrm>
            <a:off x="7917061" y="3686607"/>
            <a:ext cx="601662" cy="266987"/>
          </a:xfrm>
          <a:custGeom>
            <a:avLst/>
            <a:gdLst>
              <a:gd name="T0" fmla="*/ 19 w 1410"/>
              <a:gd name="T1" fmla="*/ 627 h 628"/>
              <a:gd name="T2" fmla="*/ 0 w 1410"/>
              <a:gd name="T3" fmla="*/ 569 h 628"/>
              <a:gd name="T4" fmla="*/ 1389 w 1410"/>
              <a:gd name="T5" fmla="*/ 0 h 628"/>
              <a:gd name="T6" fmla="*/ 1409 w 1410"/>
              <a:gd name="T7" fmla="*/ 40 h 628"/>
              <a:gd name="T8" fmla="*/ 19 w 1410"/>
              <a:gd name="T9" fmla="*/ 627 h 628"/>
            </a:gdLst>
            <a:ahLst/>
            <a:cxnLst>
              <a:cxn ang="0">
                <a:pos x="T0" y="T1"/>
              </a:cxn>
              <a:cxn ang="0">
                <a:pos x="T2" y="T3"/>
              </a:cxn>
              <a:cxn ang="0">
                <a:pos x="T4" y="T5"/>
              </a:cxn>
              <a:cxn ang="0">
                <a:pos x="T6" y="T7"/>
              </a:cxn>
              <a:cxn ang="0">
                <a:pos x="T8" y="T9"/>
              </a:cxn>
            </a:cxnLst>
            <a:rect l="0" t="0" r="r" b="b"/>
            <a:pathLst>
              <a:path w="1410" h="628">
                <a:moveTo>
                  <a:pt x="19" y="627"/>
                </a:moveTo>
                <a:lnTo>
                  <a:pt x="0" y="569"/>
                </a:lnTo>
                <a:lnTo>
                  <a:pt x="1389" y="0"/>
                </a:lnTo>
                <a:lnTo>
                  <a:pt x="1409" y="40"/>
                </a:lnTo>
                <a:lnTo>
                  <a:pt x="19" y="627"/>
                </a:lnTo>
              </a:path>
            </a:pathLst>
          </a:custGeom>
          <a:solidFill>
            <a:schemeClr val="bg1">
              <a:lumMod val="95000"/>
            </a:schemeClr>
          </a:solidFill>
          <a:ln w="9525" cap="flat">
            <a:solidFill>
              <a:schemeClr val="bg1"/>
            </a:solidFill>
            <a:bevel/>
            <a:headEnd/>
            <a:tailEnd/>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0" name="Freeform 65">
            <a:extLst>
              <a:ext uri="{FF2B5EF4-FFF2-40B4-BE49-F238E27FC236}">
                <a16:creationId xmlns:a16="http://schemas.microsoft.com/office/drawing/2014/main" id="{F1D3FADD-BB0D-F948-A88D-5A09BBD3D54E}"/>
              </a:ext>
            </a:extLst>
          </p:cNvPr>
          <p:cNvSpPr>
            <a:spLocks noChangeArrowheads="1"/>
          </p:cNvSpPr>
          <p:nvPr/>
        </p:nvSpPr>
        <p:spPr bwMode="auto">
          <a:xfrm>
            <a:off x="7841853" y="3844543"/>
            <a:ext cx="193661" cy="193659"/>
          </a:xfrm>
          <a:custGeom>
            <a:avLst/>
            <a:gdLst>
              <a:gd name="T0" fmla="*/ 235 w 452"/>
              <a:gd name="T1" fmla="*/ 451 h 452"/>
              <a:gd name="T2" fmla="*/ 235 w 452"/>
              <a:gd name="T3" fmla="*/ 451 h 452"/>
              <a:gd name="T4" fmla="*/ 0 w 452"/>
              <a:gd name="T5" fmla="*/ 216 h 452"/>
              <a:gd name="T6" fmla="*/ 235 w 452"/>
              <a:gd name="T7" fmla="*/ 0 h 452"/>
              <a:gd name="T8" fmla="*/ 451 w 452"/>
              <a:gd name="T9" fmla="*/ 216 h 452"/>
              <a:gd name="T10" fmla="*/ 235 w 452"/>
              <a:gd name="T11" fmla="*/ 451 h 452"/>
            </a:gdLst>
            <a:ahLst/>
            <a:cxnLst>
              <a:cxn ang="0">
                <a:pos x="T0" y="T1"/>
              </a:cxn>
              <a:cxn ang="0">
                <a:pos x="T2" y="T3"/>
              </a:cxn>
              <a:cxn ang="0">
                <a:pos x="T4" y="T5"/>
              </a:cxn>
              <a:cxn ang="0">
                <a:pos x="T6" y="T7"/>
              </a:cxn>
              <a:cxn ang="0">
                <a:pos x="T8" y="T9"/>
              </a:cxn>
              <a:cxn ang="0">
                <a:pos x="T10" y="T11"/>
              </a:cxn>
            </a:cxnLst>
            <a:rect l="0" t="0" r="r" b="b"/>
            <a:pathLst>
              <a:path w="452" h="452">
                <a:moveTo>
                  <a:pt x="235" y="451"/>
                </a:moveTo>
                <a:lnTo>
                  <a:pt x="235" y="451"/>
                </a:lnTo>
                <a:cubicBezTo>
                  <a:pt x="98" y="451"/>
                  <a:pt x="0" y="353"/>
                  <a:pt x="0" y="216"/>
                </a:cubicBezTo>
                <a:cubicBezTo>
                  <a:pt x="0" y="98"/>
                  <a:pt x="98" y="0"/>
                  <a:pt x="235" y="0"/>
                </a:cubicBezTo>
                <a:cubicBezTo>
                  <a:pt x="353" y="0"/>
                  <a:pt x="451" y="98"/>
                  <a:pt x="451" y="216"/>
                </a:cubicBezTo>
                <a:cubicBezTo>
                  <a:pt x="451" y="353"/>
                  <a:pt x="353" y="451"/>
                  <a:pt x="235" y="451"/>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1" name="Freeform 66">
            <a:extLst>
              <a:ext uri="{FF2B5EF4-FFF2-40B4-BE49-F238E27FC236}">
                <a16:creationId xmlns:a16="http://schemas.microsoft.com/office/drawing/2014/main" id="{6FF06BBD-310F-9745-8198-DCEB496411A3}"/>
              </a:ext>
            </a:extLst>
          </p:cNvPr>
          <p:cNvSpPr>
            <a:spLocks noChangeArrowheads="1"/>
          </p:cNvSpPr>
          <p:nvPr/>
        </p:nvSpPr>
        <p:spPr bwMode="auto">
          <a:xfrm>
            <a:off x="7883217" y="3887787"/>
            <a:ext cx="109051" cy="109051"/>
          </a:xfrm>
          <a:custGeom>
            <a:avLst/>
            <a:gdLst>
              <a:gd name="T0" fmla="*/ 0 w 256"/>
              <a:gd name="T1" fmla="*/ 118 h 256"/>
              <a:gd name="T2" fmla="*/ 0 w 256"/>
              <a:gd name="T3" fmla="*/ 118 h 256"/>
              <a:gd name="T4" fmla="*/ 137 w 256"/>
              <a:gd name="T5" fmla="*/ 0 h 256"/>
              <a:gd name="T6" fmla="*/ 255 w 256"/>
              <a:gd name="T7" fmla="*/ 118 h 256"/>
              <a:gd name="T8" fmla="*/ 137 w 256"/>
              <a:gd name="T9" fmla="*/ 255 h 256"/>
              <a:gd name="T10" fmla="*/ 0 w 256"/>
              <a:gd name="T11" fmla="*/ 118 h 256"/>
            </a:gdLst>
            <a:ahLst/>
            <a:cxnLst>
              <a:cxn ang="0">
                <a:pos x="T0" y="T1"/>
              </a:cxn>
              <a:cxn ang="0">
                <a:pos x="T2" y="T3"/>
              </a:cxn>
              <a:cxn ang="0">
                <a:pos x="T4" y="T5"/>
              </a:cxn>
              <a:cxn ang="0">
                <a:pos x="T6" y="T7"/>
              </a:cxn>
              <a:cxn ang="0">
                <a:pos x="T8" y="T9"/>
              </a:cxn>
              <a:cxn ang="0">
                <a:pos x="T10" y="T11"/>
              </a:cxn>
            </a:cxnLst>
            <a:rect l="0" t="0" r="r" b="b"/>
            <a:pathLst>
              <a:path w="256" h="256">
                <a:moveTo>
                  <a:pt x="0" y="118"/>
                </a:moveTo>
                <a:lnTo>
                  <a:pt x="0" y="118"/>
                </a:lnTo>
                <a:cubicBezTo>
                  <a:pt x="0" y="59"/>
                  <a:pt x="59" y="0"/>
                  <a:pt x="137" y="0"/>
                </a:cubicBezTo>
                <a:cubicBezTo>
                  <a:pt x="196" y="0"/>
                  <a:pt x="255" y="59"/>
                  <a:pt x="255" y="118"/>
                </a:cubicBezTo>
                <a:cubicBezTo>
                  <a:pt x="255" y="196"/>
                  <a:pt x="196" y="255"/>
                  <a:pt x="137" y="255"/>
                </a:cubicBezTo>
                <a:cubicBezTo>
                  <a:pt x="59" y="255"/>
                  <a:pt x="0" y="196"/>
                  <a:pt x="0" y="118"/>
                </a:cubicBezTo>
              </a:path>
            </a:pathLst>
          </a:custGeom>
          <a:solidFill>
            <a:schemeClr val="accent2"/>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2" name="Freeform 67">
            <a:extLst>
              <a:ext uri="{FF2B5EF4-FFF2-40B4-BE49-F238E27FC236}">
                <a16:creationId xmlns:a16="http://schemas.microsoft.com/office/drawing/2014/main" id="{8E8C549E-F5B4-5541-BB52-A7A555CE7E41}"/>
              </a:ext>
            </a:extLst>
          </p:cNvPr>
          <p:cNvSpPr>
            <a:spLocks noChangeArrowheads="1"/>
          </p:cNvSpPr>
          <p:nvPr/>
        </p:nvSpPr>
        <p:spPr bwMode="auto">
          <a:xfrm>
            <a:off x="8259256" y="3436541"/>
            <a:ext cx="526454" cy="533975"/>
          </a:xfrm>
          <a:custGeom>
            <a:avLst/>
            <a:gdLst>
              <a:gd name="T0" fmla="*/ 0 w 1234"/>
              <a:gd name="T1" fmla="*/ 627 h 1254"/>
              <a:gd name="T2" fmla="*/ 0 w 1234"/>
              <a:gd name="T3" fmla="*/ 627 h 1254"/>
              <a:gd name="T4" fmla="*/ 626 w 1234"/>
              <a:gd name="T5" fmla="*/ 0 h 1254"/>
              <a:gd name="T6" fmla="*/ 1233 w 1234"/>
              <a:gd name="T7" fmla="*/ 627 h 1254"/>
              <a:gd name="T8" fmla="*/ 626 w 1234"/>
              <a:gd name="T9" fmla="*/ 1253 h 1254"/>
              <a:gd name="T10" fmla="*/ 0 w 1234"/>
              <a:gd name="T11" fmla="*/ 627 h 1254"/>
            </a:gdLst>
            <a:ahLst/>
            <a:cxnLst>
              <a:cxn ang="0">
                <a:pos x="T0" y="T1"/>
              </a:cxn>
              <a:cxn ang="0">
                <a:pos x="T2" y="T3"/>
              </a:cxn>
              <a:cxn ang="0">
                <a:pos x="T4" y="T5"/>
              </a:cxn>
              <a:cxn ang="0">
                <a:pos x="T6" y="T7"/>
              </a:cxn>
              <a:cxn ang="0">
                <a:pos x="T8" y="T9"/>
              </a:cxn>
              <a:cxn ang="0">
                <a:pos x="T10" y="T11"/>
              </a:cxn>
            </a:cxnLst>
            <a:rect l="0" t="0" r="r" b="b"/>
            <a:pathLst>
              <a:path w="1234" h="1254">
                <a:moveTo>
                  <a:pt x="0" y="627"/>
                </a:moveTo>
                <a:lnTo>
                  <a:pt x="0" y="627"/>
                </a:lnTo>
                <a:cubicBezTo>
                  <a:pt x="0" y="274"/>
                  <a:pt x="274" y="0"/>
                  <a:pt x="626" y="0"/>
                </a:cubicBezTo>
                <a:cubicBezTo>
                  <a:pt x="958" y="0"/>
                  <a:pt x="1233" y="274"/>
                  <a:pt x="1233" y="627"/>
                </a:cubicBezTo>
                <a:cubicBezTo>
                  <a:pt x="1233" y="959"/>
                  <a:pt x="958" y="1253"/>
                  <a:pt x="626" y="1253"/>
                </a:cubicBezTo>
                <a:cubicBezTo>
                  <a:pt x="274" y="1253"/>
                  <a:pt x="0" y="959"/>
                  <a:pt x="0" y="627"/>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3" name="Freeform 68">
            <a:extLst>
              <a:ext uri="{FF2B5EF4-FFF2-40B4-BE49-F238E27FC236}">
                <a16:creationId xmlns:a16="http://schemas.microsoft.com/office/drawing/2014/main" id="{78786AEF-BC0B-E54D-A1C3-D893FE9839A5}"/>
              </a:ext>
            </a:extLst>
          </p:cNvPr>
          <p:cNvSpPr>
            <a:spLocks noChangeArrowheads="1"/>
          </p:cNvSpPr>
          <p:nvPr/>
        </p:nvSpPr>
        <p:spPr bwMode="auto">
          <a:xfrm>
            <a:off x="8759387" y="4220581"/>
            <a:ext cx="2455530" cy="693790"/>
          </a:xfrm>
          <a:custGeom>
            <a:avLst/>
            <a:gdLst>
              <a:gd name="T0" fmla="*/ 4956 w 5760"/>
              <a:gd name="T1" fmla="*/ 0 h 1626"/>
              <a:gd name="T2" fmla="*/ 4956 w 5760"/>
              <a:gd name="T3" fmla="*/ 0 h 1626"/>
              <a:gd name="T4" fmla="*/ 803 w 5760"/>
              <a:gd name="T5" fmla="*/ 0 h 1626"/>
              <a:gd name="T6" fmla="*/ 0 w 5760"/>
              <a:gd name="T7" fmla="*/ 822 h 1626"/>
              <a:gd name="T8" fmla="*/ 0 w 5760"/>
              <a:gd name="T9" fmla="*/ 822 h 1626"/>
              <a:gd name="T10" fmla="*/ 803 w 5760"/>
              <a:gd name="T11" fmla="*/ 1625 h 1626"/>
              <a:gd name="T12" fmla="*/ 4956 w 5760"/>
              <a:gd name="T13" fmla="*/ 1625 h 1626"/>
              <a:gd name="T14" fmla="*/ 5759 w 5760"/>
              <a:gd name="T15" fmla="*/ 822 h 1626"/>
              <a:gd name="T16" fmla="*/ 5759 w 5760"/>
              <a:gd name="T17" fmla="*/ 822 h 1626"/>
              <a:gd name="T18" fmla="*/ 4956 w 5760"/>
              <a:gd name="T19" fmla="*/ 0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1626">
                <a:moveTo>
                  <a:pt x="4956" y="0"/>
                </a:moveTo>
                <a:lnTo>
                  <a:pt x="4956" y="0"/>
                </a:lnTo>
                <a:cubicBezTo>
                  <a:pt x="803" y="0"/>
                  <a:pt x="803" y="0"/>
                  <a:pt x="803" y="0"/>
                </a:cubicBezTo>
                <a:cubicBezTo>
                  <a:pt x="372" y="0"/>
                  <a:pt x="0" y="371"/>
                  <a:pt x="0" y="822"/>
                </a:cubicBezTo>
                <a:lnTo>
                  <a:pt x="0" y="822"/>
                </a:lnTo>
                <a:cubicBezTo>
                  <a:pt x="0" y="1252"/>
                  <a:pt x="372" y="1625"/>
                  <a:pt x="803" y="1625"/>
                </a:cubicBezTo>
                <a:cubicBezTo>
                  <a:pt x="4956" y="1625"/>
                  <a:pt x="4956" y="1625"/>
                  <a:pt x="4956" y="1625"/>
                </a:cubicBezTo>
                <a:cubicBezTo>
                  <a:pt x="5407" y="1625"/>
                  <a:pt x="5759" y="1252"/>
                  <a:pt x="5759" y="822"/>
                </a:cubicBezTo>
                <a:lnTo>
                  <a:pt x="5759" y="822"/>
                </a:lnTo>
                <a:cubicBezTo>
                  <a:pt x="5759" y="371"/>
                  <a:pt x="5407" y="0"/>
                  <a:pt x="4956" y="0"/>
                </a:cubicBezTo>
              </a:path>
            </a:pathLst>
          </a:custGeom>
          <a:solidFill>
            <a:schemeClr val="accent3"/>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6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4" name="Freeform 69">
            <a:extLst>
              <a:ext uri="{FF2B5EF4-FFF2-40B4-BE49-F238E27FC236}">
                <a16:creationId xmlns:a16="http://schemas.microsoft.com/office/drawing/2014/main" id="{A98F3A8B-A30E-604D-9667-FC0215D834DE}"/>
              </a:ext>
            </a:extLst>
          </p:cNvPr>
          <p:cNvSpPr>
            <a:spLocks noChangeArrowheads="1"/>
          </p:cNvSpPr>
          <p:nvPr/>
        </p:nvSpPr>
        <p:spPr bwMode="auto">
          <a:xfrm>
            <a:off x="8033633" y="4562776"/>
            <a:ext cx="609182" cy="26323"/>
          </a:xfrm>
          <a:custGeom>
            <a:avLst/>
            <a:gdLst>
              <a:gd name="T0" fmla="*/ 1429 w 1430"/>
              <a:gd name="T1" fmla="*/ 59 h 60"/>
              <a:gd name="T2" fmla="*/ 0 w 1430"/>
              <a:gd name="T3" fmla="*/ 59 h 60"/>
              <a:gd name="T4" fmla="*/ 0 w 1430"/>
              <a:gd name="T5" fmla="*/ 0 h 60"/>
              <a:gd name="T6" fmla="*/ 1429 w 1430"/>
              <a:gd name="T7" fmla="*/ 0 h 60"/>
              <a:gd name="T8" fmla="*/ 1429 w 1430"/>
              <a:gd name="T9" fmla="*/ 59 h 60"/>
            </a:gdLst>
            <a:ahLst/>
            <a:cxnLst>
              <a:cxn ang="0">
                <a:pos x="T0" y="T1"/>
              </a:cxn>
              <a:cxn ang="0">
                <a:pos x="T2" y="T3"/>
              </a:cxn>
              <a:cxn ang="0">
                <a:pos x="T4" y="T5"/>
              </a:cxn>
              <a:cxn ang="0">
                <a:pos x="T6" y="T7"/>
              </a:cxn>
              <a:cxn ang="0">
                <a:pos x="T8" y="T9"/>
              </a:cxn>
            </a:cxnLst>
            <a:rect l="0" t="0" r="r" b="b"/>
            <a:pathLst>
              <a:path w="1430" h="60">
                <a:moveTo>
                  <a:pt x="1429" y="59"/>
                </a:moveTo>
                <a:lnTo>
                  <a:pt x="0" y="59"/>
                </a:lnTo>
                <a:lnTo>
                  <a:pt x="0" y="0"/>
                </a:lnTo>
                <a:lnTo>
                  <a:pt x="1429" y="0"/>
                </a:lnTo>
                <a:lnTo>
                  <a:pt x="1429" y="59"/>
                </a:lnTo>
              </a:path>
            </a:pathLst>
          </a:custGeom>
          <a:solidFill>
            <a:schemeClr val="bg1">
              <a:lumMod val="95000"/>
            </a:schemeClr>
          </a:solidFill>
          <a:ln w="9525" cap="flat">
            <a:solidFill>
              <a:schemeClr val="bg1"/>
            </a:solidFill>
            <a:bevel/>
            <a:headEnd/>
            <a:tailEnd/>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5" name="Freeform 70">
            <a:extLst>
              <a:ext uri="{FF2B5EF4-FFF2-40B4-BE49-F238E27FC236}">
                <a16:creationId xmlns:a16="http://schemas.microsoft.com/office/drawing/2014/main" id="{56521A13-B91C-0A43-8489-E2F1148FC566}"/>
              </a:ext>
            </a:extLst>
          </p:cNvPr>
          <p:cNvSpPr>
            <a:spLocks noChangeArrowheads="1"/>
          </p:cNvSpPr>
          <p:nvPr/>
        </p:nvSpPr>
        <p:spPr bwMode="auto">
          <a:xfrm>
            <a:off x="7967826" y="4480048"/>
            <a:ext cx="193659" cy="193659"/>
          </a:xfrm>
          <a:custGeom>
            <a:avLst/>
            <a:gdLst>
              <a:gd name="T0" fmla="*/ 235 w 452"/>
              <a:gd name="T1" fmla="*/ 451 h 452"/>
              <a:gd name="T2" fmla="*/ 235 w 452"/>
              <a:gd name="T3" fmla="*/ 451 h 452"/>
              <a:gd name="T4" fmla="*/ 0 w 452"/>
              <a:gd name="T5" fmla="*/ 216 h 452"/>
              <a:gd name="T6" fmla="*/ 235 w 452"/>
              <a:gd name="T7" fmla="*/ 0 h 452"/>
              <a:gd name="T8" fmla="*/ 451 w 452"/>
              <a:gd name="T9" fmla="*/ 216 h 452"/>
              <a:gd name="T10" fmla="*/ 235 w 452"/>
              <a:gd name="T11" fmla="*/ 451 h 452"/>
            </a:gdLst>
            <a:ahLst/>
            <a:cxnLst>
              <a:cxn ang="0">
                <a:pos x="T0" y="T1"/>
              </a:cxn>
              <a:cxn ang="0">
                <a:pos x="T2" y="T3"/>
              </a:cxn>
              <a:cxn ang="0">
                <a:pos x="T4" y="T5"/>
              </a:cxn>
              <a:cxn ang="0">
                <a:pos x="T6" y="T7"/>
              </a:cxn>
              <a:cxn ang="0">
                <a:pos x="T8" y="T9"/>
              </a:cxn>
              <a:cxn ang="0">
                <a:pos x="T10" y="T11"/>
              </a:cxn>
            </a:cxnLst>
            <a:rect l="0" t="0" r="r" b="b"/>
            <a:pathLst>
              <a:path w="452" h="452">
                <a:moveTo>
                  <a:pt x="235" y="451"/>
                </a:moveTo>
                <a:lnTo>
                  <a:pt x="235" y="451"/>
                </a:lnTo>
                <a:cubicBezTo>
                  <a:pt x="118" y="451"/>
                  <a:pt x="0" y="353"/>
                  <a:pt x="0" y="216"/>
                </a:cubicBezTo>
                <a:cubicBezTo>
                  <a:pt x="0" y="98"/>
                  <a:pt x="118" y="0"/>
                  <a:pt x="235" y="0"/>
                </a:cubicBezTo>
                <a:cubicBezTo>
                  <a:pt x="353" y="0"/>
                  <a:pt x="451" y="98"/>
                  <a:pt x="451" y="216"/>
                </a:cubicBezTo>
                <a:cubicBezTo>
                  <a:pt x="451" y="353"/>
                  <a:pt x="353" y="451"/>
                  <a:pt x="235" y="451"/>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6" name="Freeform 71">
            <a:extLst>
              <a:ext uri="{FF2B5EF4-FFF2-40B4-BE49-F238E27FC236}">
                <a16:creationId xmlns:a16="http://schemas.microsoft.com/office/drawing/2014/main" id="{CE0CC2A6-1A69-974A-A242-4EAA97B3E2C0}"/>
              </a:ext>
            </a:extLst>
          </p:cNvPr>
          <p:cNvSpPr>
            <a:spLocks noChangeArrowheads="1"/>
          </p:cNvSpPr>
          <p:nvPr/>
        </p:nvSpPr>
        <p:spPr bwMode="auto">
          <a:xfrm>
            <a:off x="8009191" y="4521412"/>
            <a:ext cx="109051" cy="109051"/>
          </a:xfrm>
          <a:custGeom>
            <a:avLst/>
            <a:gdLst>
              <a:gd name="T0" fmla="*/ 0 w 256"/>
              <a:gd name="T1" fmla="*/ 118 h 256"/>
              <a:gd name="T2" fmla="*/ 0 w 256"/>
              <a:gd name="T3" fmla="*/ 118 h 256"/>
              <a:gd name="T4" fmla="*/ 137 w 256"/>
              <a:gd name="T5" fmla="*/ 0 h 256"/>
              <a:gd name="T6" fmla="*/ 255 w 256"/>
              <a:gd name="T7" fmla="*/ 118 h 256"/>
              <a:gd name="T8" fmla="*/ 137 w 256"/>
              <a:gd name="T9" fmla="*/ 255 h 256"/>
              <a:gd name="T10" fmla="*/ 0 w 256"/>
              <a:gd name="T11" fmla="*/ 118 h 256"/>
            </a:gdLst>
            <a:ahLst/>
            <a:cxnLst>
              <a:cxn ang="0">
                <a:pos x="T0" y="T1"/>
              </a:cxn>
              <a:cxn ang="0">
                <a:pos x="T2" y="T3"/>
              </a:cxn>
              <a:cxn ang="0">
                <a:pos x="T4" y="T5"/>
              </a:cxn>
              <a:cxn ang="0">
                <a:pos x="T6" y="T7"/>
              </a:cxn>
              <a:cxn ang="0">
                <a:pos x="T8" y="T9"/>
              </a:cxn>
              <a:cxn ang="0">
                <a:pos x="T10" y="T11"/>
              </a:cxn>
            </a:cxnLst>
            <a:rect l="0" t="0" r="r" b="b"/>
            <a:pathLst>
              <a:path w="256" h="256">
                <a:moveTo>
                  <a:pt x="0" y="118"/>
                </a:moveTo>
                <a:lnTo>
                  <a:pt x="0" y="118"/>
                </a:lnTo>
                <a:cubicBezTo>
                  <a:pt x="0" y="59"/>
                  <a:pt x="59" y="0"/>
                  <a:pt x="137" y="0"/>
                </a:cubicBezTo>
                <a:cubicBezTo>
                  <a:pt x="196" y="0"/>
                  <a:pt x="255" y="59"/>
                  <a:pt x="255" y="118"/>
                </a:cubicBezTo>
                <a:cubicBezTo>
                  <a:pt x="255" y="196"/>
                  <a:pt x="196" y="255"/>
                  <a:pt x="137" y="255"/>
                </a:cubicBezTo>
                <a:cubicBezTo>
                  <a:pt x="59" y="255"/>
                  <a:pt x="0" y="196"/>
                  <a:pt x="0" y="118"/>
                </a:cubicBezTo>
              </a:path>
            </a:pathLst>
          </a:custGeom>
          <a:solidFill>
            <a:schemeClr val="accent3"/>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7" name="Freeform 72">
            <a:extLst>
              <a:ext uri="{FF2B5EF4-FFF2-40B4-BE49-F238E27FC236}">
                <a16:creationId xmlns:a16="http://schemas.microsoft.com/office/drawing/2014/main" id="{1BFFE021-D869-F54F-942D-6351F251952E}"/>
              </a:ext>
            </a:extLst>
          </p:cNvPr>
          <p:cNvSpPr>
            <a:spLocks noChangeArrowheads="1"/>
          </p:cNvSpPr>
          <p:nvPr/>
        </p:nvSpPr>
        <p:spPr bwMode="auto">
          <a:xfrm>
            <a:off x="8409671" y="4320231"/>
            <a:ext cx="526454" cy="533975"/>
          </a:xfrm>
          <a:custGeom>
            <a:avLst/>
            <a:gdLst>
              <a:gd name="T0" fmla="*/ 0 w 1234"/>
              <a:gd name="T1" fmla="*/ 627 h 1254"/>
              <a:gd name="T2" fmla="*/ 0 w 1234"/>
              <a:gd name="T3" fmla="*/ 627 h 1254"/>
              <a:gd name="T4" fmla="*/ 626 w 1234"/>
              <a:gd name="T5" fmla="*/ 0 h 1254"/>
              <a:gd name="T6" fmla="*/ 1233 w 1234"/>
              <a:gd name="T7" fmla="*/ 627 h 1254"/>
              <a:gd name="T8" fmla="*/ 626 w 1234"/>
              <a:gd name="T9" fmla="*/ 1253 h 1254"/>
              <a:gd name="T10" fmla="*/ 0 w 1234"/>
              <a:gd name="T11" fmla="*/ 627 h 1254"/>
            </a:gdLst>
            <a:ahLst/>
            <a:cxnLst>
              <a:cxn ang="0">
                <a:pos x="T0" y="T1"/>
              </a:cxn>
              <a:cxn ang="0">
                <a:pos x="T2" y="T3"/>
              </a:cxn>
              <a:cxn ang="0">
                <a:pos x="T4" y="T5"/>
              </a:cxn>
              <a:cxn ang="0">
                <a:pos x="T6" y="T7"/>
              </a:cxn>
              <a:cxn ang="0">
                <a:pos x="T8" y="T9"/>
              </a:cxn>
              <a:cxn ang="0">
                <a:pos x="T10" y="T11"/>
              </a:cxn>
            </a:cxnLst>
            <a:rect l="0" t="0" r="r" b="b"/>
            <a:pathLst>
              <a:path w="1234" h="1254">
                <a:moveTo>
                  <a:pt x="0" y="627"/>
                </a:moveTo>
                <a:lnTo>
                  <a:pt x="0" y="627"/>
                </a:lnTo>
                <a:cubicBezTo>
                  <a:pt x="0" y="294"/>
                  <a:pt x="274" y="0"/>
                  <a:pt x="626" y="0"/>
                </a:cubicBezTo>
                <a:cubicBezTo>
                  <a:pt x="959" y="0"/>
                  <a:pt x="1233" y="294"/>
                  <a:pt x="1233" y="627"/>
                </a:cubicBezTo>
                <a:cubicBezTo>
                  <a:pt x="1233" y="979"/>
                  <a:pt x="959" y="1253"/>
                  <a:pt x="626" y="1253"/>
                </a:cubicBezTo>
                <a:cubicBezTo>
                  <a:pt x="274" y="1253"/>
                  <a:pt x="0" y="979"/>
                  <a:pt x="0" y="627"/>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8" name="Freeform 73">
            <a:extLst>
              <a:ext uri="{FF2B5EF4-FFF2-40B4-BE49-F238E27FC236}">
                <a16:creationId xmlns:a16="http://schemas.microsoft.com/office/drawing/2014/main" id="{260E200D-6CDB-6340-8800-589F5A7B6767}"/>
              </a:ext>
            </a:extLst>
          </p:cNvPr>
          <p:cNvSpPr>
            <a:spLocks noChangeArrowheads="1"/>
          </p:cNvSpPr>
          <p:nvPr/>
        </p:nvSpPr>
        <p:spPr bwMode="auto">
          <a:xfrm>
            <a:off x="8567607" y="5113672"/>
            <a:ext cx="2464932" cy="684390"/>
          </a:xfrm>
          <a:custGeom>
            <a:avLst/>
            <a:gdLst>
              <a:gd name="T0" fmla="*/ 4956 w 5780"/>
              <a:gd name="T1" fmla="*/ 0 h 1607"/>
              <a:gd name="T2" fmla="*/ 4956 w 5780"/>
              <a:gd name="T3" fmla="*/ 0 h 1607"/>
              <a:gd name="T4" fmla="*/ 823 w 5780"/>
              <a:gd name="T5" fmla="*/ 0 h 1607"/>
              <a:gd name="T6" fmla="*/ 0 w 5780"/>
              <a:gd name="T7" fmla="*/ 803 h 1607"/>
              <a:gd name="T8" fmla="*/ 0 w 5780"/>
              <a:gd name="T9" fmla="*/ 803 h 1607"/>
              <a:gd name="T10" fmla="*/ 823 w 5780"/>
              <a:gd name="T11" fmla="*/ 1606 h 1607"/>
              <a:gd name="T12" fmla="*/ 4956 w 5780"/>
              <a:gd name="T13" fmla="*/ 1606 h 1607"/>
              <a:gd name="T14" fmla="*/ 5779 w 5780"/>
              <a:gd name="T15" fmla="*/ 803 h 1607"/>
              <a:gd name="T16" fmla="*/ 5779 w 5780"/>
              <a:gd name="T17" fmla="*/ 803 h 1607"/>
              <a:gd name="T18" fmla="*/ 4956 w 5780"/>
              <a:gd name="T19" fmla="*/ 0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80" h="1607">
                <a:moveTo>
                  <a:pt x="4956" y="0"/>
                </a:moveTo>
                <a:lnTo>
                  <a:pt x="4956" y="0"/>
                </a:lnTo>
                <a:cubicBezTo>
                  <a:pt x="823" y="0"/>
                  <a:pt x="823" y="0"/>
                  <a:pt x="823" y="0"/>
                </a:cubicBezTo>
                <a:cubicBezTo>
                  <a:pt x="373" y="0"/>
                  <a:pt x="0" y="353"/>
                  <a:pt x="0" y="803"/>
                </a:cubicBezTo>
                <a:lnTo>
                  <a:pt x="0" y="803"/>
                </a:lnTo>
                <a:cubicBezTo>
                  <a:pt x="0" y="1253"/>
                  <a:pt x="373" y="1606"/>
                  <a:pt x="823" y="1606"/>
                </a:cubicBezTo>
                <a:cubicBezTo>
                  <a:pt x="4956" y="1606"/>
                  <a:pt x="4956" y="1606"/>
                  <a:pt x="4956" y="1606"/>
                </a:cubicBezTo>
                <a:cubicBezTo>
                  <a:pt x="5407" y="1606"/>
                  <a:pt x="5779" y="1253"/>
                  <a:pt x="5779" y="803"/>
                </a:cubicBezTo>
                <a:lnTo>
                  <a:pt x="5779" y="803"/>
                </a:lnTo>
                <a:cubicBezTo>
                  <a:pt x="5779" y="353"/>
                  <a:pt x="5407" y="0"/>
                  <a:pt x="4956" y="0"/>
                </a:cubicBezTo>
              </a:path>
            </a:pathLst>
          </a:custGeom>
          <a:solidFill>
            <a:schemeClr val="accent4"/>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9" name="Freeform 74">
            <a:extLst>
              <a:ext uri="{FF2B5EF4-FFF2-40B4-BE49-F238E27FC236}">
                <a16:creationId xmlns:a16="http://schemas.microsoft.com/office/drawing/2014/main" id="{DF63806D-E663-8847-ABE9-280C2D5A036A}"/>
              </a:ext>
            </a:extLst>
          </p:cNvPr>
          <p:cNvSpPr>
            <a:spLocks noChangeArrowheads="1"/>
          </p:cNvSpPr>
          <p:nvPr/>
        </p:nvSpPr>
        <p:spPr bwMode="auto">
          <a:xfrm>
            <a:off x="7900140" y="5198281"/>
            <a:ext cx="618583" cy="276388"/>
          </a:xfrm>
          <a:custGeom>
            <a:avLst/>
            <a:gdLst>
              <a:gd name="T0" fmla="*/ 1429 w 1450"/>
              <a:gd name="T1" fmla="*/ 646 h 647"/>
              <a:gd name="T2" fmla="*/ 0 w 1450"/>
              <a:gd name="T3" fmla="*/ 39 h 647"/>
              <a:gd name="T4" fmla="*/ 20 w 1450"/>
              <a:gd name="T5" fmla="*/ 0 h 647"/>
              <a:gd name="T6" fmla="*/ 1449 w 1450"/>
              <a:gd name="T7" fmla="*/ 587 h 647"/>
              <a:gd name="T8" fmla="*/ 1429 w 1450"/>
              <a:gd name="T9" fmla="*/ 646 h 647"/>
            </a:gdLst>
            <a:ahLst/>
            <a:cxnLst>
              <a:cxn ang="0">
                <a:pos x="T0" y="T1"/>
              </a:cxn>
              <a:cxn ang="0">
                <a:pos x="T2" y="T3"/>
              </a:cxn>
              <a:cxn ang="0">
                <a:pos x="T4" y="T5"/>
              </a:cxn>
              <a:cxn ang="0">
                <a:pos x="T6" y="T7"/>
              </a:cxn>
              <a:cxn ang="0">
                <a:pos x="T8" y="T9"/>
              </a:cxn>
            </a:cxnLst>
            <a:rect l="0" t="0" r="r" b="b"/>
            <a:pathLst>
              <a:path w="1450" h="647">
                <a:moveTo>
                  <a:pt x="1429" y="646"/>
                </a:moveTo>
                <a:lnTo>
                  <a:pt x="0" y="39"/>
                </a:lnTo>
                <a:lnTo>
                  <a:pt x="20" y="0"/>
                </a:lnTo>
                <a:lnTo>
                  <a:pt x="1449" y="587"/>
                </a:lnTo>
                <a:lnTo>
                  <a:pt x="1429" y="646"/>
                </a:lnTo>
              </a:path>
            </a:pathLst>
          </a:custGeom>
          <a:solidFill>
            <a:schemeClr val="bg1">
              <a:lumMod val="95000"/>
            </a:schemeClr>
          </a:solidFill>
          <a:ln w="9525" cap="flat">
            <a:solidFill>
              <a:schemeClr val="bg1"/>
            </a:solidFill>
            <a:bevel/>
            <a:headEnd/>
            <a:tailEnd/>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0" name="Freeform 75">
            <a:extLst>
              <a:ext uri="{FF2B5EF4-FFF2-40B4-BE49-F238E27FC236}">
                <a16:creationId xmlns:a16="http://schemas.microsoft.com/office/drawing/2014/main" id="{FAC5EFB4-A98F-B745-8BEF-C51B29291B10}"/>
              </a:ext>
            </a:extLst>
          </p:cNvPr>
          <p:cNvSpPr>
            <a:spLocks noChangeArrowheads="1"/>
          </p:cNvSpPr>
          <p:nvPr/>
        </p:nvSpPr>
        <p:spPr bwMode="auto">
          <a:xfrm>
            <a:off x="7841853" y="5123073"/>
            <a:ext cx="193661" cy="193659"/>
          </a:xfrm>
          <a:custGeom>
            <a:avLst/>
            <a:gdLst>
              <a:gd name="T0" fmla="*/ 216 w 452"/>
              <a:gd name="T1" fmla="*/ 451 h 452"/>
              <a:gd name="T2" fmla="*/ 216 w 452"/>
              <a:gd name="T3" fmla="*/ 451 h 452"/>
              <a:gd name="T4" fmla="*/ 0 w 452"/>
              <a:gd name="T5" fmla="*/ 235 h 452"/>
              <a:gd name="T6" fmla="*/ 216 w 452"/>
              <a:gd name="T7" fmla="*/ 0 h 452"/>
              <a:gd name="T8" fmla="*/ 451 w 452"/>
              <a:gd name="T9" fmla="*/ 235 h 452"/>
              <a:gd name="T10" fmla="*/ 216 w 452"/>
              <a:gd name="T11" fmla="*/ 451 h 452"/>
            </a:gdLst>
            <a:ahLst/>
            <a:cxnLst>
              <a:cxn ang="0">
                <a:pos x="T0" y="T1"/>
              </a:cxn>
              <a:cxn ang="0">
                <a:pos x="T2" y="T3"/>
              </a:cxn>
              <a:cxn ang="0">
                <a:pos x="T4" y="T5"/>
              </a:cxn>
              <a:cxn ang="0">
                <a:pos x="T6" y="T7"/>
              </a:cxn>
              <a:cxn ang="0">
                <a:pos x="T8" y="T9"/>
              </a:cxn>
              <a:cxn ang="0">
                <a:pos x="T10" y="T11"/>
              </a:cxn>
            </a:cxnLst>
            <a:rect l="0" t="0" r="r" b="b"/>
            <a:pathLst>
              <a:path w="452" h="452">
                <a:moveTo>
                  <a:pt x="216" y="451"/>
                </a:moveTo>
                <a:lnTo>
                  <a:pt x="216" y="451"/>
                </a:lnTo>
                <a:cubicBezTo>
                  <a:pt x="98" y="451"/>
                  <a:pt x="0" y="353"/>
                  <a:pt x="0" y="235"/>
                </a:cubicBezTo>
                <a:cubicBezTo>
                  <a:pt x="0" y="118"/>
                  <a:pt x="98" y="0"/>
                  <a:pt x="216" y="0"/>
                </a:cubicBezTo>
                <a:cubicBezTo>
                  <a:pt x="353" y="0"/>
                  <a:pt x="451" y="118"/>
                  <a:pt x="451" y="235"/>
                </a:cubicBezTo>
                <a:cubicBezTo>
                  <a:pt x="451" y="353"/>
                  <a:pt x="353" y="451"/>
                  <a:pt x="216" y="451"/>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1" name="Freeform 76">
            <a:extLst>
              <a:ext uri="{FF2B5EF4-FFF2-40B4-BE49-F238E27FC236}">
                <a16:creationId xmlns:a16="http://schemas.microsoft.com/office/drawing/2014/main" id="{3F9C4F04-B092-5F46-BB1C-EFC16792E16C}"/>
              </a:ext>
            </a:extLst>
          </p:cNvPr>
          <p:cNvSpPr>
            <a:spLocks noChangeArrowheads="1"/>
          </p:cNvSpPr>
          <p:nvPr/>
        </p:nvSpPr>
        <p:spPr bwMode="auto">
          <a:xfrm>
            <a:off x="7883217" y="5164438"/>
            <a:ext cx="109051" cy="109051"/>
          </a:xfrm>
          <a:custGeom>
            <a:avLst/>
            <a:gdLst>
              <a:gd name="T0" fmla="*/ 0 w 256"/>
              <a:gd name="T1" fmla="*/ 136 h 255"/>
              <a:gd name="T2" fmla="*/ 0 w 256"/>
              <a:gd name="T3" fmla="*/ 136 h 255"/>
              <a:gd name="T4" fmla="*/ 118 w 256"/>
              <a:gd name="T5" fmla="*/ 0 h 255"/>
              <a:gd name="T6" fmla="*/ 255 w 256"/>
              <a:gd name="T7" fmla="*/ 136 h 255"/>
              <a:gd name="T8" fmla="*/ 118 w 256"/>
              <a:gd name="T9" fmla="*/ 254 h 255"/>
              <a:gd name="T10" fmla="*/ 0 w 256"/>
              <a:gd name="T11" fmla="*/ 136 h 255"/>
            </a:gdLst>
            <a:ahLst/>
            <a:cxnLst>
              <a:cxn ang="0">
                <a:pos x="T0" y="T1"/>
              </a:cxn>
              <a:cxn ang="0">
                <a:pos x="T2" y="T3"/>
              </a:cxn>
              <a:cxn ang="0">
                <a:pos x="T4" y="T5"/>
              </a:cxn>
              <a:cxn ang="0">
                <a:pos x="T6" y="T7"/>
              </a:cxn>
              <a:cxn ang="0">
                <a:pos x="T8" y="T9"/>
              </a:cxn>
              <a:cxn ang="0">
                <a:pos x="T10" y="T11"/>
              </a:cxn>
            </a:cxnLst>
            <a:rect l="0" t="0" r="r" b="b"/>
            <a:pathLst>
              <a:path w="256" h="255">
                <a:moveTo>
                  <a:pt x="0" y="136"/>
                </a:moveTo>
                <a:lnTo>
                  <a:pt x="0" y="136"/>
                </a:lnTo>
                <a:cubicBezTo>
                  <a:pt x="0" y="58"/>
                  <a:pt x="59" y="0"/>
                  <a:pt x="118" y="0"/>
                </a:cubicBezTo>
                <a:cubicBezTo>
                  <a:pt x="196" y="0"/>
                  <a:pt x="255" y="58"/>
                  <a:pt x="255" y="136"/>
                </a:cubicBezTo>
                <a:cubicBezTo>
                  <a:pt x="255" y="195"/>
                  <a:pt x="196" y="254"/>
                  <a:pt x="118" y="254"/>
                </a:cubicBezTo>
                <a:cubicBezTo>
                  <a:pt x="59" y="254"/>
                  <a:pt x="0" y="195"/>
                  <a:pt x="0" y="136"/>
                </a:cubicBezTo>
              </a:path>
            </a:pathLst>
          </a:custGeom>
          <a:solidFill>
            <a:schemeClr val="accent4"/>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2" name="Freeform 77">
            <a:extLst>
              <a:ext uri="{FF2B5EF4-FFF2-40B4-BE49-F238E27FC236}">
                <a16:creationId xmlns:a16="http://schemas.microsoft.com/office/drawing/2014/main" id="{675246B8-7193-F04D-A587-754874371981}"/>
              </a:ext>
            </a:extLst>
          </p:cNvPr>
          <p:cNvSpPr>
            <a:spLocks noChangeArrowheads="1"/>
          </p:cNvSpPr>
          <p:nvPr/>
        </p:nvSpPr>
        <p:spPr bwMode="auto">
          <a:xfrm>
            <a:off x="8217891" y="5215202"/>
            <a:ext cx="533975" cy="533975"/>
          </a:xfrm>
          <a:custGeom>
            <a:avLst/>
            <a:gdLst>
              <a:gd name="T0" fmla="*/ 0 w 1254"/>
              <a:gd name="T1" fmla="*/ 627 h 1254"/>
              <a:gd name="T2" fmla="*/ 0 w 1254"/>
              <a:gd name="T3" fmla="*/ 627 h 1254"/>
              <a:gd name="T4" fmla="*/ 627 w 1254"/>
              <a:gd name="T5" fmla="*/ 0 h 1254"/>
              <a:gd name="T6" fmla="*/ 1253 w 1254"/>
              <a:gd name="T7" fmla="*/ 627 h 1254"/>
              <a:gd name="T8" fmla="*/ 627 w 1254"/>
              <a:gd name="T9" fmla="*/ 1253 h 1254"/>
              <a:gd name="T10" fmla="*/ 0 w 1254"/>
              <a:gd name="T11" fmla="*/ 627 h 1254"/>
            </a:gdLst>
            <a:ahLst/>
            <a:cxnLst>
              <a:cxn ang="0">
                <a:pos x="T0" y="T1"/>
              </a:cxn>
              <a:cxn ang="0">
                <a:pos x="T2" y="T3"/>
              </a:cxn>
              <a:cxn ang="0">
                <a:pos x="T4" y="T5"/>
              </a:cxn>
              <a:cxn ang="0">
                <a:pos x="T6" y="T7"/>
              </a:cxn>
              <a:cxn ang="0">
                <a:pos x="T8" y="T9"/>
              </a:cxn>
              <a:cxn ang="0">
                <a:pos x="T10" y="T11"/>
              </a:cxn>
            </a:cxnLst>
            <a:rect l="0" t="0" r="r" b="b"/>
            <a:pathLst>
              <a:path w="1254" h="1254">
                <a:moveTo>
                  <a:pt x="0" y="627"/>
                </a:moveTo>
                <a:lnTo>
                  <a:pt x="0" y="627"/>
                </a:lnTo>
                <a:cubicBezTo>
                  <a:pt x="0" y="274"/>
                  <a:pt x="274" y="0"/>
                  <a:pt x="627" y="0"/>
                </a:cubicBezTo>
                <a:cubicBezTo>
                  <a:pt x="959" y="0"/>
                  <a:pt x="1253" y="274"/>
                  <a:pt x="1253" y="627"/>
                </a:cubicBezTo>
                <a:cubicBezTo>
                  <a:pt x="1253" y="959"/>
                  <a:pt x="959" y="1253"/>
                  <a:pt x="627" y="1253"/>
                </a:cubicBezTo>
                <a:cubicBezTo>
                  <a:pt x="274" y="1253"/>
                  <a:pt x="0" y="959"/>
                  <a:pt x="0" y="627"/>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3" name="Freeform 78">
            <a:extLst>
              <a:ext uri="{FF2B5EF4-FFF2-40B4-BE49-F238E27FC236}">
                <a16:creationId xmlns:a16="http://schemas.microsoft.com/office/drawing/2014/main" id="{678521C9-7E9C-E74D-95EE-B915B31DFABA}"/>
              </a:ext>
            </a:extLst>
          </p:cNvPr>
          <p:cNvSpPr>
            <a:spLocks noChangeArrowheads="1"/>
          </p:cNvSpPr>
          <p:nvPr/>
        </p:nvSpPr>
        <p:spPr bwMode="auto">
          <a:xfrm>
            <a:off x="7883217" y="5999243"/>
            <a:ext cx="2464932" cy="693790"/>
          </a:xfrm>
          <a:custGeom>
            <a:avLst/>
            <a:gdLst>
              <a:gd name="T0" fmla="*/ 4955 w 5779"/>
              <a:gd name="T1" fmla="*/ 0 h 1627"/>
              <a:gd name="T2" fmla="*/ 4955 w 5779"/>
              <a:gd name="T3" fmla="*/ 0 h 1627"/>
              <a:gd name="T4" fmla="*/ 823 w 5779"/>
              <a:gd name="T5" fmla="*/ 0 h 1627"/>
              <a:gd name="T6" fmla="*/ 0 w 5779"/>
              <a:gd name="T7" fmla="*/ 803 h 1627"/>
              <a:gd name="T8" fmla="*/ 0 w 5779"/>
              <a:gd name="T9" fmla="*/ 803 h 1627"/>
              <a:gd name="T10" fmla="*/ 823 w 5779"/>
              <a:gd name="T11" fmla="*/ 1626 h 1627"/>
              <a:gd name="T12" fmla="*/ 4955 w 5779"/>
              <a:gd name="T13" fmla="*/ 1626 h 1627"/>
              <a:gd name="T14" fmla="*/ 5778 w 5779"/>
              <a:gd name="T15" fmla="*/ 803 h 1627"/>
              <a:gd name="T16" fmla="*/ 5778 w 5779"/>
              <a:gd name="T17" fmla="*/ 803 h 1627"/>
              <a:gd name="T18" fmla="*/ 4955 w 5779"/>
              <a:gd name="T19" fmla="*/ 0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79" h="1627">
                <a:moveTo>
                  <a:pt x="4955" y="0"/>
                </a:moveTo>
                <a:lnTo>
                  <a:pt x="4955" y="0"/>
                </a:lnTo>
                <a:cubicBezTo>
                  <a:pt x="823" y="0"/>
                  <a:pt x="823" y="0"/>
                  <a:pt x="823" y="0"/>
                </a:cubicBezTo>
                <a:cubicBezTo>
                  <a:pt x="372" y="0"/>
                  <a:pt x="0" y="372"/>
                  <a:pt x="0" y="803"/>
                </a:cubicBezTo>
                <a:lnTo>
                  <a:pt x="0" y="803"/>
                </a:lnTo>
                <a:cubicBezTo>
                  <a:pt x="0" y="1254"/>
                  <a:pt x="372" y="1626"/>
                  <a:pt x="823" y="1626"/>
                </a:cubicBezTo>
                <a:cubicBezTo>
                  <a:pt x="4955" y="1626"/>
                  <a:pt x="4955" y="1626"/>
                  <a:pt x="4955" y="1626"/>
                </a:cubicBezTo>
                <a:cubicBezTo>
                  <a:pt x="5406" y="1626"/>
                  <a:pt x="5778" y="1254"/>
                  <a:pt x="5778" y="803"/>
                </a:cubicBezTo>
                <a:lnTo>
                  <a:pt x="5778" y="803"/>
                </a:lnTo>
                <a:cubicBezTo>
                  <a:pt x="5778" y="372"/>
                  <a:pt x="5406" y="0"/>
                  <a:pt x="4955" y="0"/>
                </a:cubicBezTo>
              </a:path>
            </a:pathLst>
          </a:custGeom>
          <a:solidFill>
            <a:schemeClr val="accent5"/>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6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4" name="Freeform 79">
            <a:extLst>
              <a:ext uri="{FF2B5EF4-FFF2-40B4-BE49-F238E27FC236}">
                <a16:creationId xmlns:a16="http://schemas.microsoft.com/office/drawing/2014/main" id="{E8A1452F-BBCB-614E-88A9-528D579D63FC}"/>
              </a:ext>
            </a:extLst>
          </p:cNvPr>
          <p:cNvSpPr>
            <a:spLocks noChangeArrowheads="1"/>
          </p:cNvSpPr>
          <p:nvPr/>
        </p:nvSpPr>
        <p:spPr bwMode="auto">
          <a:xfrm>
            <a:off x="7390607" y="5858228"/>
            <a:ext cx="385440" cy="485090"/>
          </a:xfrm>
          <a:custGeom>
            <a:avLst/>
            <a:gdLst>
              <a:gd name="T0" fmla="*/ 862 w 902"/>
              <a:gd name="T1" fmla="*/ 1136 h 1137"/>
              <a:gd name="T2" fmla="*/ 0 w 902"/>
              <a:gd name="T3" fmla="*/ 20 h 1137"/>
              <a:gd name="T4" fmla="*/ 39 w 902"/>
              <a:gd name="T5" fmla="*/ 0 h 1137"/>
              <a:gd name="T6" fmla="*/ 901 w 902"/>
              <a:gd name="T7" fmla="*/ 1117 h 1137"/>
              <a:gd name="T8" fmla="*/ 862 w 902"/>
              <a:gd name="T9" fmla="*/ 1136 h 1137"/>
            </a:gdLst>
            <a:ahLst/>
            <a:cxnLst>
              <a:cxn ang="0">
                <a:pos x="T0" y="T1"/>
              </a:cxn>
              <a:cxn ang="0">
                <a:pos x="T2" y="T3"/>
              </a:cxn>
              <a:cxn ang="0">
                <a:pos x="T4" y="T5"/>
              </a:cxn>
              <a:cxn ang="0">
                <a:pos x="T6" y="T7"/>
              </a:cxn>
              <a:cxn ang="0">
                <a:pos x="T8" y="T9"/>
              </a:cxn>
            </a:cxnLst>
            <a:rect l="0" t="0" r="r" b="b"/>
            <a:pathLst>
              <a:path w="902" h="1137">
                <a:moveTo>
                  <a:pt x="862" y="1136"/>
                </a:moveTo>
                <a:lnTo>
                  <a:pt x="0" y="20"/>
                </a:lnTo>
                <a:lnTo>
                  <a:pt x="39" y="0"/>
                </a:lnTo>
                <a:lnTo>
                  <a:pt x="901" y="1117"/>
                </a:lnTo>
                <a:lnTo>
                  <a:pt x="862" y="1136"/>
                </a:lnTo>
              </a:path>
            </a:pathLst>
          </a:custGeom>
          <a:solidFill>
            <a:schemeClr val="bg1">
              <a:lumMod val="95000"/>
            </a:schemeClr>
          </a:solidFill>
          <a:ln w="9525" cap="flat">
            <a:solidFill>
              <a:schemeClr val="bg1"/>
            </a:solidFill>
            <a:bevel/>
            <a:headEnd/>
            <a:tailEnd/>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5" name="Freeform 80">
            <a:extLst>
              <a:ext uri="{FF2B5EF4-FFF2-40B4-BE49-F238E27FC236}">
                <a16:creationId xmlns:a16="http://schemas.microsoft.com/office/drawing/2014/main" id="{2EB696A7-C923-B542-8E2E-BC7D9B0EEDD7}"/>
              </a:ext>
            </a:extLst>
          </p:cNvPr>
          <p:cNvSpPr>
            <a:spLocks noChangeArrowheads="1"/>
          </p:cNvSpPr>
          <p:nvPr/>
        </p:nvSpPr>
        <p:spPr bwMode="auto">
          <a:xfrm>
            <a:off x="7315399" y="5790541"/>
            <a:ext cx="191780" cy="193661"/>
          </a:xfrm>
          <a:custGeom>
            <a:avLst/>
            <a:gdLst>
              <a:gd name="T0" fmla="*/ 235 w 451"/>
              <a:gd name="T1" fmla="*/ 451 h 452"/>
              <a:gd name="T2" fmla="*/ 235 w 451"/>
              <a:gd name="T3" fmla="*/ 451 h 452"/>
              <a:gd name="T4" fmla="*/ 0 w 451"/>
              <a:gd name="T5" fmla="*/ 235 h 452"/>
              <a:gd name="T6" fmla="*/ 235 w 451"/>
              <a:gd name="T7" fmla="*/ 0 h 452"/>
              <a:gd name="T8" fmla="*/ 450 w 451"/>
              <a:gd name="T9" fmla="*/ 235 h 452"/>
              <a:gd name="T10" fmla="*/ 235 w 451"/>
              <a:gd name="T11" fmla="*/ 451 h 452"/>
            </a:gdLst>
            <a:ahLst/>
            <a:cxnLst>
              <a:cxn ang="0">
                <a:pos x="T0" y="T1"/>
              </a:cxn>
              <a:cxn ang="0">
                <a:pos x="T2" y="T3"/>
              </a:cxn>
              <a:cxn ang="0">
                <a:pos x="T4" y="T5"/>
              </a:cxn>
              <a:cxn ang="0">
                <a:pos x="T6" y="T7"/>
              </a:cxn>
              <a:cxn ang="0">
                <a:pos x="T8" y="T9"/>
              </a:cxn>
              <a:cxn ang="0">
                <a:pos x="T10" y="T11"/>
              </a:cxn>
            </a:cxnLst>
            <a:rect l="0" t="0" r="r" b="b"/>
            <a:pathLst>
              <a:path w="451" h="452">
                <a:moveTo>
                  <a:pt x="235" y="451"/>
                </a:moveTo>
                <a:lnTo>
                  <a:pt x="235" y="451"/>
                </a:lnTo>
                <a:cubicBezTo>
                  <a:pt x="98" y="451"/>
                  <a:pt x="0" y="353"/>
                  <a:pt x="0" y="235"/>
                </a:cubicBezTo>
                <a:cubicBezTo>
                  <a:pt x="0" y="99"/>
                  <a:pt x="98" y="0"/>
                  <a:pt x="235" y="0"/>
                </a:cubicBezTo>
                <a:cubicBezTo>
                  <a:pt x="353" y="0"/>
                  <a:pt x="450" y="99"/>
                  <a:pt x="450" y="235"/>
                </a:cubicBezTo>
                <a:cubicBezTo>
                  <a:pt x="450" y="353"/>
                  <a:pt x="353" y="451"/>
                  <a:pt x="235" y="451"/>
                </a:cubicBezTo>
              </a:path>
            </a:pathLst>
          </a:custGeom>
          <a:solidFill>
            <a:schemeClr val="bg1">
              <a:lumMod val="95000"/>
            </a:schemeClr>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6" name="Freeform 81">
            <a:extLst>
              <a:ext uri="{FF2B5EF4-FFF2-40B4-BE49-F238E27FC236}">
                <a16:creationId xmlns:a16="http://schemas.microsoft.com/office/drawing/2014/main" id="{094DF214-F756-E545-AE05-8A37BB40A596}"/>
              </a:ext>
            </a:extLst>
          </p:cNvPr>
          <p:cNvSpPr>
            <a:spLocks noChangeArrowheads="1"/>
          </p:cNvSpPr>
          <p:nvPr/>
        </p:nvSpPr>
        <p:spPr bwMode="auto">
          <a:xfrm>
            <a:off x="7356764" y="5833786"/>
            <a:ext cx="109051" cy="109051"/>
          </a:xfrm>
          <a:custGeom>
            <a:avLst/>
            <a:gdLst>
              <a:gd name="T0" fmla="*/ 0 w 256"/>
              <a:gd name="T1" fmla="*/ 136 h 255"/>
              <a:gd name="T2" fmla="*/ 0 w 256"/>
              <a:gd name="T3" fmla="*/ 136 h 255"/>
              <a:gd name="T4" fmla="*/ 137 w 256"/>
              <a:gd name="T5" fmla="*/ 0 h 255"/>
              <a:gd name="T6" fmla="*/ 255 w 256"/>
              <a:gd name="T7" fmla="*/ 136 h 255"/>
              <a:gd name="T8" fmla="*/ 137 w 256"/>
              <a:gd name="T9" fmla="*/ 254 h 255"/>
              <a:gd name="T10" fmla="*/ 0 w 256"/>
              <a:gd name="T11" fmla="*/ 136 h 255"/>
            </a:gdLst>
            <a:ahLst/>
            <a:cxnLst>
              <a:cxn ang="0">
                <a:pos x="T0" y="T1"/>
              </a:cxn>
              <a:cxn ang="0">
                <a:pos x="T2" y="T3"/>
              </a:cxn>
              <a:cxn ang="0">
                <a:pos x="T4" y="T5"/>
              </a:cxn>
              <a:cxn ang="0">
                <a:pos x="T6" y="T7"/>
              </a:cxn>
              <a:cxn ang="0">
                <a:pos x="T8" y="T9"/>
              </a:cxn>
              <a:cxn ang="0">
                <a:pos x="T10" y="T11"/>
              </a:cxn>
            </a:cxnLst>
            <a:rect l="0" t="0" r="r" b="b"/>
            <a:pathLst>
              <a:path w="256" h="255">
                <a:moveTo>
                  <a:pt x="0" y="136"/>
                </a:moveTo>
                <a:lnTo>
                  <a:pt x="0" y="136"/>
                </a:lnTo>
                <a:cubicBezTo>
                  <a:pt x="0" y="58"/>
                  <a:pt x="59" y="0"/>
                  <a:pt x="137" y="0"/>
                </a:cubicBezTo>
                <a:cubicBezTo>
                  <a:pt x="196" y="0"/>
                  <a:pt x="255" y="58"/>
                  <a:pt x="255" y="136"/>
                </a:cubicBezTo>
                <a:cubicBezTo>
                  <a:pt x="255" y="195"/>
                  <a:pt x="196" y="254"/>
                  <a:pt x="137" y="254"/>
                </a:cubicBezTo>
                <a:cubicBezTo>
                  <a:pt x="59" y="254"/>
                  <a:pt x="0" y="195"/>
                  <a:pt x="0" y="136"/>
                </a:cubicBezTo>
              </a:path>
            </a:pathLst>
          </a:custGeom>
          <a:solidFill>
            <a:schemeClr val="accent5"/>
          </a:solidFill>
          <a:ln>
            <a:noFill/>
          </a:ln>
          <a:effec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7" name="Freeform 82">
            <a:extLst>
              <a:ext uri="{FF2B5EF4-FFF2-40B4-BE49-F238E27FC236}">
                <a16:creationId xmlns:a16="http://schemas.microsoft.com/office/drawing/2014/main" id="{71F8AACD-47C1-B443-9329-C6EA2A864039}"/>
              </a:ext>
            </a:extLst>
          </p:cNvPr>
          <p:cNvSpPr>
            <a:spLocks noChangeArrowheads="1"/>
          </p:cNvSpPr>
          <p:nvPr/>
        </p:nvSpPr>
        <p:spPr bwMode="auto">
          <a:xfrm>
            <a:off x="7533502" y="6100773"/>
            <a:ext cx="535855" cy="535854"/>
          </a:xfrm>
          <a:custGeom>
            <a:avLst/>
            <a:gdLst>
              <a:gd name="T0" fmla="*/ 0 w 1255"/>
              <a:gd name="T1" fmla="*/ 627 h 1255"/>
              <a:gd name="T2" fmla="*/ 0 w 1255"/>
              <a:gd name="T3" fmla="*/ 627 h 1255"/>
              <a:gd name="T4" fmla="*/ 627 w 1255"/>
              <a:gd name="T5" fmla="*/ 0 h 1255"/>
              <a:gd name="T6" fmla="*/ 1254 w 1255"/>
              <a:gd name="T7" fmla="*/ 627 h 1255"/>
              <a:gd name="T8" fmla="*/ 627 w 1255"/>
              <a:gd name="T9" fmla="*/ 1254 h 1255"/>
              <a:gd name="T10" fmla="*/ 0 w 1255"/>
              <a:gd name="T11" fmla="*/ 627 h 1255"/>
            </a:gdLst>
            <a:ahLst/>
            <a:cxnLst>
              <a:cxn ang="0">
                <a:pos x="T0" y="T1"/>
              </a:cxn>
              <a:cxn ang="0">
                <a:pos x="T2" y="T3"/>
              </a:cxn>
              <a:cxn ang="0">
                <a:pos x="T4" y="T5"/>
              </a:cxn>
              <a:cxn ang="0">
                <a:pos x="T6" y="T7"/>
              </a:cxn>
              <a:cxn ang="0">
                <a:pos x="T8" y="T9"/>
              </a:cxn>
              <a:cxn ang="0">
                <a:pos x="T10" y="T11"/>
              </a:cxn>
            </a:cxnLst>
            <a:rect l="0" t="0" r="r" b="b"/>
            <a:pathLst>
              <a:path w="1255" h="1255">
                <a:moveTo>
                  <a:pt x="0" y="627"/>
                </a:moveTo>
                <a:lnTo>
                  <a:pt x="0" y="627"/>
                </a:lnTo>
                <a:cubicBezTo>
                  <a:pt x="0" y="294"/>
                  <a:pt x="275" y="0"/>
                  <a:pt x="627" y="0"/>
                </a:cubicBezTo>
                <a:cubicBezTo>
                  <a:pt x="980" y="0"/>
                  <a:pt x="1254" y="294"/>
                  <a:pt x="1254" y="627"/>
                </a:cubicBezTo>
                <a:cubicBezTo>
                  <a:pt x="1254" y="980"/>
                  <a:pt x="980" y="1254"/>
                  <a:pt x="627" y="1254"/>
                </a:cubicBezTo>
                <a:cubicBezTo>
                  <a:pt x="275" y="1254"/>
                  <a:pt x="0" y="980"/>
                  <a:pt x="0" y="627"/>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232323"/>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7A3E111F-EAAA-E046-9E98-1DA82F49AEA9}"/>
              </a:ext>
            </a:extLst>
          </p:cNvPr>
          <p:cNvSpPr txBox="1"/>
          <p:nvPr/>
        </p:nvSpPr>
        <p:spPr>
          <a:xfrm>
            <a:off x="1715466" y="3556918"/>
            <a:ext cx="3705736" cy="2421176"/>
          </a:xfrm>
          <a:prstGeom prst="rect">
            <a:avLst/>
          </a:prstGeom>
          <a:noFill/>
        </p:spPr>
        <p:txBody>
          <a:bodyPr wrap="square" rtlCol="0">
            <a:spAutoFit/>
          </a:bodyPr>
          <a:lstStyle/>
          <a:p>
            <a:pPr marL="285750" marR="0" lvl="0" indent="-285750" algn="l" defTabSz="914217"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Requirements &amp; Design</a:t>
            </a:r>
          </a:p>
          <a:p>
            <a:pPr marL="285750" marR="0" lvl="0" indent="-285750" algn="l" defTabSz="914217"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Reengineer Data ingestion</a:t>
            </a:r>
          </a:p>
          <a:p>
            <a:pPr marL="285750" marR="0" lvl="0" indent="-285750" algn="l" defTabSz="914217"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Build &amp; Unit Test Data Pipeline</a:t>
            </a:r>
          </a:p>
          <a:p>
            <a:pPr marL="285750" marR="0" lvl="0" indent="-285750" algn="l" defTabSz="914217" rtl="0" eaLnBrk="1" fontAlgn="auto" latinLnBrk="0" hangingPunct="1">
              <a:lnSpc>
                <a:spcPct val="150000"/>
              </a:lnSpc>
              <a:spcBef>
                <a:spcPct val="0"/>
              </a:spcBef>
              <a:spcAft>
                <a:spcPct val="1500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Orchestrate Data Jobs</a:t>
            </a:r>
          </a:p>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User Acceptance Testing</a:t>
            </a:r>
          </a:p>
          <a:p>
            <a:pPr marL="285750" marR="0" lvl="0" indent="-285750" algn="l" defTabSz="91421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Poppins "/>
                <a:ea typeface="Lato Light" panose="020F0502020204030203" pitchFamily="34" charset="0"/>
                <a:cs typeface="Lato Light" panose="020F0502020204030203" pitchFamily="34" charset="0"/>
              </a:rPr>
              <a:t>Documentation &amp; Deployment</a:t>
            </a:r>
          </a:p>
        </p:txBody>
      </p:sp>
      <p:sp>
        <p:nvSpPr>
          <p:cNvPr id="94" name="Rectangle 93">
            <a:extLst>
              <a:ext uri="{FF2B5EF4-FFF2-40B4-BE49-F238E27FC236}">
                <a16:creationId xmlns:a16="http://schemas.microsoft.com/office/drawing/2014/main" id="{F18AE23A-1FEB-0242-A493-589AA690E50E}"/>
              </a:ext>
            </a:extLst>
          </p:cNvPr>
          <p:cNvSpPr/>
          <p:nvPr/>
        </p:nvSpPr>
        <p:spPr>
          <a:xfrm>
            <a:off x="8276179" y="2489379"/>
            <a:ext cx="1832793" cy="338554"/>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Master Data</a:t>
            </a:r>
          </a:p>
        </p:txBody>
      </p:sp>
      <p:sp>
        <p:nvSpPr>
          <p:cNvPr id="95" name="Rectangle 94">
            <a:extLst>
              <a:ext uri="{FF2B5EF4-FFF2-40B4-BE49-F238E27FC236}">
                <a16:creationId xmlns:a16="http://schemas.microsoft.com/office/drawing/2014/main" id="{D5891B61-05D7-4446-A949-95FA6DCF2D23}"/>
              </a:ext>
            </a:extLst>
          </p:cNvPr>
          <p:cNvSpPr/>
          <p:nvPr/>
        </p:nvSpPr>
        <p:spPr>
          <a:xfrm>
            <a:off x="8957992" y="3376725"/>
            <a:ext cx="1832793" cy="338554"/>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Finance</a:t>
            </a:r>
          </a:p>
        </p:txBody>
      </p:sp>
      <p:sp>
        <p:nvSpPr>
          <p:cNvPr id="96" name="Rectangle 95">
            <a:extLst>
              <a:ext uri="{FF2B5EF4-FFF2-40B4-BE49-F238E27FC236}">
                <a16:creationId xmlns:a16="http://schemas.microsoft.com/office/drawing/2014/main" id="{467E01AA-E11F-644F-83D7-FE9F35BA0716}"/>
              </a:ext>
            </a:extLst>
          </p:cNvPr>
          <p:cNvSpPr/>
          <p:nvPr/>
        </p:nvSpPr>
        <p:spPr>
          <a:xfrm>
            <a:off x="8957992" y="4252771"/>
            <a:ext cx="2112104" cy="338554"/>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Orders to Cash</a:t>
            </a:r>
          </a:p>
        </p:txBody>
      </p:sp>
      <p:sp>
        <p:nvSpPr>
          <p:cNvPr id="97" name="Rectangle 96">
            <a:extLst>
              <a:ext uri="{FF2B5EF4-FFF2-40B4-BE49-F238E27FC236}">
                <a16:creationId xmlns:a16="http://schemas.microsoft.com/office/drawing/2014/main" id="{1141A8AD-114D-8C40-8E78-556D40BC2A08}"/>
              </a:ext>
            </a:extLst>
          </p:cNvPr>
          <p:cNvSpPr/>
          <p:nvPr/>
        </p:nvSpPr>
        <p:spPr>
          <a:xfrm>
            <a:off x="8811080" y="5166544"/>
            <a:ext cx="2105122" cy="338554"/>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Procure to Pay</a:t>
            </a:r>
          </a:p>
        </p:txBody>
      </p:sp>
      <p:sp>
        <p:nvSpPr>
          <p:cNvPr id="98" name="Rectangle 97">
            <a:extLst>
              <a:ext uri="{FF2B5EF4-FFF2-40B4-BE49-F238E27FC236}">
                <a16:creationId xmlns:a16="http://schemas.microsoft.com/office/drawing/2014/main" id="{D066954A-B713-0145-A2E6-0A37A588B64C}"/>
              </a:ext>
            </a:extLst>
          </p:cNvPr>
          <p:cNvSpPr/>
          <p:nvPr/>
        </p:nvSpPr>
        <p:spPr>
          <a:xfrm>
            <a:off x="8244214" y="6045534"/>
            <a:ext cx="1832793" cy="338554"/>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Logistics</a:t>
            </a:r>
          </a:p>
        </p:txBody>
      </p:sp>
      <p:sp>
        <p:nvSpPr>
          <p:cNvPr id="99" name="Rectangle 98">
            <a:extLst>
              <a:ext uri="{FF2B5EF4-FFF2-40B4-BE49-F238E27FC236}">
                <a16:creationId xmlns:a16="http://schemas.microsoft.com/office/drawing/2014/main" id="{9A9BFACE-CF9B-324D-8423-852DA459D49A}"/>
              </a:ext>
            </a:extLst>
          </p:cNvPr>
          <p:cNvSpPr/>
          <p:nvPr/>
        </p:nvSpPr>
        <p:spPr>
          <a:xfrm>
            <a:off x="5782751" y="4698039"/>
            <a:ext cx="1724428" cy="646331"/>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rPr>
              <a:t>Data Domain Validation &amp; Testing</a:t>
            </a:r>
            <a:endParaRPr kumimoji="0" lang="en-US"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endParaRPr>
          </a:p>
        </p:txBody>
      </p:sp>
      <p:sp>
        <p:nvSpPr>
          <p:cNvPr id="88" name="Title 1">
            <a:extLst>
              <a:ext uri="{FF2B5EF4-FFF2-40B4-BE49-F238E27FC236}">
                <a16:creationId xmlns:a16="http://schemas.microsoft.com/office/drawing/2014/main" id="{83498E31-744E-C7A6-B8F7-8AD9E071DD42}"/>
              </a:ext>
            </a:extLst>
          </p:cNvPr>
          <p:cNvSpPr txBox="1">
            <a:spLocks/>
          </p:cNvSpPr>
          <p:nvPr/>
        </p:nvSpPr>
        <p:spPr>
          <a:xfrm>
            <a:off x="328390" y="248135"/>
            <a:ext cx="11367958" cy="685800"/>
          </a:xfrm>
          <a:prstGeom prst="rect">
            <a:avLst/>
          </a:prstGeom>
        </p:spPr>
        <p:txBody>
          <a:bodyPr/>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b="1">
                <a:solidFill>
                  <a:schemeClr val="tx2"/>
                </a:solidFill>
                <a:latin typeface="Raleway"/>
              </a:rPr>
              <a:t>Project Genesis Plus – Data Domain Track </a:t>
            </a:r>
          </a:p>
        </p:txBody>
      </p:sp>
      <p:sp>
        <p:nvSpPr>
          <p:cNvPr id="92" name="TextBox 91">
            <a:extLst>
              <a:ext uri="{FF2B5EF4-FFF2-40B4-BE49-F238E27FC236}">
                <a16:creationId xmlns:a16="http://schemas.microsoft.com/office/drawing/2014/main" id="{9A144F92-A5A3-60A0-BB7B-86FEF1A4637C}"/>
              </a:ext>
            </a:extLst>
          </p:cNvPr>
          <p:cNvSpPr txBox="1"/>
          <p:nvPr/>
        </p:nvSpPr>
        <p:spPr>
          <a:xfrm>
            <a:off x="1955621" y="3156489"/>
            <a:ext cx="2159717" cy="376039"/>
          </a:xfrm>
          <a:prstGeom prst="rect">
            <a:avLst/>
          </a:prstGeom>
          <a:noFill/>
        </p:spPr>
        <p:txBody>
          <a:bodyPr wrap="square" rtlCol="0">
            <a:spAutoFit/>
          </a:bodyPr>
          <a:lstStyle/>
          <a:p>
            <a:r>
              <a:rPr lang="en-US" b="1" u="sng">
                <a:solidFill>
                  <a:schemeClr val="accent6"/>
                </a:solidFill>
              </a:rPr>
              <a:t>Track Activities</a:t>
            </a:r>
          </a:p>
        </p:txBody>
      </p:sp>
      <p:sp>
        <p:nvSpPr>
          <p:cNvPr id="93" name="TextBox 92">
            <a:extLst>
              <a:ext uri="{FF2B5EF4-FFF2-40B4-BE49-F238E27FC236}">
                <a16:creationId xmlns:a16="http://schemas.microsoft.com/office/drawing/2014/main" id="{16EC760C-4883-8443-51E4-9D9B39782C41}"/>
              </a:ext>
            </a:extLst>
          </p:cNvPr>
          <p:cNvSpPr txBox="1"/>
          <p:nvPr/>
        </p:nvSpPr>
        <p:spPr>
          <a:xfrm>
            <a:off x="1110853" y="968928"/>
            <a:ext cx="10388915" cy="1200329"/>
          </a:xfrm>
          <a:prstGeom prst="rect">
            <a:avLst/>
          </a:prstGeom>
          <a:solidFill>
            <a:schemeClr val="accent6"/>
          </a:solidFill>
        </p:spPr>
        <p:txBody>
          <a:bodyPr wrap="square" rtlCol="0">
            <a:spAutoFit/>
          </a:bodyPr>
          <a:lstStyle/>
          <a:p>
            <a:pPr algn="ctr"/>
            <a:r>
              <a:rPr lang="en-US" sz="2400">
                <a:solidFill>
                  <a:schemeClr val="bg1"/>
                </a:solidFill>
              </a:rPr>
              <a:t>All data flows that supports our enterprise Oracle BI and Power BI reporting are being reengineered during this phase, to ensure data accuracy, we need validation and testing of key enterprise reports and dashboards</a:t>
            </a:r>
          </a:p>
        </p:txBody>
      </p:sp>
      <p:pic>
        <p:nvPicPr>
          <p:cNvPr id="3" name="Picture 2" descr="Backup, data, domain, server, storage icon - Download on Iconfinder">
            <a:extLst>
              <a:ext uri="{FF2B5EF4-FFF2-40B4-BE49-F238E27FC236}">
                <a16:creationId xmlns:a16="http://schemas.microsoft.com/office/drawing/2014/main" id="{6494478F-7EDE-E391-6F08-8D80EABF3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311" y="4029536"/>
            <a:ext cx="630557" cy="630557"/>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7B3EA52-DDE0-9A8E-E012-A370ECFF9F96}"/>
              </a:ext>
            </a:extLst>
          </p:cNvPr>
          <p:cNvSpPr txBox="1"/>
          <p:nvPr/>
        </p:nvSpPr>
        <p:spPr>
          <a:xfrm>
            <a:off x="8300620" y="2819545"/>
            <a:ext cx="1832793" cy="230832"/>
          </a:xfrm>
          <a:prstGeom prst="rect">
            <a:avLst/>
          </a:prstGeom>
          <a:noFill/>
        </p:spPr>
        <p:txBody>
          <a:bodyPr wrap="square" rtlCol="0">
            <a:spAutoFit/>
          </a:bodyPr>
          <a:lstStyle/>
          <a:p>
            <a:pPr algn="ctr"/>
            <a:r>
              <a:rPr lang="en-US" sz="900" b="1">
                <a:solidFill>
                  <a:srgbClr val="FFFFFF"/>
                </a:solidFill>
                <a:latin typeface="Poppins SemiBold" pitchFamily="2" charset="77"/>
                <a:ea typeface="Roboto Medium" panose="02000000000000000000" pitchFamily="2" charset="0"/>
                <a:cs typeface="Montserrat" charset="0"/>
              </a:rPr>
              <a:t>Product, Customer</a:t>
            </a:r>
            <a:endParaRPr kumimoji="0" lang="en-US" sz="11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45" name="TextBox 44">
            <a:extLst>
              <a:ext uri="{FF2B5EF4-FFF2-40B4-BE49-F238E27FC236}">
                <a16:creationId xmlns:a16="http://schemas.microsoft.com/office/drawing/2014/main" id="{C8A89B7E-D8A1-8EF7-97B8-0B60CAB375EF}"/>
              </a:ext>
            </a:extLst>
          </p:cNvPr>
          <p:cNvSpPr txBox="1"/>
          <p:nvPr/>
        </p:nvSpPr>
        <p:spPr>
          <a:xfrm>
            <a:off x="9002857" y="3635434"/>
            <a:ext cx="1832793" cy="369332"/>
          </a:xfrm>
          <a:prstGeom prst="rect">
            <a:avLst/>
          </a:prstGeom>
          <a:noFill/>
        </p:spPr>
        <p:txBody>
          <a:bodyPr wrap="square" rtlCol="0">
            <a:spAutoFit/>
          </a:bodyPr>
          <a:lstStyle/>
          <a:p>
            <a:pPr algn="ctr"/>
            <a:r>
              <a:rPr lang="en-US" sz="900" b="1">
                <a:solidFill>
                  <a:srgbClr val="FFFFFF"/>
                </a:solidFill>
                <a:latin typeface="Poppins SemiBold" pitchFamily="2" charset="77"/>
                <a:ea typeface="Roboto Medium" panose="02000000000000000000" pitchFamily="2" charset="0"/>
                <a:cs typeface="Montserrat" charset="0"/>
              </a:rPr>
              <a:t>AP, AR, GL, Accounting, Tax,  Planning, Fixed Assets etc.</a:t>
            </a:r>
            <a:endParaRPr kumimoji="0" lang="en-US" sz="11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62" name="TextBox 61">
            <a:extLst>
              <a:ext uri="{FF2B5EF4-FFF2-40B4-BE49-F238E27FC236}">
                <a16:creationId xmlns:a16="http://schemas.microsoft.com/office/drawing/2014/main" id="{EA7D556C-306B-3B8C-99E8-4A26D6C44CB1}"/>
              </a:ext>
            </a:extLst>
          </p:cNvPr>
          <p:cNvSpPr txBox="1"/>
          <p:nvPr/>
        </p:nvSpPr>
        <p:spPr>
          <a:xfrm>
            <a:off x="9115683" y="4543159"/>
            <a:ext cx="1832793" cy="369332"/>
          </a:xfrm>
          <a:prstGeom prst="rect">
            <a:avLst/>
          </a:prstGeom>
          <a:noFill/>
        </p:spPr>
        <p:txBody>
          <a:bodyPr wrap="square" rtlCol="0">
            <a:spAutoFit/>
          </a:bodyPr>
          <a:lstStyle/>
          <a:p>
            <a:pPr algn="ctr"/>
            <a:r>
              <a:rPr lang="en-US" sz="900" b="1">
                <a:solidFill>
                  <a:srgbClr val="FFFFFF"/>
                </a:solidFill>
                <a:latin typeface="Poppins SemiBold" pitchFamily="2" charset="77"/>
                <a:ea typeface="Roboto Medium" panose="02000000000000000000" pitchFamily="2" charset="0"/>
                <a:cs typeface="Montserrat" charset="0"/>
              </a:rPr>
              <a:t>Order Management, CRM, Sales Operations, EDI etc.</a:t>
            </a:r>
            <a:endParaRPr kumimoji="0" lang="en-US" sz="11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90" name="TextBox 89">
            <a:extLst>
              <a:ext uri="{FF2B5EF4-FFF2-40B4-BE49-F238E27FC236}">
                <a16:creationId xmlns:a16="http://schemas.microsoft.com/office/drawing/2014/main" id="{56F9D481-0053-3EE9-9A50-F822E8304D06}"/>
              </a:ext>
            </a:extLst>
          </p:cNvPr>
          <p:cNvSpPr txBox="1"/>
          <p:nvPr/>
        </p:nvSpPr>
        <p:spPr>
          <a:xfrm>
            <a:off x="9025688" y="5436597"/>
            <a:ext cx="1832793" cy="369332"/>
          </a:xfrm>
          <a:prstGeom prst="rect">
            <a:avLst/>
          </a:prstGeom>
          <a:noFill/>
        </p:spPr>
        <p:txBody>
          <a:bodyPr wrap="square" rtlCol="0">
            <a:spAutoFit/>
          </a:bodyPr>
          <a:lstStyle/>
          <a:p>
            <a:pPr algn="ctr"/>
            <a:r>
              <a:rPr lang="en-US" sz="900" b="1">
                <a:solidFill>
                  <a:srgbClr val="FFFFFF"/>
                </a:solidFill>
                <a:latin typeface="Poppins SemiBold" pitchFamily="2" charset="77"/>
                <a:ea typeface="Roboto Medium" panose="02000000000000000000" pitchFamily="2" charset="0"/>
                <a:cs typeface="Montserrat" charset="0"/>
              </a:rPr>
              <a:t>Supply Planning, Demand Planning, Procurement</a:t>
            </a:r>
            <a:endParaRPr kumimoji="0" lang="en-US" sz="11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91" name="TextBox 90">
            <a:extLst>
              <a:ext uri="{FF2B5EF4-FFF2-40B4-BE49-F238E27FC236}">
                <a16:creationId xmlns:a16="http://schemas.microsoft.com/office/drawing/2014/main" id="{220003FF-1367-A16B-CC64-216438E90DA9}"/>
              </a:ext>
            </a:extLst>
          </p:cNvPr>
          <p:cNvSpPr txBox="1"/>
          <p:nvPr/>
        </p:nvSpPr>
        <p:spPr>
          <a:xfrm>
            <a:off x="8298047" y="6337022"/>
            <a:ext cx="1832793" cy="369332"/>
          </a:xfrm>
          <a:prstGeom prst="rect">
            <a:avLst/>
          </a:prstGeom>
          <a:noFill/>
        </p:spPr>
        <p:txBody>
          <a:bodyPr wrap="square" rtlCol="0">
            <a:spAutoFit/>
          </a:bodyPr>
          <a:lstStyle/>
          <a:p>
            <a:pPr algn="ctr"/>
            <a:r>
              <a:rPr lang="en-US" sz="900" b="1">
                <a:solidFill>
                  <a:srgbClr val="FFFFFF"/>
                </a:solidFill>
                <a:latin typeface="Poppins SemiBold" pitchFamily="2" charset="77"/>
                <a:ea typeface="Roboto Medium" panose="02000000000000000000" pitchFamily="2" charset="0"/>
                <a:cs typeface="Montserrat" charset="0"/>
              </a:rPr>
              <a:t>Sourcing, Distribution, Transportation </a:t>
            </a:r>
            <a:endParaRPr kumimoji="0" lang="en-US" sz="11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pic>
        <p:nvPicPr>
          <p:cNvPr id="1026" name="Picture 2" descr="master data Vector Icons free download in SVG, PNG Format">
            <a:extLst>
              <a:ext uri="{FF2B5EF4-FFF2-40B4-BE49-F238E27FC236}">
                <a16:creationId xmlns:a16="http://schemas.microsoft.com/office/drawing/2014/main" id="{6B1AA991-3B32-D922-558A-416BDCE5C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8424" y="2568172"/>
            <a:ext cx="460366" cy="460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er to peer - Free networking icons">
            <a:extLst>
              <a:ext uri="{FF2B5EF4-FFF2-40B4-BE49-F238E27FC236}">
                <a16:creationId xmlns:a16="http://schemas.microsoft.com/office/drawing/2014/main" id="{8942B9F4-A53B-9A53-88A6-02F91D308B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2924" y="5333779"/>
            <a:ext cx="283908" cy="283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der - Free commerce and shopping icons">
            <a:extLst>
              <a:ext uri="{FF2B5EF4-FFF2-40B4-BE49-F238E27FC236}">
                <a16:creationId xmlns:a16="http://schemas.microsoft.com/office/drawing/2014/main" id="{A2443303-333C-B6E6-42BF-6F2015ECB3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3881" y="4423324"/>
            <a:ext cx="337045" cy="3370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ey - Free business and finance icons">
            <a:extLst>
              <a:ext uri="{FF2B5EF4-FFF2-40B4-BE49-F238E27FC236}">
                <a16:creationId xmlns:a16="http://schemas.microsoft.com/office/drawing/2014/main" id="{1A03352E-016B-BC6C-207B-1F87483113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1469" y="3532430"/>
            <a:ext cx="342195" cy="34219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ogistic - Free transport icons">
            <a:extLst>
              <a:ext uri="{FF2B5EF4-FFF2-40B4-BE49-F238E27FC236}">
                <a16:creationId xmlns:a16="http://schemas.microsoft.com/office/drawing/2014/main" id="{7640344B-387E-CF56-6317-9A24309F08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8859" y="6240974"/>
            <a:ext cx="268209" cy="26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6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AF41-24B6-4FC0-D3A0-48883641F213}"/>
              </a:ext>
            </a:extLst>
          </p:cNvPr>
          <p:cNvSpPr>
            <a:spLocks noGrp="1"/>
          </p:cNvSpPr>
          <p:nvPr>
            <p:ph type="title"/>
          </p:nvPr>
        </p:nvSpPr>
        <p:spPr>
          <a:xfrm>
            <a:off x="555674" y="86751"/>
            <a:ext cx="11274552" cy="685800"/>
          </a:xfrm>
        </p:spPr>
        <p:txBody>
          <a:bodyPr>
            <a:normAutofit/>
          </a:bodyPr>
          <a:lstStyle/>
          <a:p>
            <a:pPr defTabSz="457200">
              <a:spcBef>
                <a:spcPts val="0"/>
              </a:spcBef>
            </a:pPr>
            <a:r>
              <a:rPr lang="en-US" sz="2400" b="1">
                <a:latin typeface="Raleway"/>
              </a:rPr>
              <a:t>Genesis Plus – Data Domain Track Monthly UAT Approach</a:t>
            </a:r>
          </a:p>
        </p:txBody>
      </p:sp>
      <p:sp>
        <p:nvSpPr>
          <p:cNvPr id="17" name="TextBox 16">
            <a:extLst>
              <a:ext uri="{FF2B5EF4-FFF2-40B4-BE49-F238E27FC236}">
                <a16:creationId xmlns:a16="http://schemas.microsoft.com/office/drawing/2014/main" id="{E69181A1-E9DC-740A-5ED2-12B271332708}"/>
              </a:ext>
            </a:extLst>
          </p:cNvPr>
          <p:cNvSpPr txBox="1"/>
          <p:nvPr/>
        </p:nvSpPr>
        <p:spPr>
          <a:xfrm>
            <a:off x="1845639" y="4147752"/>
            <a:ext cx="7666109" cy="175432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ü"/>
            </a:pPr>
            <a:r>
              <a:rPr lang="en-US"/>
              <a:t>~330 total reports will be tested, monthly breakdown TBD</a:t>
            </a:r>
          </a:p>
          <a:p>
            <a:pPr marL="285750" indent="-285750">
              <a:buFont typeface="Wingdings" panose="05000000000000000000" pitchFamily="2" charset="2"/>
              <a:buChar char="ü"/>
            </a:pPr>
            <a:r>
              <a:rPr lang="en-US"/>
              <a:t>~85 UAT users are expected, monthly breakdown TBD</a:t>
            </a:r>
          </a:p>
          <a:p>
            <a:pPr marL="285750" indent="-285750">
              <a:buFont typeface="Wingdings" panose="05000000000000000000" pitchFamily="2" charset="2"/>
              <a:buChar char="ü"/>
            </a:pPr>
            <a:r>
              <a:rPr lang="en-US"/>
              <a:t>Testers will identified &amp; given three-week lead time to start testing</a:t>
            </a:r>
          </a:p>
          <a:p>
            <a:pPr marL="285750" indent="-285750">
              <a:buFont typeface="Wingdings" panose="05000000000000000000" pitchFamily="2" charset="2"/>
              <a:buChar char="ü"/>
            </a:pPr>
            <a:r>
              <a:rPr lang="en-US"/>
              <a:t>Monthly UAT will typically last one week</a:t>
            </a:r>
          </a:p>
          <a:p>
            <a:pPr marL="285750" indent="-285750">
              <a:buFont typeface="Wingdings" panose="05000000000000000000" pitchFamily="2" charset="2"/>
              <a:buChar char="ü"/>
            </a:pPr>
            <a:r>
              <a:rPr lang="en-US"/>
              <a:t>We expect about two hours of testing each month for each tester</a:t>
            </a:r>
          </a:p>
          <a:p>
            <a:pPr marL="285750" indent="-285750">
              <a:buFont typeface="Wingdings" panose="05000000000000000000" pitchFamily="2" charset="2"/>
              <a:buChar char="ü"/>
            </a:pPr>
            <a:r>
              <a:rPr lang="en-US">
                <a:cs typeface="Arial"/>
              </a:rPr>
              <a:t>Monthly UAT starts in Dec and ends in May</a:t>
            </a:r>
          </a:p>
        </p:txBody>
      </p:sp>
      <p:graphicFrame>
        <p:nvGraphicFramePr>
          <p:cNvPr id="3" name="Diagram 3">
            <a:extLst>
              <a:ext uri="{FF2B5EF4-FFF2-40B4-BE49-F238E27FC236}">
                <a16:creationId xmlns:a16="http://schemas.microsoft.com/office/drawing/2014/main" id="{47F35E78-3FC5-1AB5-220E-D8E3DEF1C950}"/>
              </a:ext>
            </a:extLst>
          </p:cNvPr>
          <p:cNvGraphicFramePr/>
          <p:nvPr>
            <p:extLst>
              <p:ext uri="{D42A27DB-BD31-4B8C-83A1-F6EECF244321}">
                <p14:modId xmlns:p14="http://schemas.microsoft.com/office/powerpoint/2010/main" val="314052214"/>
              </p:ext>
            </p:extLst>
          </p:nvPr>
        </p:nvGraphicFramePr>
        <p:xfrm>
          <a:off x="1063105" y="910555"/>
          <a:ext cx="10530937" cy="2928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4249D10-7758-2646-7593-216B2E4A19E8}"/>
              </a:ext>
            </a:extLst>
          </p:cNvPr>
          <p:cNvSpPr txBox="1"/>
          <p:nvPr/>
        </p:nvSpPr>
        <p:spPr>
          <a:xfrm>
            <a:off x="1938131" y="3778420"/>
            <a:ext cx="2544418" cy="369332"/>
          </a:xfrm>
          <a:prstGeom prst="rect">
            <a:avLst/>
          </a:prstGeom>
          <a:noFill/>
        </p:spPr>
        <p:txBody>
          <a:bodyPr wrap="square" rtlCol="0">
            <a:spAutoFit/>
          </a:bodyPr>
          <a:lstStyle/>
          <a:p>
            <a:r>
              <a:rPr lang="en-US" b="1" i="1"/>
              <a:t>Monthly UAT Approach</a:t>
            </a:r>
          </a:p>
        </p:txBody>
      </p:sp>
    </p:spTree>
    <p:extLst>
      <p:ext uri="{BB962C8B-B14F-4D97-AF65-F5344CB8AC3E}">
        <p14:creationId xmlns:p14="http://schemas.microsoft.com/office/powerpoint/2010/main" val="177007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B09FA27-1A06-CA4F-81E4-90C4671A7AC6}"/>
              </a:ext>
            </a:extLst>
          </p:cNvPr>
          <p:cNvGrpSpPr/>
          <p:nvPr/>
        </p:nvGrpSpPr>
        <p:grpSpPr>
          <a:xfrm>
            <a:off x="913613" y="1574729"/>
            <a:ext cx="4250581" cy="4241514"/>
            <a:chOff x="7867026" y="4059940"/>
            <a:chExt cx="8643597" cy="8625158"/>
          </a:xfrm>
        </p:grpSpPr>
        <p:grpSp>
          <p:nvGrpSpPr>
            <p:cNvPr id="6" name="Group 5">
              <a:extLst>
                <a:ext uri="{FF2B5EF4-FFF2-40B4-BE49-F238E27FC236}">
                  <a16:creationId xmlns:a16="http://schemas.microsoft.com/office/drawing/2014/main" id="{C6856594-099A-7644-A107-E364FA7B9E2E}"/>
                </a:ext>
              </a:extLst>
            </p:cNvPr>
            <p:cNvGrpSpPr/>
            <p:nvPr/>
          </p:nvGrpSpPr>
          <p:grpSpPr>
            <a:xfrm>
              <a:off x="7876997" y="4059940"/>
              <a:ext cx="8633626" cy="8625158"/>
              <a:chOff x="7876997" y="4059940"/>
              <a:chExt cx="8633626" cy="8625158"/>
            </a:xfrm>
          </p:grpSpPr>
          <p:sp>
            <p:nvSpPr>
              <p:cNvPr id="8" name="Circular Arrow 20">
                <a:extLst>
                  <a:ext uri="{FF2B5EF4-FFF2-40B4-BE49-F238E27FC236}">
                    <a16:creationId xmlns:a16="http://schemas.microsoft.com/office/drawing/2014/main" id="{31D9B42F-FE13-F748-88B1-62B86E277B7C}"/>
                  </a:ext>
                </a:extLst>
              </p:cNvPr>
              <p:cNvSpPr/>
              <p:nvPr/>
            </p:nvSpPr>
            <p:spPr>
              <a:xfrm rot="900000" flipH="1">
                <a:off x="7876997" y="4098036"/>
                <a:ext cx="8587064" cy="8587062"/>
              </a:xfrm>
              <a:prstGeom prst="circularArrow">
                <a:avLst>
                  <a:gd name="adj1" fmla="val 14961"/>
                  <a:gd name="adj2" fmla="val 1269879"/>
                  <a:gd name="adj3" fmla="val 20349320"/>
                  <a:gd name="adj4" fmla="val 15947047"/>
                  <a:gd name="adj5" fmla="val 12500"/>
                </a:avLst>
              </a:prstGeom>
              <a:solidFill>
                <a:schemeClr val="accent1">
                  <a:lumMod val="40000"/>
                  <a:lumOff val="60000"/>
                </a:schemeClr>
              </a:solidFill>
              <a:ln w="12700" cap="flat" cmpd="sng" algn="ctr">
                <a:noFill/>
                <a:prstDash val="solid"/>
                <a:miter lim="800000"/>
              </a:ln>
              <a:effectLst/>
            </p:spPr>
            <p:txBody>
              <a:bodyPr rtlCol="0" anchor="ctr"/>
              <a:lstStyle/>
              <a:p>
                <a:pPr algn="ctr">
                  <a:defRPr/>
                </a:pPr>
                <a:endParaRPr lang="id-ID" sz="900" kern="0">
                  <a:solidFill>
                    <a:prstClr val="black"/>
                  </a:solidFill>
                  <a:latin typeface="Lato Light" panose="020F0302020204030203" pitchFamily="34" charset="77"/>
                </a:endParaRPr>
              </a:p>
            </p:txBody>
          </p:sp>
          <p:sp>
            <p:nvSpPr>
              <p:cNvPr id="9" name="Circular Arrow 21">
                <a:extLst>
                  <a:ext uri="{FF2B5EF4-FFF2-40B4-BE49-F238E27FC236}">
                    <a16:creationId xmlns:a16="http://schemas.microsoft.com/office/drawing/2014/main" id="{42BCC5DE-2493-2C41-93B3-65B9CA27E404}"/>
                  </a:ext>
                </a:extLst>
              </p:cNvPr>
              <p:cNvSpPr/>
              <p:nvPr/>
            </p:nvSpPr>
            <p:spPr>
              <a:xfrm rot="5400000" flipH="1">
                <a:off x="7923559" y="4098033"/>
                <a:ext cx="8587062" cy="8587064"/>
              </a:xfrm>
              <a:prstGeom prst="circularArrow">
                <a:avLst>
                  <a:gd name="adj1" fmla="val 14961"/>
                  <a:gd name="adj2" fmla="val 1269879"/>
                  <a:gd name="adj3" fmla="val 20349320"/>
                  <a:gd name="adj4" fmla="val 15353468"/>
                  <a:gd name="adj5" fmla="val 12500"/>
                </a:avLst>
              </a:prstGeom>
              <a:solidFill>
                <a:schemeClr val="accent4"/>
              </a:solidFill>
              <a:ln w="12700" cap="flat" cmpd="sng" algn="ctr">
                <a:noFill/>
                <a:prstDash val="solid"/>
                <a:miter lim="800000"/>
              </a:ln>
              <a:effectLst/>
            </p:spPr>
            <p:txBody>
              <a:bodyPr rtlCol="0" anchor="ctr"/>
              <a:lstStyle/>
              <a:p>
                <a:pPr algn="ctr">
                  <a:defRPr/>
                </a:pPr>
                <a:endParaRPr lang="id-ID" sz="900" kern="0">
                  <a:solidFill>
                    <a:prstClr val="black"/>
                  </a:solidFill>
                  <a:latin typeface="Lato Light" panose="020F0302020204030203" pitchFamily="34" charset="77"/>
                </a:endParaRPr>
              </a:p>
            </p:txBody>
          </p:sp>
          <p:sp>
            <p:nvSpPr>
              <p:cNvPr id="10" name="Circular Arrow 22">
                <a:extLst>
                  <a:ext uri="{FF2B5EF4-FFF2-40B4-BE49-F238E27FC236}">
                    <a16:creationId xmlns:a16="http://schemas.microsoft.com/office/drawing/2014/main" id="{AC29B1AC-9109-F742-8D14-ED11EF6AE72B}"/>
                  </a:ext>
                </a:extLst>
              </p:cNvPr>
              <p:cNvSpPr/>
              <p:nvPr/>
            </p:nvSpPr>
            <p:spPr>
              <a:xfrm rot="10800000" flipH="1">
                <a:off x="7923556" y="4059941"/>
                <a:ext cx="8587064" cy="8587062"/>
              </a:xfrm>
              <a:prstGeom prst="circularArrow">
                <a:avLst>
                  <a:gd name="adj1" fmla="val 14961"/>
                  <a:gd name="adj2" fmla="val 1269879"/>
                  <a:gd name="adj3" fmla="val 20349320"/>
                  <a:gd name="adj4" fmla="val 14116115"/>
                  <a:gd name="adj5" fmla="val 12500"/>
                </a:avLst>
              </a:prstGeom>
              <a:solidFill>
                <a:schemeClr val="accent3"/>
              </a:solidFill>
              <a:ln w="12700" cap="flat" cmpd="sng" algn="ctr">
                <a:noFill/>
                <a:prstDash val="solid"/>
                <a:miter lim="800000"/>
              </a:ln>
              <a:effectLst/>
            </p:spPr>
            <p:txBody>
              <a:bodyPr rtlCol="0" anchor="ctr"/>
              <a:lstStyle/>
              <a:p>
                <a:pPr algn="ctr">
                  <a:defRPr/>
                </a:pPr>
                <a:endParaRPr lang="id-ID" sz="900" kern="0">
                  <a:solidFill>
                    <a:prstClr val="black"/>
                  </a:solidFill>
                  <a:latin typeface="Lato Light" panose="020F0302020204030203" pitchFamily="34" charset="77"/>
                </a:endParaRPr>
              </a:p>
            </p:txBody>
          </p:sp>
          <p:sp>
            <p:nvSpPr>
              <p:cNvPr id="11" name="Circular Arrow 23">
                <a:extLst>
                  <a:ext uri="{FF2B5EF4-FFF2-40B4-BE49-F238E27FC236}">
                    <a16:creationId xmlns:a16="http://schemas.microsoft.com/office/drawing/2014/main" id="{4A354E30-D5AF-4047-94DE-15BDBCB8ABBC}"/>
                  </a:ext>
                </a:extLst>
              </p:cNvPr>
              <p:cNvSpPr/>
              <p:nvPr/>
            </p:nvSpPr>
            <p:spPr>
              <a:xfrm rot="17100000" flipH="1">
                <a:off x="7923559" y="4059940"/>
                <a:ext cx="8587064" cy="8587064"/>
              </a:xfrm>
              <a:prstGeom prst="circularArrow">
                <a:avLst>
                  <a:gd name="adj1" fmla="val 14961"/>
                  <a:gd name="adj2" fmla="val 1269879"/>
                  <a:gd name="adj3" fmla="val 20349320"/>
                  <a:gd name="adj4" fmla="val 14654549"/>
                  <a:gd name="adj5" fmla="val 12500"/>
                </a:avLst>
              </a:prstGeom>
              <a:solidFill>
                <a:schemeClr val="accent2"/>
              </a:solidFill>
              <a:ln w="12700" cap="flat" cmpd="sng" algn="ctr">
                <a:noFill/>
                <a:prstDash val="solid"/>
                <a:miter lim="800000"/>
              </a:ln>
              <a:effectLst/>
            </p:spPr>
            <p:txBody>
              <a:bodyPr rtlCol="0" anchor="ctr"/>
              <a:lstStyle/>
              <a:p>
                <a:pPr algn="ctr">
                  <a:defRPr/>
                </a:pPr>
                <a:endParaRPr lang="id-ID" sz="900" kern="0">
                  <a:solidFill>
                    <a:prstClr val="black"/>
                  </a:solidFill>
                  <a:latin typeface="Lato Light" panose="020F0302020204030203" pitchFamily="34" charset="77"/>
                </a:endParaRPr>
              </a:p>
            </p:txBody>
          </p:sp>
        </p:grpSp>
        <p:sp>
          <p:nvSpPr>
            <p:cNvPr id="7" name="Circular Arrow 24">
              <a:extLst>
                <a:ext uri="{FF2B5EF4-FFF2-40B4-BE49-F238E27FC236}">
                  <a16:creationId xmlns:a16="http://schemas.microsoft.com/office/drawing/2014/main" id="{32B95091-B229-E449-A1D3-0DA7FAF7F21D}"/>
                </a:ext>
              </a:extLst>
            </p:cNvPr>
            <p:cNvSpPr/>
            <p:nvPr/>
          </p:nvSpPr>
          <p:spPr>
            <a:xfrm rot="900000" flipH="1">
              <a:off x="7867026" y="4098032"/>
              <a:ext cx="8587062" cy="8587064"/>
            </a:xfrm>
            <a:prstGeom prst="circularArrow">
              <a:avLst>
                <a:gd name="adj1" fmla="val 14961"/>
                <a:gd name="adj2" fmla="val 1269879"/>
                <a:gd name="adj3" fmla="val 20349320"/>
                <a:gd name="adj4" fmla="val 18106650"/>
                <a:gd name="adj5" fmla="val 12500"/>
              </a:avLst>
            </a:prstGeom>
            <a:solidFill>
              <a:schemeClr val="accent1">
                <a:lumMod val="40000"/>
                <a:lumOff val="60000"/>
              </a:schemeClr>
            </a:solidFill>
            <a:ln w="12700" cap="flat" cmpd="sng" algn="ctr">
              <a:noFill/>
              <a:prstDash val="solid"/>
              <a:miter lim="800000"/>
            </a:ln>
            <a:effectLst/>
          </p:spPr>
          <p:txBody>
            <a:bodyPr rtlCol="0" anchor="ctr"/>
            <a:lstStyle/>
            <a:p>
              <a:pPr algn="ctr">
                <a:defRPr/>
              </a:pPr>
              <a:endParaRPr lang="id-ID" sz="900" kern="0">
                <a:solidFill>
                  <a:prstClr val="black"/>
                </a:solidFill>
                <a:latin typeface="Lato Light" panose="020F0302020204030203" pitchFamily="34" charset="77"/>
              </a:endParaRPr>
            </a:p>
          </p:txBody>
        </p:sp>
      </p:grpSp>
      <p:sp>
        <p:nvSpPr>
          <p:cNvPr id="12" name="Rectangle 11">
            <a:extLst>
              <a:ext uri="{FF2B5EF4-FFF2-40B4-BE49-F238E27FC236}">
                <a16:creationId xmlns:a16="http://schemas.microsoft.com/office/drawing/2014/main" id="{A1A4EF5B-35A5-AE46-BF7C-6D590862ED21}"/>
              </a:ext>
            </a:extLst>
          </p:cNvPr>
          <p:cNvSpPr/>
          <p:nvPr/>
        </p:nvSpPr>
        <p:spPr>
          <a:xfrm>
            <a:off x="2307545" y="3404769"/>
            <a:ext cx="1642556" cy="523220"/>
          </a:xfrm>
          <a:prstGeom prst="rect">
            <a:avLst/>
          </a:prstGeom>
        </p:spPr>
        <p:txBody>
          <a:bodyPr wrap="square">
            <a:spAutoFit/>
          </a:bodyPr>
          <a:lstStyle/>
          <a:p>
            <a:pPr algn="ctr"/>
            <a:r>
              <a:rPr lang="en-US" sz="1400" b="1">
                <a:solidFill>
                  <a:schemeClr val="tx2"/>
                </a:solidFill>
                <a:latin typeface="Poppins" pitchFamily="2" charset="77"/>
                <a:ea typeface="Roboto Medium" panose="02000000000000000000" pitchFamily="2" charset="0"/>
                <a:cs typeface="Montserrat" charset="0"/>
              </a:rPr>
              <a:t>Business Led &amp; IT Supported</a:t>
            </a:r>
          </a:p>
        </p:txBody>
      </p:sp>
      <p:sp>
        <p:nvSpPr>
          <p:cNvPr id="14" name="TextBox 13">
            <a:extLst>
              <a:ext uri="{FF2B5EF4-FFF2-40B4-BE49-F238E27FC236}">
                <a16:creationId xmlns:a16="http://schemas.microsoft.com/office/drawing/2014/main" id="{E5479D3A-55D1-BC4E-9B7D-6F9CBAB50CE9}"/>
              </a:ext>
            </a:extLst>
          </p:cNvPr>
          <p:cNvSpPr txBox="1"/>
          <p:nvPr/>
        </p:nvSpPr>
        <p:spPr>
          <a:xfrm>
            <a:off x="4481847" y="2133706"/>
            <a:ext cx="1274963" cy="461665"/>
          </a:xfrm>
          <a:prstGeom prst="rect">
            <a:avLst/>
          </a:prstGeom>
          <a:noFill/>
        </p:spPr>
        <p:txBody>
          <a:bodyPr wrap="square" rtlCol="0">
            <a:spAutoFit/>
          </a:bodyPr>
          <a:lstStyle/>
          <a:p>
            <a:r>
              <a:rPr lang="en-US" sz="1200">
                <a:latin typeface="Lato Light" panose="020F0502020204030203" pitchFamily="34" charset="0"/>
                <a:ea typeface="Lato Light" panose="020F0502020204030203" pitchFamily="34" charset="0"/>
                <a:cs typeface="Lato Light" panose="020F0502020204030203" pitchFamily="34" charset="0"/>
              </a:rPr>
              <a:t>Align on Function Areas</a:t>
            </a:r>
          </a:p>
        </p:txBody>
      </p:sp>
      <p:sp>
        <p:nvSpPr>
          <p:cNvPr id="15" name="Rectangle 14">
            <a:extLst>
              <a:ext uri="{FF2B5EF4-FFF2-40B4-BE49-F238E27FC236}">
                <a16:creationId xmlns:a16="http://schemas.microsoft.com/office/drawing/2014/main" id="{EBF77486-4A05-BB41-80AA-290F3B168182}"/>
              </a:ext>
            </a:extLst>
          </p:cNvPr>
          <p:cNvSpPr/>
          <p:nvPr/>
        </p:nvSpPr>
        <p:spPr>
          <a:xfrm>
            <a:off x="4456774" y="1823672"/>
            <a:ext cx="1490513" cy="338554"/>
          </a:xfrm>
          <a:prstGeom prst="rect">
            <a:avLst/>
          </a:prstGeom>
        </p:spPr>
        <p:txBody>
          <a:bodyPr wrap="square">
            <a:spAutoFit/>
          </a:bodyPr>
          <a:lstStyle/>
          <a:p>
            <a:pPr defTabSz="914217"/>
            <a:r>
              <a:rPr lang="en-US" sz="1600" b="1">
                <a:solidFill>
                  <a:schemeClr val="accent4"/>
                </a:solidFill>
                <a:latin typeface="Poppins" panose="00000500000000000000" pitchFamily="2" charset="0"/>
                <a:ea typeface="Roboto Medium" panose="02000000000000000000" pitchFamily="2" charset="0"/>
                <a:cs typeface="Poppins" panose="00000500000000000000" pitchFamily="2" charset="0"/>
              </a:rPr>
              <a:t>Alignment</a:t>
            </a:r>
            <a:endParaRPr lang="en-US" sz="2400" b="1">
              <a:solidFill>
                <a:schemeClr val="accent4"/>
              </a:solidFill>
              <a:latin typeface="Poppins" panose="00000500000000000000" pitchFamily="2" charset="0"/>
              <a:ea typeface="Roboto Medium" panose="020000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91513E32-1F91-6C4E-97D0-B13FF0F11A52}"/>
              </a:ext>
            </a:extLst>
          </p:cNvPr>
          <p:cNvSpPr txBox="1"/>
          <p:nvPr/>
        </p:nvSpPr>
        <p:spPr>
          <a:xfrm>
            <a:off x="1338477" y="1554228"/>
            <a:ext cx="1153197" cy="461665"/>
          </a:xfrm>
          <a:prstGeom prst="rect">
            <a:avLst/>
          </a:prstGeom>
          <a:noFill/>
        </p:spPr>
        <p:txBody>
          <a:bodyPr wrap="square" rtlCol="0">
            <a:spAutoFit/>
          </a:bodyPr>
          <a:lstStyle/>
          <a:p>
            <a:pPr algn="ctr"/>
            <a:r>
              <a:rPr lang="en-US" sz="1200">
                <a:latin typeface="Lato Light" panose="020F0502020204030203" pitchFamily="34" charset="0"/>
                <a:ea typeface="Lato Light" panose="020F0502020204030203" pitchFamily="34" charset="0"/>
                <a:cs typeface="Lato Light" panose="020F0502020204030203" pitchFamily="34" charset="0"/>
              </a:rPr>
              <a:t>Functional  Leads &amp; Team</a:t>
            </a:r>
          </a:p>
        </p:txBody>
      </p:sp>
      <p:sp>
        <p:nvSpPr>
          <p:cNvPr id="18" name="Rectangle 17">
            <a:extLst>
              <a:ext uri="{FF2B5EF4-FFF2-40B4-BE49-F238E27FC236}">
                <a16:creationId xmlns:a16="http://schemas.microsoft.com/office/drawing/2014/main" id="{B66B61A8-FB5F-5845-8FD6-69A1E4E276E8}"/>
              </a:ext>
            </a:extLst>
          </p:cNvPr>
          <p:cNvSpPr/>
          <p:nvPr/>
        </p:nvSpPr>
        <p:spPr>
          <a:xfrm>
            <a:off x="1154738" y="1272439"/>
            <a:ext cx="1490513" cy="338554"/>
          </a:xfrm>
          <a:prstGeom prst="rect">
            <a:avLst/>
          </a:prstGeom>
        </p:spPr>
        <p:txBody>
          <a:bodyPr wrap="square">
            <a:spAutoFit/>
          </a:bodyPr>
          <a:lstStyle/>
          <a:p>
            <a:pPr algn="ctr"/>
            <a:r>
              <a:rPr lang="en-US" sz="1600" b="1">
                <a:solidFill>
                  <a:schemeClr val="accent1">
                    <a:lumMod val="40000"/>
                    <a:lumOff val="60000"/>
                  </a:schemeClr>
                </a:solidFill>
                <a:latin typeface="Poppins" pitchFamily="2" charset="77"/>
                <a:ea typeface="Roboto Medium" panose="02000000000000000000" pitchFamily="2" charset="0"/>
              </a:rPr>
              <a:t>Identify</a:t>
            </a:r>
          </a:p>
        </p:txBody>
      </p:sp>
      <p:sp>
        <p:nvSpPr>
          <p:cNvPr id="2" name="Title 1">
            <a:extLst>
              <a:ext uri="{FF2B5EF4-FFF2-40B4-BE49-F238E27FC236}">
                <a16:creationId xmlns:a16="http://schemas.microsoft.com/office/drawing/2014/main" id="{1CB505C1-D0D0-A5F8-4B81-C4115EFE12DE}"/>
              </a:ext>
            </a:extLst>
          </p:cNvPr>
          <p:cNvSpPr txBox="1">
            <a:spLocks/>
          </p:cNvSpPr>
          <p:nvPr/>
        </p:nvSpPr>
        <p:spPr>
          <a:xfrm>
            <a:off x="457200" y="280738"/>
            <a:ext cx="11274552" cy="685800"/>
          </a:xfrm>
          <a:prstGeom prst="rect">
            <a:avLst/>
          </a:prstGeom>
        </p:spPr>
        <p:txBody>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kern="0">
                <a:solidFill>
                  <a:srgbClr val="998C85">
                    <a:lumMod val="50000"/>
                  </a:srgbClr>
                </a:solidFill>
                <a:cs typeface="Arial" panose="020B0604020202020204" pitchFamily="34" charset="0"/>
                <a:sym typeface="Raleway"/>
              </a:rPr>
              <a:t> </a:t>
            </a:r>
            <a:r>
              <a:rPr lang="en-US">
                <a:latin typeface="Raleway"/>
                <a:sym typeface="Raleway"/>
              </a:rPr>
              <a:t>Consumption Models &amp; Self-Service Approach</a:t>
            </a:r>
            <a:endParaRPr lang="en-US">
              <a:latin typeface="Raleway"/>
            </a:endParaRPr>
          </a:p>
        </p:txBody>
      </p:sp>
      <p:sp>
        <p:nvSpPr>
          <p:cNvPr id="44" name="TextBox 43">
            <a:extLst>
              <a:ext uri="{FF2B5EF4-FFF2-40B4-BE49-F238E27FC236}">
                <a16:creationId xmlns:a16="http://schemas.microsoft.com/office/drawing/2014/main" id="{B2BAE96B-A987-9774-A58D-EED85F2742C2}"/>
              </a:ext>
            </a:extLst>
          </p:cNvPr>
          <p:cNvSpPr txBox="1"/>
          <p:nvPr/>
        </p:nvSpPr>
        <p:spPr>
          <a:xfrm>
            <a:off x="3594473" y="5469361"/>
            <a:ext cx="1692468" cy="461665"/>
          </a:xfrm>
          <a:prstGeom prst="rect">
            <a:avLst/>
          </a:prstGeom>
          <a:noFill/>
        </p:spPr>
        <p:txBody>
          <a:bodyPr wrap="square" rtlCol="0">
            <a:spAutoFit/>
          </a:bodyPr>
          <a:lstStyle/>
          <a:p>
            <a:pPr algn="ctr"/>
            <a:r>
              <a:rPr lang="en-US" sz="1200">
                <a:latin typeface="Lato Light" panose="020F0502020204030203" pitchFamily="34" charset="0"/>
                <a:ea typeface="Lato Light" panose="020F0502020204030203" pitchFamily="34" charset="0"/>
                <a:cs typeface="Lato Light" panose="020F0502020204030203" pitchFamily="34" charset="0"/>
              </a:rPr>
              <a:t>Approval by the DLC team members</a:t>
            </a:r>
          </a:p>
        </p:txBody>
      </p:sp>
      <p:sp>
        <p:nvSpPr>
          <p:cNvPr id="45" name="Rectangle 44">
            <a:extLst>
              <a:ext uri="{FF2B5EF4-FFF2-40B4-BE49-F238E27FC236}">
                <a16:creationId xmlns:a16="http://schemas.microsoft.com/office/drawing/2014/main" id="{18FCEB67-EE6A-DE89-5CA2-4C9C9CE3ED0D}"/>
              </a:ext>
            </a:extLst>
          </p:cNvPr>
          <p:cNvSpPr/>
          <p:nvPr/>
        </p:nvSpPr>
        <p:spPr>
          <a:xfrm>
            <a:off x="4019427" y="5184582"/>
            <a:ext cx="1490513" cy="338554"/>
          </a:xfrm>
          <a:prstGeom prst="rect">
            <a:avLst/>
          </a:prstGeom>
        </p:spPr>
        <p:txBody>
          <a:bodyPr wrap="square">
            <a:spAutoFit/>
          </a:bodyPr>
          <a:lstStyle/>
          <a:p>
            <a:pPr defTabSz="914217"/>
            <a:r>
              <a:rPr lang="en-US" sz="1600" b="1">
                <a:solidFill>
                  <a:schemeClr val="accent3"/>
                </a:solidFill>
                <a:latin typeface="Poppins" pitchFamily="2" charset="77"/>
                <a:ea typeface="Roboto Medium" panose="02000000000000000000" pitchFamily="2" charset="0"/>
              </a:rPr>
              <a:t>Approval</a:t>
            </a:r>
            <a:endParaRPr lang="en-US" sz="2400" b="1">
              <a:solidFill>
                <a:schemeClr val="accent3"/>
              </a:solidFill>
              <a:latin typeface="Poppins" pitchFamily="2" charset="77"/>
              <a:ea typeface="Roboto Medium" panose="02000000000000000000" pitchFamily="2" charset="0"/>
              <a:cs typeface="Montserrat" charset="0"/>
            </a:endParaRPr>
          </a:p>
        </p:txBody>
      </p:sp>
      <p:pic>
        <p:nvPicPr>
          <p:cNvPr id="109586" name="Picture 18" descr="Numbers 1 Icon | Windows 8 Iconset | Icons8">
            <a:extLst>
              <a:ext uri="{FF2B5EF4-FFF2-40B4-BE49-F238E27FC236}">
                <a16:creationId xmlns:a16="http://schemas.microsoft.com/office/drawing/2014/main" id="{FA917DF2-1D50-C9C8-A7B7-D91049B5D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951" y="2539644"/>
            <a:ext cx="375991" cy="375991"/>
          </a:xfrm>
          <a:prstGeom prst="rect">
            <a:avLst/>
          </a:prstGeom>
          <a:noFill/>
          <a:extLst>
            <a:ext uri="{909E8E84-426E-40DD-AFC4-6F175D3DCCD1}">
              <a14:hiddenFill xmlns:a14="http://schemas.microsoft.com/office/drawing/2010/main">
                <a:solidFill>
                  <a:srgbClr val="FFFFFF"/>
                </a:solidFill>
              </a14:hiddenFill>
            </a:ext>
          </a:extLst>
        </p:spPr>
      </p:pic>
      <p:pic>
        <p:nvPicPr>
          <p:cNvPr id="109596" name="Picture 28" descr="Numbers 3 Icon | Windows 8 Iconset | Icons8">
            <a:extLst>
              <a:ext uri="{FF2B5EF4-FFF2-40B4-BE49-F238E27FC236}">
                <a16:creationId xmlns:a16="http://schemas.microsoft.com/office/drawing/2014/main" id="{1ADD0ABD-CBEA-2BA7-3E6B-63CB4701BD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967" y="4183183"/>
            <a:ext cx="378340" cy="378340"/>
          </a:xfrm>
          <a:prstGeom prst="rect">
            <a:avLst/>
          </a:prstGeom>
          <a:noFill/>
          <a:extLst>
            <a:ext uri="{909E8E84-426E-40DD-AFC4-6F175D3DCCD1}">
              <a14:hiddenFill xmlns:a14="http://schemas.microsoft.com/office/drawing/2010/main">
                <a:solidFill>
                  <a:srgbClr val="FFFFFF"/>
                </a:solidFill>
              </a14:hiddenFill>
            </a:ext>
          </a:extLst>
        </p:spPr>
      </p:pic>
      <p:pic>
        <p:nvPicPr>
          <p:cNvPr id="109598" name="Picture 30">
            <a:extLst>
              <a:ext uri="{FF2B5EF4-FFF2-40B4-BE49-F238E27FC236}">
                <a16:creationId xmlns:a16="http://schemas.microsoft.com/office/drawing/2014/main" id="{D3085E1D-4DDE-4485-F3D7-CBF4A9E22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334" y="826388"/>
            <a:ext cx="45719" cy="45719"/>
          </a:xfrm>
          <a:prstGeom prst="rect">
            <a:avLst/>
          </a:prstGeom>
          <a:noFill/>
          <a:extLst>
            <a:ext uri="{909E8E84-426E-40DD-AFC4-6F175D3DCCD1}">
              <a14:hiddenFill xmlns:a14="http://schemas.microsoft.com/office/drawing/2010/main">
                <a:solidFill>
                  <a:srgbClr val="FFFFFF"/>
                </a:solidFill>
              </a14:hiddenFill>
            </a:ext>
          </a:extLst>
        </p:spPr>
      </p:pic>
      <p:pic>
        <p:nvPicPr>
          <p:cNvPr id="109602" name="Picture 34" descr="Number two - Free icons">
            <a:extLst>
              <a:ext uri="{FF2B5EF4-FFF2-40B4-BE49-F238E27FC236}">
                <a16:creationId xmlns:a16="http://schemas.microsoft.com/office/drawing/2014/main" id="{2BDEE677-0360-B902-0F6A-14D74024F4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198" y="2084879"/>
            <a:ext cx="338554" cy="338554"/>
          </a:xfrm>
          <a:prstGeom prst="rect">
            <a:avLst/>
          </a:prstGeom>
          <a:noFill/>
          <a:extLst>
            <a:ext uri="{909E8E84-426E-40DD-AFC4-6F175D3DCCD1}">
              <a14:hiddenFill xmlns:a14="http://schemas.microsoft.com/office/drawing/2010/main">
                <a:solidFill>
                  <a:srgbClr val="FFFFFF"/>
                </a:solidFill>
              </a14:hiddenFill>
            </a:ext>
          </a:extLst>
        </p:spPr>
      </p:pic>
      <p:pic>
        <p:nvPicPr>
          <p:cNvPr id="109604" name="Picture 36" descr="Number four - Free signs icons">
            <a:extLst>
              <a:ext uri="{FF2B5EF4-FFF2-40B4-BE49-F238E27FC236}">
                <a16:creationId xmlns:a16="http://schemas.microsoft.com/office/drawing/2014/main" id="{61AF2F3C-EFBA-295D-F247-8468FCCA7D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670" y="4781587"/>
            <a:ext cx="325514" cy="325514"/>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3">
            <a:extLst>
              <a:ext uri="{FF2B5EF4-FFF2-40B4-BE49-F238E27FC236}">
                <a16:creationId xmlns:a16="http://schemas.microsoft.com/office/drawing/2014/main" id="{957C07FA-7A17-D01C-4892-56C3ABAAE5AF}"/>
              </a:ext>
            </a:extLst>
          </p:cNvPr>
          <p:cNvSpPr/>
          <p:nvPr/>
        </p:nvSpPr>
        <p:spPr>
          <a:xfrm>
            <a:off x="6402054" y="2869958"/>
            <a:ext cx="1399685" cy="1705337"/>
          </a:xfrm>
          <a:prstGeom prst="roundRect">
            <a:avLst>
              <a:gd name="adj" fmla="val 80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Chevron 1">
            <a:extLst>
              <a:ext uri="{FF2B5EF4-FFF2-40B4-BE49-F238E27FC236}">
                <a16:creationId xmlns:a16="http://schemas.microsoft.com/office/drawing/2014/main" id="{E7B486C1-800D-01C4-78FE-DBB5DBC28927}"/>
              </a:ext>
            </a:extLst>
          </p:cNvPr>
          <p:cNvSpPr/>
          <p:nvPr/>
        </p:nvSpPr>
        <p:spPr>
          <a:xfrm>
            <a:off x="7496018" y="3072899"/>
            <a:ext cx="611443" cy="1299454"/>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2" name="Rounded Rectangle 7">
            <a:extLst>
              <a:ext uri="{FF2B5EF4-FFF2-40B4-BE49-F238E27FC236}">
                <a16:creationId xmlns:a16="http://schemas.microsoft.com/office/drawing/2014/main" id="{F0FEDE36-85F3-4D54-24A3-EF738552CC2A}"/>
              </a:ext>
            </a:extLst>
          </p:cNvPr>
          <p:cNvSpPr/>
          <p:nvPr/>
        </p:nvSpPr>
        <p:spPr>
          <a:xfrm>
            <a:off x="10573144" y="2869956"/>
            <a:ext cx="1399685" cy="1705337"/>
          </a:xfrm>
          <a:prstGeom prst="roundRect">
            <a:avLst>
              <a:gd name="adj" fmla="val 80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2"/>
              </a:solidFill>
            </a:endParaRPr>
          </a:p>
        </p:txBody>
      </p:sp>
      <p:sp>
        <p:nvSpPr>
          <p:cNvPr id="54" name="Rectangle 53">
            <a:extLst>
              <a:ext uri="{FF2B5EF4-FFF2-40B4-BE49-F238E27FC236}">
                <a16:creationId xmlns:a16="http://schemas.microsoft.com/office/drawing/2014/main" id="{E198AF3D-7C6F-852E-344B-2EE0515F6F4F}"/>
              </a:ext>
            </a:extLst>
          </p:cNvPr>
          <p:cNvSpPr/>
          <p:nvPr/>
        </p:nvSpPr>
        <p:spPr>
          <a:xfrm>
            <a:off x="6673117" y="3471529"/>
            <a:ext cx="857559" cy="646331"/>
          </a:xfrm>
          <a:prstGeom prst="rect">
            <a:avLst/>
          </a:prstGeom>
        </p:spPr>
        <p:txBody>
          <a:bodyPr wrap="square">
            <a:spAutoFit/>
          </a:bodyPr>
          <a:lstStyle/>
          <a:p>
            <a:pPr algn="ctr"/>
            <a:r>
              <a:rPr lang="en-US" sz="3600" b="1">
                <a:solidFill>
                  <a:schemeClr val="bg1"/>
                </a:solidFill>
                <a:latin typeface="Poppins SemiBold" pitchFamily="2" charset="77"/>
                <a:ea typeface="Roboto Medium" panose="02000000000000000000" pitchFamily="2" charset="0"/>
                <a:cs typeface="Montserrat" charset="0"/>
              </a:rPr>
              <a:t>5</a:t>
            </a:r>
          </a:p>
        </p:txBody>
      </p:sp>
      <p:sp>
        <p:nvSpPr>
          <p:cNvPr id="55" name="Rectangle 54">
            <a:extLst>
              <a:ext uri="{FF2B5EF4-FFF2-40B4-BE49-F238E27FC236}">
                <a16:creationId xmlns:a16="http://schemas.microsoft.com/office/drawing/2014/main" id="{79F6508D-210F-8779-62E8-3DC57BCEE7DD}"/>
              </a:ext>
            </a:extLst>
          </p:cNvPr>
          <p:cNvSpPr/>
          <p:nvPr/>
        </p:nvSpPr>
        <p:spPr>
          <a:xfrm>
            <a:off x="10844207" y="3471527"/>
            <a:ext cx="857559" cy="646331"/>
          </a:xfrm>
          <a:prstGeom prst="rect">
            <a:avLst/>
          </a:prstGeom>
        </p:spPr>
        <p:txBody>
          <a:bodyPr wrap="square">
            <a:spAutoFit/>
          </a:bodyPr>
          <a:lstStyle/>
          <a:p>
            <a:pPr algn="ctr"/>
            <a:r>
              <a:rPr lang="en-US" sz="3600" b="1">
                <a:solidFill>
                  <a:schemeClr val="bg1"/>
                </a:solidFill>
                <a:latin typeface="Poppins SemiBold" pitchFamily="2" charset="77"/>
                <a:ea typeface="Roboto Medium" panose="02000000000000000000" pitchFamily="2" charset="0"/>
                <a:cs typeface="Montserrat" charset="0"/>
              </a:rPr>
              <a:t>7</a:t>
            </a:r>
          </a:p>
        </p:txBody>
      </p:sp>
      <p:sp>
        <p:nvSpPr>
          <p:cNvPr id="56" name="Rectangle 55">
            <a:extLst>
              <a:ext uri="{FF2B5EF4-FFF2-40B4-BE49-F238E27FC236}">
                <a16:creationId xmlns:a16="http://schemas.microsoft.com/office/drawing/2014/main" id="{C8B47E7A-4D22-D53A-225E-E4FCB053580E}"/>
              </a:ext>
            </a:extLst>
          </p:cNvPr>
          <p:cNvSpPr/>
          <p:nvPr/>
        </p:nvSpPr>
        <p:spPr>
          <a:xfrm>
            <a:off x="10508586" y="4778234"/>
            <a:ext cx="1534924" cy="338554"/>
          </a:xfrm>
          <a:prstGeom prst="rect">
            <a:avLst/>
          </a:prstGeom>
        </p:spPr>
        <p:txBody>
          <a:bodyPr wrap="square">
            <a:spAutoFit/>
          </a:bodyPr>
          <a:lstStyle/>
          <a:p>
            <a:pPr algn="ctr"/>
            <a:r>
              <a:rPr lang="en-US" sz="1600" b="1">
                <a:solidFill>
                  <a:schemeClr val="accent2"/>
                </a:solidFill>
                <a:latin typeface="Poppins SemiBold" pitchFamily="2" charset="77"/>
                <a:ea typeface="Roboto Medium" panose="02000000000000000000" pitchFamily="2" charset="0"/>
                <a:cs typeface="Montserrat" charset="0"/>
              </a:rPr>
              <a:t>Self-Service</a:t>
            </a:r>
            <a:endParaRPr lang="en-US" sz="2400" b="1">
              <a:solidFill>
                <a:schemeClr val="accent2"/>
              </a:solidFill>
              <a:latin typeface="Poppins SemiBold" pitchFamily="2" charset="77"/>
              <a:ea typeface="Roboto Medium" panose="02000000000000000000" pitchFamily="2" charset="0"/>
              <a:cs typeface="Montserrat" charset="0"/>
            </a:endParaRPr>
          </a:p>
        </p:txBody>
      </p:sp>
      <p:sp>
        <p:nvSpPr>
          <p:cNvPr id="57" name="TextBox 56">
            <a:extLst>
              <a:ext uri="{FF2B5EF4-FFF2-40B4-BE49-F238E27FC236}">
                <a16:creationId xmlns:a16="http://schemas.microsoft.com/office/drawing/2014/main" id="{7A36D287-1AF6-BA44-10CE-84110D6490A9}"/>
              </a:ext>
            </a:extLst>
          </p:cNvPr>
          <p:cNvSpPr txBox="1"/>
          <p:nvPr/>
        </p:nvSpPr>
        <p:spPr>
          <a:xfrm>
            <a:off x="10495067" y="5065593"/>
            <a:ext cx="1548443" cy="584775"/>
          </a:xfrm>
          <a:prstGeom prst="rect">
            <a:avLst/>
          </a:prstGeom>
          <a:noFill/>
        </p:spPr>
        <p:txBody>
          <a:bodyPr wrap="square" rtlCol="0">
            <a:spAutoFit/>
          </a:bodyPr>
          <a:lstStyle/>
          <a:p>
            <a:pPr algn="ctr"/>
            <a:r>
              <a:rPr lang="en-US" sz="1600">
                <a:latin typeface="Lato Light" panose="020F0502020204030203" pitchFamily="34" charset="0"/>
                <a:ea typeface="Lato Light" panose="020F0502020204030203" pitchFamily="34" charset="0"/>
                <a:cs typeface="Lato Light" panose="020F0502020204030203" pitchFamily="34" charset="0"/>
              </a:rPr>
              <a:t>Power BI &amp; other tools</a:t>
            </a:r>
          </a:p>
        </p:txBody>
      </p:sp>
      <p:sp>
        <p:nvSpPr>
          <p:cNvPr id="58" name="Rectangle 57">
            <a:extLst>
              <a:ext uri="{FF2B5EF4-FFF2-40B4-BE49-F238E27FC236}">
                <a16:creationId xmlns:a16="http://schemas.microsoft.com/office/drawing/2014/main" id="{54045D91-6536-FD56-B712-749EEA23EFCC}"/>
              </a:ext>
            </a:extLst>
          </p:cNvPr>
          <p:cNvSpPr/>
          <p:nvPr/>
        </p:nvSpPr>
        <p:spPr>
          <a:xfrm>
            <a:off x="6166257" y="4778236"/>
            <a:ext cx="1941204" cy="338554"/>
          </a:xfrm>
          <a:prstGeom prst="rect">
            <a:avLst/>
          </a:prstGeom>
        </p:spPr>
        <p:txBody>
          <a:bodyPr wrap="square">
            <a:spAutoFit/>
          </a:bodyPr>
          <a:lstStyle/>
          <a:p>
            <a:pPr algn="ctr"/>
            <a:r>
              <a:rPr lang="en-US" sz="1600" b="1">
                <a:solidFill>
                  <a:schemeClr val="accent1"/>
                </a:solidFill>
                <a:latin typeface="Poppins SemiBold" pitchFamily="2" charset="77"/>
                <a:ea typeface="Roboto Medium" panose="02000000000000000000" pitchFamily="2" charset="0"/>
                <a:cs typeface="Montserrat" charset="0"/>
              </a:rPr>
              <a:t>Implementation</a:t>
            </a:r>
            <a:endParaRPr lang="en-US" sz="1600" b="1">
              <a:solidFill>
                <a:schemeClr val="accent1"/>
              </a:solidFill>
              <a:latin typeface="Poppins" panose="00000500000000000000" pitchFamily="2" charset="0"/>
              <a:ea typeface="Roboto Medium" panose="02000000000000000000" pitchFamily="2" charset="0"/>
              <a:cs typeface="Poppins" panose="00000500000000000000" pitchFamily="2" charset="0"/>
            </a:endParaRPr>
          </a:p>
        </p:txBody>
      </p:sp>
      <p:sp>
        <p:nvSpPr>
          <p:cNvPr id="59" name="TextBox 58">
            <a:extLst>
              <a:ext uri="{FF2B5EF4-FFF2-40B4-BE49-F238E27FC236}">
                <a16:creationId xmlns:a16="http://schemas.microsoft.com/office/drawing/2014/main" id="{6E93EC68-E617-B9EB-9742-B9D57A2AA04E}"/>
              </a:ext>
            </a:extLst>
          </p:cNvPr>
          <p:cNvSpPr txBox="1"/>
          <p:nvPr/>
        </p:nvSpPr>
        <p:spPr>
          <a:xfrm>
            <a:off x="6355878" y="5065595"/>
            <a:ext cx="1548443" cy="584775"/>
          </a:xfrm>
          <a:prstGeom prst="rect">
            <a:avLst/>
          </a:prstGeom>
          <a:noFill/>
        </p:spPr>
        <p:txBody>
          <a:bodyPr wrap="square" rtlCol="0">
            <a:spAutoFit/>
          </a:bodyPr>
          <a:lstStyle/>
          <a:p>
            <a:pPr algn="ctr"/>
            <a:r>
              <a:rPr lang="en-US" sz="1600">
                <a:latin typeface="Lato Light" panose="020F0502020204030203" pitchFamily="34" charset="0"/>
                <a:ea typeface="Lato Light" panose="020F0502020204030203" pitchFamily="34" charset="0"/>
                <a:cs typeface="Lato Light" panose="020F0502020204030203" pitchFamily="34" charset="0"/>
              </a:rPr>
              <a:t>Semantic Layer Snowflake</a:t>
            </a:r>
          </a:p>
        </p:txBody>
      </p:sp>
      <p:sp>
        <p:nvSpPr>
          <p:cNvPr id="60" name="Chevron 1">
            <a:extLst>
              <a:ext uri="{FF2B5EF4-FFF2-40B4-BE49-F238E27FC236}">
                <a16:creationId xmlns:a16="http://schemas.microsoft.com/office/drawing/2014/main" id="{C62A47E9-A9A0-E7D1-274D-C2A31AF4FBB4}"/>
              </a:ext>
            </a:extLst>
          </p:cNvPr>
          <p:cNvSpPr/>
          <p:nvPr/>
        </p:nvSpPr>
        <p:spPr>
          <a:xfrm>
            <a:off x="5392007" y="2992997"/>
            <a:ext cx="611443" cy="1299454"/>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1" name="Rounded Rectangle 10">
            <a:extLst>
              <a:ext uri="{FF2B5EF4-FFF2-40B4-BE49-F238E27FC236}">
                <a16:creationId xmlns:a16="http://schemas.microsoft.com/office/drawing/2014/main" id="{570C42C9-5C87-026E-9F6C-BE3779AF3BEC}"/>
              </a:ext>
            </a:extLst>
          </p:cNvPr>
          <p:cNvSpPr/>
          <p:nvPr/>
        </p:nvSpPr>
        <p:spPr>
          <a:xfrm>
            <a:off x="8449955" y="2861075"/>
            <a:ext cx="1399685" cy="1705337"/>
          </a:xfrm>
          <a:prstGeom prst="roundRect">
            <a:avLst>
              <a:gd name="adj" fmla="val 80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2" name="Chevron 11">
            <a:extLst>
              <a:ext uri="{FF2B5EF4-FFF2-40B4-BE49-F238E27FC236}">
                <a16:creationId xmlns:a16="http://schemas.microsoft.com/office/drawing/2014/main" id="{50F7BAFE-7177-9535-B89D-B903FB4F23DF}"/>
              </a:ext>
            </a:extLst>
          </p:cNvPr>
          <p:cNvSpPr/>
          <p:nvPr/>
        </p:nvSpPr>
        <p:spPr>
          <a:xfrm>
            <a:off x="9543919" y="3064016"/>
            <a:ext cx="611443" cy="1299454"/>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3" name="Rectangle 62">
            <a:extLst>
              <a:ext uri="{FF2B5EF4-FFF2-40B4-BE49-F238E27FC236}">
                <a16:creationId xmlns:a16="http://schemas.microsoft.com/office/drawing/2014/main" id="{E66E1D3F-B96A-53C5-3C8D-01302ECEEE67}"/>
              </a:ext>
            </a:extLst>
          </p:cNvPr>
          <p:cNvSpPr/>
          <p:nvPr/>
        </p:nvSpPr>
        <p:spPr>
          <a:xfrm>
            <a:off x="8727662" y="3462646"/>
            <a:ext cx="857559" cy="646331"/>
          </a:xfrm>
          <a:prstGeom prst="rect">
            <a:avLst/>
          </a:prstGeom>
        </p:spPr>
        <p:txBody>
          <a:bodyPr wrap="square">
            <a:spAutoFit/>
          </a:bodyPr>
          <a:lstStyle/>
          <a:p>
            <a:pPr algn="ctr"/>
            <a:r>
              <a:rPr lang="en-US" sz="3600" b="1">
                <a:solidFill>
                  <a:schemeClr val="bg1"/>
                </a:solidFill>
                <a:latin typeface="Poppins SemiBold" pitchFamily="2" charset="77"/>
                <a:ea typeface="Roboto Medium" panose="02000000000000000000" pitchFamily="2" charset="0"/>
                <a:cs typeface="Montserrat" charset="0"/>
              </a:rPr>
              <a:t>6</a:t>
            </a:r>
          </a:p>
        </p:txBody>
      </p:sp>
      <p:sp>
        <p:nvSpPr>
          <p:cNvPr id="109568" name="Rectangle 109567">
            <a:extLst>
              <a:ext uri="{FF2B5EF4-FFF2-40B4-BE49-F238E27FC236}">
                <a16:creationId xmlns:a16="http://schemas.microsoft.com/office/drawing/2014/main" id="{C6744392-3FFE-3194-BD2B-8AB8236381FD}"/>
              </a:ext>
            </a:extLst>
          </p:cNvPr>
          <p:cNvSpPr/>
          <p:nvPr/>
        </p:nvSpPr>
        <p:spPr>
          <a:xfrm>
            <a:off x="8431293" y="4769353"/>
            <a:ext cx="1534924" cy="338554"/>
          </a:xfrm>
          <a:prstGeom prst="rect">
            <a:avLst/>
          </a:prstGeom>
        </p:spPr>
        <p:txBody>
          <a:bodyPr wrap="square">
            <a:spAutoFit/>
          </a:bodyPr>
          <a:lstStyle/>
          <a:p>
            <a:pPr algn="ctr"/>
            <a:r>
              <a:rPr lang="en-US" sz="1600" b="1">
                <a:solidFill>
                  <a:schemeClr val="accent3"/>
                </a:solidFill>
                <a:latin typeface="Poppins SemiBold" pitchFamily="2" charset="77"/>
                <a:ea typeface="Roboto Medium" panose="02000000000000000000" pitchFamily="2" charset="0"/>
                <a:cs typeface="Montserrat" charset="0"/>
              </a:rPr>
              <a:t>UAT</a:t>
            </a:r>
          </a:p>
        </p:txBody>
      </p:sp>
      <p:sp>
        <p:nvSpPr>
          <p:cNvPr id="109569" name="TextBox 109568">
            <a:extLst>
              <a:ext uri="{FF2B5EF4-FFF2-40B4-BE49-F238E27FC236}">
                <a16:creationId xmlns:a16="http://schemas.microsoft.com/office/drawing/2014/main" id="{A468398C-2BB5-E725-1EEC-DF6F7D9C4435}"/>
              </a:ext>
            </a:extLst>
          </p:cNvPr>
          <p:cNvSpPr txBox="1"/>
          <p:nvPr/>
        </p:nvSpPr>
        <p:spPr>
          <a:xfrm>
            <a:off x="8417774" y="5056712"/>
            <a:ext cx="1548443" cy="830997"/>
          </a:xfrm>
          <a:prstGeom prst="rect">
            <a:avLst/>
          </a:prstGeom>
          <a:noFill/>
        </p:spPr>
        <p:txBody>
          <a:bodyPr wrap="square" rtlCol="0">
            <a:spAutoFit/>
          </a:bodyPr>
          <a:lstStyle/>
          <a:p>
            <a:pPr algn="ctr"/>
            <a:r>
              <a:rPr lang="en-US" sz="1600">
                <a:latin typeface="Lato Light" panose="020F0502020204030203" pitchFamily="34" charset="0"/>
                <a:ea typeface="Lato Light" panose="020F0502020204030203" pitchFamily="34" charset="0"/>
                <a:cs typeface="Lato Light" panose="020F0502020204030203" pitchFamily="34" charset="0"/>
              </a:rPr>
              <a:t>Business Testing &amp;  Sign-off</a:t>
            </a:r>
          </a:p>
        </p:txBody>
      </p:sp>
      <p:sp>
        <p:nvSpPr>
          <p:cNvPr id="3" name="Rectangle 2">
            <a:extLst>
              <a:ext uri="{FF2B5EF4-FFF2-40B4-BE49-F238E27FC236}">
                <a16:creationId xmlns:a16="http://schemas.microsoft.com/office/drawing/2014/main" id="{C73358B7-9049-749E-EA57-4D9542A96702}"/>
              </a:ext>
            </a:extLst>
          </p:cNvPr>
          <p:cNvSpPr/>
          <p:nvPr/>
        </p:nvSpPr>
        <p:spPr>
          <a:xfrm>
            <a:off x="7486489" y="2304197"/>
            <a:ext cx="3816543" cy="307777"/>
          </a:xfrm>
          <a:prstGeom prst="rect">
            <a:avLst/>
          </a:prstGeom>
          <a:ln>
            <a:solidFill>
              <a:schemeClr val="tx1"/>
            </a:solidFill>
          </a:ln>
        </p:spPr>
        <p:txBody>
          <a:bodyPr wrap="square">
            <a:spAutoFit/>
          </a:bodyPr>
          <a:lstStyle/>
          <a:p>
            <a:pPr algn="ctr"/>
            <a:r>
              <a:rPr lang="en-US" sz="1400" b="1">
                <a:solidFill>
                  <a:schemeClr val="tx2"/>
                </a:solidFill>
                <a:latin typeface="Poppins" pitchFamily="2" charset="77"/>
                <a:ea typeface="Roboto Medium" panose="02000000000000000000" pitchFamily="2" charset="0"/>
                <a:cs typeface="Montserrat" charset="0"/>
              </a:rPr>
              <a:t>IT Led &amp; Business Supported</a:t>
            </a:r>
          </a:p>
        </p:txBody>
      </p:sp>
      <p:sp>
        <p:nvSpPr>
          <p:cNvPr id="4" name="TextBox 3">
            <a:extLst>
              <a:ext uri="{FF2B5EF4-FFF2-40B4-BE49-F238E27FC236}">
                <a16:creationId xmlns:a16="http://schemas.microsoft.com/office/drawing/2014/main" id="{85670FE2-BECF-9844-B8C4-0F4E0388E3DD}"/>
              </a:ext>
            </a:extLst>
          </p:cNvPr>
          <p:cNvSpPr txBox="1"/>
          <p:nvPr/>
        </p:nvSpPr>
        <p:spPr>
          <a:xfrm>
            <a:off x="-105637" y="4807010"/>
            <a:ext cx="2085644" cy="830997"/>
          </a:xfrm>
          <a:prstGeom prst="rect">
            <a:avLst/>
          </a:prstGeom>
          <a:noFill/>
        </p:spPr>
        <p:txBody>
          <a:bodyPr wrap="square" rtlCol="0">
            <a:spAutoFit/>
          </a:bodyPr>
          <a:lstStyle/>
          <a:p>
            <a:pPr algn="ctr"/>
            <a:r>
              <a:rPr lang="en-US" sz="1200">
                <a:latin typeface="Lato Light" panose="020F0502020204030203" pitchFamily="34" charset="0"/>
                <a:ea typeface="Lato Light" panose="020F0502020204030203" pitchFamily="34" charset="0"/>
                <a:cs typeface="Lato Light" panose="020F0502020204030203" pitchFamily="34" charset="0"/>
              </a:rPr>
              <a:t>Baseline Measures &amp; Metrics, Business Definitions, KPI’s based on industry standards.</a:t>
            </a:r>
          </a:p>
        </p:txBody>
      </p:sp>
      <p:sp>
        <p:nvSpPr>
          <p:cNvPr id="13" name="Rectangle 12">
            <a:extLst>
              <a:ext uri="{FF2B5EF4-FFF2-40B4-BE49-F238E27FC236}">
                <a16:creationId xmlns:a16="http://schemas.microsoft.com/office/drawing/2014/main" id="{0C18082E-8FEB-3F07-ED39-C174BA788CAF}"/>
              </a:ext>
            </a:extLst>
          </p:cNvPr>
          <p:cNvSpPr/>
          <p:nvPr/>
        </p:nvSpPr>
        <p:spPr>
          <a:xfrm>
            <a:off x="293195" y="4466263"/>
            <a:ext cx="1490513" cy="338554"/>
          </a:xfrm>
          <a:prstGeom prst="rect">
            <a:avLst/>
          </a:prstGeom>
        </p:spPr>
        <p:txBody>
          <a:bodyPr wrap="square">
            <a:spAutoFit/>
          </a:bodyPr>
          <a:lstStyle/>
          <a:p>
            <a:pPr defTabSz="914217"/>
            <a:r>
              <a:rPr lang="en-US" sz="1600" b="1">
                <a:solidFill>
                  <a:srgbClr val="F2A260"/>
                </a:solidFill>
                <a:latin typeface="Poppins" pitchFamily="2" charset="77"/>
                <a:ea typeface="Roboto Medium" panose="02000000000000000000" pitchFamily="2" charset="0"/>
              </a:rPr>
              <a:t>Definition</a:t>
            </a:r>
            <a:endParaRPr lang="en-US" sz="2400" b="1">
              <a:solidFill>
                <a:srgbClr val="F2A260"/>
              </a:solidFill>
              <a:latin typeface="Poppins" pitchFamily="2" charset="77"/>
              <a:ea typeface="Roboto Medium" panose="02000000000000000000" pitchFamily="2" charset="0"/>
              <a:cs typeface="Montserrat" charset="0"/>
            </a:endParaRPr>
          </a:p>
        </p:txBody>
      </p:sp>
    </p:spTree>
    <p:extLst>
      <p:ext uri="{BB962C8B-B14F-4D97-AF65-F5344CB8AC3E}">
        <p14:creationId xmlns:p14="http://schemas.microsoft.com/office/powerpoint/2010/main" val="201748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a:extLst>
              <a:ext uri="{FF2B5EF4-FFF2-40B4-BE49-F238E27FC236}">
                <a16:creationId xmlns:a16="http://schemas.microsoft.com/office/drawing/2014/main" id="{DCE79068-1D82-7CF4-7C0A-7131A71DF66E}"/>
              </a:ext>
            </a:extLst>
          </p:cNvPr>
          <p:cNvCxnSpPr>
            <a:cxnSpLocks/>
          </p:cNvCxnSpPr>
          <p:nvPr/>
        </p:nvCxnSpPr>
        <p:spPr>
          <a:xfrm flipH="1">
            <a:off x="10710928" y="1209266"/>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8" name="Straight Connector 77">
            <a:extLst>
              <a:ext uri="{FF2B5EF4-FFF2-40B4-BE49-F238E27FC236}">
                <a16:creationId xmlns:a16="http://schemas.microsoft.com/office/drawing/2014/main" id="{C01396D6-3515-7F78-B6B5-A2C379418FFD}"/>
              </a:ext>
            </a:extLst>
          </p:cNvPr>
          <p:cNvCxnSpPr>
            <a:cxnSpLocks/>
          </p:cNvCxnSpPr>
          <p:nvPr/>
        </p:nvCxnSpPr>
        <p:spPr>
          <a:xfrm flipH="1">
            <a:off x="7486791" y="1103229"/>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9" name="Straight Connector 78">
            <a:extLst>
              <a:ext uri="{FF2B5EF4-FFF2-40B4-BE49-F238E27FC236}">
                <a16:creationId xmlns:a16="http://schemas.microsoft.com/office/drawing/2014/main" id="{9FB12C2A-ED0C-E89F-505B-2D82EA828097}"/>
              </a:ext>
            </a:extLst>
          </p:cNvPr>
          <p:cNvCxnSpPr>
            <a:cxnSpLocks/>
          </p:cNvCxnSpPr>
          <p:nvPr/>
        </p:nvCxnSpPr>
        <p:spPr>
          <a:xfrm flipH="1">
            <a:off x="8565646" y="1083118"/>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82" name="Straight Connector 81">
            <a:extLst>
              <a:ext uri="{FF2B5EF4-FFF2-40B4-BE49-F238E27FC236}">
                <a16:creationId xmlns:a16="http://schemas.microsoft.com/office/drawing/2014/main" id="{0E660F32-6744-9F2A-30FB-9057B9DFA37C}"/>
              </a:ext>
            </a:extLst>
          </p:cNvPr>
          <p:cNvCxnSpPr>
            <a:cxnSpLocks/>
          </p:cNvCxnSpPr>
          <p:nvPr/>
        </p:nvCxnSpPr>
        <p:spPr>
          <a:xfrm flipH="1">
            <a:off x="11767368" y="1083117"/>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80" name="Straight Connector 79">
            <a:extLst>
              <a:ext uri="{FF2B5EF4-FFF2-40B4-BE49-F238E27FC236}">
                <a16:creationId xmlns:a16="http://schemas.microsoft.com/office/drawing/2014/main" id="{D736AD1B-3C0B-448D-97F0-2A441482569A}"/>
              </a:ext>
            </a:extLst>
          </p:cNvPr>
          <p:cNvCxnSpPr>
            <a:cxnSpLocks/>
          </p:cNvCxnSpPr>
          <p:nvPr/>
        </p:nvCxnSpPr>
        <p:spPr>
          <a:xfrm flipH="1">
            <a:off x="9622260" y="1103229"/>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7" name="Straight Connector 76">
            <a:extLst>
              <a:ext uri="{FF2B5EF4-FFF2-40B4-BE49-F238E27FC236}">
                <a16:creationId xmlns:a16="http://schemas.microsoft.com/office/drawing/2014/main" id="{91281C9D-A01B-700F-882B-413482AAA15C}"/>
              </a:ext>
            </a:extLst>
          </p:cNvPr>
          <p:cNvCxnSpPr>
            <a:cxnSpLocks/>
          </p:cNvCxnSpPr>
          <p:nvPr/>
        </p:nvCxnSpPr>
        <p:spPr>
          <a:xfrm flipH="1">
            <a:off x="6442984" y="1118346"/>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6" name="Straight Connector 75">
            <a:extLst>
              <a:ext uri="{FF2B5EF4-FFF2-40B4-BE49-F238E27FC236}">
                <a16:creationId xmlns:a16="http://schemas.microsoft.com/office/drawing/2014/main" id="{04D0F9B0-140F-F67C-B15B-31EBD577B955}"/>
              </a:ext>
            </a:extLst>
          </p:cNvPr>
          <p:cNvCxnSpPr>
            <a:cxnSpLocks/>
          </p:cNvCxnSpPr>
          <p:nvPr/>
        </p:nvCxnSpPr>
        <p:spPr>
          <a:xfrm flipH="1">
            <a:off x="5340600" y="1083117"/>
            <a:ext cx="30758"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3" name="Straight Connector 72">
            <a:extLst>
              <a:ext uri="{FF2B5EF4-FFF2-40B4-BE49-F238E27FC236}">
                <a16:creationId xmlns:a16="http://schemas.microsoft.com/office/drawing/2014/main" id="{72C0B720-229A-4CFC-3DAF-5F5B3083615B}"/>
              </a:ext>
            </a:extLst>
          </p:cNvPr>
          <p:cNvCxnSpPr>
            <a:cxnSpLocks/>
          </p:cNvCxnSpPr>
          <p:nvPr/>
        </p:nvCxnSpPr>
        <p:spPr>
          <a:xfrm flipH="1">
            <a:off x="4312151" y="1083121"/>
            <a:ext cx="15379" cy="5443665"/>
          </a:xfrm>
          <a:prstGeom prst="line">
            <a:avLst/>
          </a:prstGeom>
        </p:spPr>
        <p:style>
          <a:lnRef idx="1">
            <a:schemeClr val="accent5"/>
          </a:lnRef>
          <a:fillRef idx="0">
            <a:schemeClr val="accent5"/>
          </a:fillRef>
          <a:effectRef idx="0">
            <a:schemeClr val="accent5"/>
          </a:effectRef>
          <a:fontRef idx="minor">
            <a:schemeClr val="tx1"/>
          </a:fontRef>
        </p:style>
      </p:cxnSp>
      <p:cxnSp>
        <p:nvCxnSpPr>
          <p:cNvPr id="70" name="Straight Connector 69">
            <a:extLst>
              <a:ext uri="{FF2B5EF4-FFF2-40B4-BE49-F238E27FC236}">
                <a16:creationId xmlns:a16="http://schemas.microsoft.com/office/drawing/2014/main" id="{D7432384-2E82-BF92-1CEA-611EED4BB283}"/>
              </a:ext>
            </a:extLst>
          </p:cNvPr>
          <p:cNvCxnSpPr>
            <a:cxnSpLocks/>
          </p:cNvCxnSpPr>
          <p:nvPr/>
        </p:nvCxnSpPr>
        <p:spPr>
          <a:xfrm flipH="1">
            <a:off x="3220510" y="1083121"/>
            <a:ext cx="30758" cy="5443665"/>
          </a:xfrm>
          <a:prstGeom prst="line">
            <a:avLst/>
          </a:prstGeom>
        </p:spPr>
        <p:style>
          <a:lnRef idx="1">
            <a:schemeClr val="accent5"/>
          </a:lnRef>
          <a:fillRef idx="0">
            <a:schemeClr val="accent5"/>
          </a:fillRef>
          <a:effectRef idx="0">
            <a:schemeClr val="accent5"/>
          </a:effectRef>
          <a:fontRef idx="minor">
            <a:schemeClr val="tx1"/>
          </a:fontRef>
        </p:style>
      </p:cxnSp>
      <p:graphicFrame>
        <p:nvGraphicFramePr>
          <p:cNvPr id="7" name="Diagram 7">
            <a:extLst>
              <a:ext uri="{FF2B5EF4-FFF2-40B4-BE49-F238E27FC236}">
                <a16:creationId xmlns:a16="http://schemas.microsoft.com/office/drawing/2014/main" id="{B9714F31-91C8-DE9C-4108-72B36E5BFDFF}"/>
              </a:ext>
            </a:extLst>
          </p:cNvPr>
          <p:cNvGraphicFramePr/>
          <p:nvPr>
            <p:extLst>
              <p:ext uri="{D42A27DB-BD31-4B8C-83A1-F6EECF244321}">
                <p14:modId xmlns:p14="http://schemas.microsoft.com/office/powerpoint/2010/main" val="717334716"/>
              </p:ext>
            </p:extLst>
          </p:nvPr>
        </p:nvGraphicFramePr>
        <p:xfrm>
          <a:off x="2146782" y="88657"/>
          <a:ext cx="9906002" cy="1847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624C9A87-1711-B4D8-FC5D-8957041743EF}"/>
              </a:ext>
            </a:extLst>
          </p:cNvPr>
          <p:cNvSpPr/>
          <p:nvPr/>
        </p:nvSpPr>
        <p:spPr>
          <a:xfrm>
            <a:off x="228521" y="1622006"/>
            <a:ext cx="1545834" cy="314140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mj-lt"/>
            </a:endParaRPr>
          </a:p>
          <a:p>
            <a:pPr algn="ctr"/>
            <a:endParaRPr lang="en-US" sz="1400" b="1">
              <a:latin typeface="+mj-lt"/>
            </a:endParaRPr>
          </a:p>
          <a:p>
            <a:pPr algn="ctr"/>
            <a:endParaRPr lang="en-US" sz="1400" b="1">
              <a:latin typeface="+mj-lt"/>
            </a:endParaRPr>
          </a:p>
          <a:p>
            <a:pPr algn="ctr"/>
            <a:r>
              <a:rPr lang="en-US" sz="1400" b="1">
                <a:latin typeface="+mj-lt"/>
              </a:rPr>
              <a:t>Data Domains</a:t>
            </a:r>
            <a:endParaRPr lang="en-US"/>
          </a:p>
        </p:txBody>
      </p:sp>
      <p:sp>
        <p:nvSpPr>
          <p:cNvPr id="35" name="Rectangle 34">
            <a:extLst>
              <a:ext uri="{FF2B5EF4-FFF2-40B4-BE49-F238E27FC236}">
                <a16:creationId xmlns:a16="http://schemas.microsoft.com/office/drawing/2014/main" id="{04DE0929-B060-1089-6319-2E793BE863C6}"/>
              </a:ext>
            </a:extLst>
          </p:cNvPr>
          <p:cNvSpPr/>
          <p:nvPr/>
        </p:nvSpPr>
        <p:spPr>
          <a:xfrm>
            <a:off x="217636" y="4856085"/>
            <a:ext cx="1556718" cy="1817986"/>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a:p>
            <a:pPr algn="ctr"/>
            <a:endParaRPr lang="en-US" sz="1400">
              <a:latin typeface="+mj-lt"/>
            </a:endParaRPr>
          </a:p>
          <a:p>
            <a:pPr algn="ctr"/>
            <a:endParaRPr lang="en-US" sz="1400">
              <a:latin typeface="+mj-lt"/>
            </a:endParaRPr>
          </a:p>
          <a:p>
            <a:pPr algn="ctr"/>
            <a:endParaRPr lang="en-US" sz="1400">
              <a:latin typeface="+mj-lt"/>
            </a:endParaRPr>
          </a:p>
          <a:p>
            <a:pPr algn="ctr"/>
            <a:endParaRPr lang="en-US" sz="1400">
              <a:latin typeface="+mj-lt"/>
            </a:endParaRPr>
          </a:p>
          <a:p>
            <a:pPr algn="ctr"/>
            <a:endParaRPr lang="en-US" sz="1400">
              <a:latin typeface="+mj-lt"/>
            </a:endParaRPr>
          </a:p>
          <a:p>
            <a:pPr algn="ctr"/>
            <a:r>
              <a:rPr lang="en-US" sz="1400">
                <a:latin typeface="+mj-lt"/>
              </a:rPr>
              <a:t>Consumption Layers &amp; Self Service</a:t>
            </a:r>
          </a:p>
          <a:p>
            <a:pPr algn="ctr"/>
            <a:endParaRPr lang="en-US" sz="1400">
              <a:latin typeface="Arial Nova" panose="020B0604020202020204" pitchFamily="34" charset="0"/>
            </a:endParaRPr>
          </a:p>
          <a:p>
            <a:pPr algn="ctr"/>
            <a:endParaRPr lang="en-US"/>
          </a:p>
        </p:txBody>
      </p:sp>
      <p:sp>
        <p:nvSpPr>
          <p:cNvPr id="84" name="Title 1">
            <a:extLst>
              <a:ext uri="{FF2B5EF4-FFF2-40B4-BE49-F238E27FC236}">
                <a16:creationId xmlns:a16="http://schemas.microsoft.com/office/drawing/2014/main" id="{598D3FBC-8CDC-D937-D4F9-D54781731A8B}"/>
              </a:ext>
            </a:extLst>
          </p:cNvPr>
          <p:cNvSpPr txBox="1">
            <a:spLocks/>
          </p:cNvSpPr>
          <p:nvPr/>
        </p:nvSpPr>
        <p:spPr>
          <a:xfrm>
            <a:off x="411257" y="222437"/>
            <a:ext cx="11274552" cy="685800"/>
          </a:xfrm>
          <a:prstGeom prst="rect">
            <a:avLst/>
          </a:prstGeom>
        </p:spPr>
        <p:txBody>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endParaRPr lang="en-US"/>
          </a:p>
        </p:txBody>
      </p:sp>
      <p:sp>
        <p:nvSpPr>
          <p:cNvPr id="85" name="Google Shape;226;p45">
            <a:extLst>
              <a:ext uri="{FF2B5EF4-FFF2-40B4-BE49-F238E27FC236}">
                <a16:creationId xmlns:a16="http://schemas.microsoft.com/office/drawing/2014/main" id="{C283D818-A1F1-CEE4-00D4-FFA5D852AAD7}"/>
              </a:ext>
            </a:extLst>
          </p:cNvPr>
          <p:cNvSpPr txBox="1">
            <a:spLocks/>
          </p:cNvSpPr>
          <p:nvPr/>
        </p:nvSpPr>
        <p:spPr>
          <a:xfrm>
            <a:off x="326558" y="78603"/>
            <a:ext cx="11354000" cy="524800"/>
          </a:xfrm>
          <a:prstGeom prst="rect">
            <a:avLst/>
          </a:prstGeom>
          <a:noFill/>
          <a:ln>
            <a:noFill/>
          </a:ln>
        </p:spPr>
        <p:txBody>
          <a:bodyPr spcFirstLastPara="1" wrap="square" lIns="121900" tIns="121900" rIns="121900" bIns="121900" anchor="ctr" anchorCtr="0">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defTabSz="457200">
              <a:spcBef>
                <a:spcPts val="0"/>
              </a:spcBef>
            </a:pPr>
            <a:r>
              <a:rPr lang="en-US">
                <a:latin typeface="Raleway"/>
              </a:rPr>
              <a:t>Project Genesis Plus – Schedule &amp; Milestones </a:t>
            </a:r>
          </a:p>
        </p:txBody>
      </p:sp>
      <p:sp>
        <p:nvSpPr>
          <p:cNvPr id="95" name="TextBox 94">
            <a:extLst>
              <a:ext uri="{FF2B5EF4-FFF2-40B4-BE49-F238E27FC236}">
                <a16:creationId xmlns:a16="http://schemas.microsoft.com/office/drawing/2014/main" id="{38274873-F7D6-6E97-40D9-5100142D32F5}"/>
              </a:ext>
            </a:extLst>
          </p:cNvPr>
          <p:cNvSpPr txBox="1"/>
          <p:nvPr/>
        </p:nvSpPr>
        <p:spPr>
          <a:xfrm>
            <a:off x="2123796" y="476276"/>
            <a:ext cx="704090" cy="307777"/>
          </a:xfrm>
          <a:prstGeom prst="rect">
            <a:avLst/>
          </a:prstGeom>
          <a:noFill/>
        </p:spPr>
        <p:txBody>
          <a:bodyPr wrap="square" rtlCol="0">
            <a:spAutoFit/>
          </a:bodyPr>
          <a:lstStyle/>
          <a:p>
            <a:r>
              <a:rPr lang="en-US" sz="1400"/>
              <a:t>2022</a:t>
            </a:r>
          </a:p>
        </p:txBody>
      </p:sp>
      <p:sp>
        <p:nvSpPr>
          <p:cNvPr id="96" name="TextBox 95">
            <a:extLst>
              <a:ext uri="{FF2B5EF4-FFF2-40B4-BE49-F238E27FC236}">
                <a16:creationId xmlns:a16="http://schemas.microsoft.com/office/drawing/2014/main" id="{181D2A78-97FE-62A5-9DCF-7B37157406F6}"/>
              </a:ext>
            </a:extLst>
          </p:cNvPr>
          <p:cNvSpPr txBox="1"/>
          <p:nvPr/>
        </p:nvSpPr>
        <p:spPr>
          <a:xfrm>
            <a:off x="11203504" y="476276"/>
            <a:ext cx="704090" cy="307777"/>
          </a:xfrm>
          <a:prstGeom prst="rect">
            <a:avLst/>
          </a:prstGeom>
          <a:noFill/>
        </p:spPr>
        <p:txBody>
          <a:bodyPr wrap="square" rtlCol="0">
            <a:spAutoFit/>
          </a:bodyPr>
          <a:lstStyle/>
          <a:p>
            <a:r>
              <a:rPr lang="en-US" sz="1400"/>
              <a:t>2023</a:t>
            </a:r>
          </a:p>
        </p:txBody>
      </p:sp>
      <p:pic>
        <p:nvPicPr>
          <p:cNvPr id="110594" name="Picture 2" descr="Backup, data, domain, server, storage icon - Download on Iconfinder">
            <a:extLst>
              <a:ext uri="{FF2B5EF4-FFF2-40B4-BE49-F238E27FC236}">
                <a16:creationId xmlns:a16="http://schemas.microsoft.com/office/drawing/2014/main" id="{AA615173-16EB-C80E-5CF0-B027A4CA83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531" y="2566882"/>
            <a:ext cx="630557" cy="630557"/>
          </a:xfrm>
          <a:prstGeom prst="rect">
            <a:avLst/>
          </a:prstGeom>
          <a:noFill/>
          <a:extLst>
            <a:ext uri="{909E8E84-426E-40DD-AFC4-6F175D3DCCD1}">
              <a14:hiddenFill xmlns:a14="http://schemas.microsoft.com/office/drawing/2010/main">
                <a:solidFill>
                  <a:srgbClr val="FFFFFF"/>
                </a:solidFill>
              </a14:hiddenFill>
            </a:ext>
          </a:extLst>
        </p:spPr>
      </p:pic>
      <p:pic>
        <p:nvPicPr>
          <p:cNvPr id="110596" name="Picture 4" descr="Self service - Free technology icons">
            <a:extLst>
              <a:ext uri="{FF2B5EF4-FFF2-40B4-BE49-F238E27FC236}">
                <a16:creationId xmlns:a16="http://schemas.microsoft.com/office/drawing/2014/main" id="{4F3DE7B2-4F44-4F7C-AA08-5D3B4F5B5A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3913" y="5107941"/>
            <a:ext cx="674077" cy="67407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28D5FD6-0C46-81EA-723C-656E1E9F4B6A}"/>
              </a:ext>
            </a:extLst>
          </p:cNvPr>
          <p:cNvSpPr/>
          <p:nvPr/>
        </p:nvSpPr>
        <p:spPr>
          <a:xfrm>
            <a:off x="2146782" y="2243325"/>
            <a:ext cx="1732284" cy="3138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Requirements &amp; Design</a:t>
            </a:r>
          </a:p>
        </p:txBody>
      </p:sp>
      <p:sp>
        <p:nvSpPr>
          <p:cNvPr id="13" name="Rectangle 12">
            <a:extLst>
              <a:ext uri="{FF2B5EF4-FFF2-40B4-BE49-F238E27FC236}">
                <a16:creationId xmlns:a16="http://schemas.microsoft.com/office/drawing/2014/main" id="{D34E2FBD-CE85-FA1C-43EA-7EE2FC1359D3}"/>
              </a:ext>
            </a:extLst>
          </p:cNvPr>
          <p:cNvSpPr/>
          <p:nvPr/>
        </p:nvSpPr>
        <p:spPr>
          <a:xfrm>
            <a:off x="3220510" y="2692214"/>
            <a:ext cx="1492288" cy="225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Master Data</a:t>
            </a:r>
          </a:p>
        </p:txBody>
      </p:sp>
      <p:sp>
        <p:nvSpPr>
          <p:cNvPr id="14" name="Rectangle 13">
            <a:extLst>
              <a:ext uri="{FF2B5EF4-FFF2-40B4-BE49-F238E27FC236}">
                <a16:creationId xmlns:a16="http://schemas.microsoft.com/office/drawing/2014/main" id="{4EBF0E9D-71CB-04D0-8F70-04CA1B841285}"/>
              </a:ext>
            </a:extLst>
          </p:cNvPr>
          <p:cNvSpPr/>
          <p:nvPr/>
        </p:nvSpPr>
        <p:spPr>
          <a:xfrm>
            <a:off x="4338272" y="3141103"/>
            <a:ext cx="1561553" cy="2318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Orders to Cash</a:t>
            </a:r>
          </a:p>
        </p:txBody>
      </p:sp>
      <p:sp>
        <p:nvSpPr>
          <p:cNvPr id="23" name="Rectangle 22">
            <a:extLst>
              <a:ext uri="{FF2B5EF4-FFF2-40B4-BE49-F238E27FC236}">
                <a16:creationId xmlns:a16="http://schemas.microsoft.com/office/drawing/2014/main" id="{3CCA93DC-7030-5AC4-43C6-11B62BE0F37B}"/>
              </a:ext>
            </a:extLst>
          </p:cNvPr>
          <p:cNvSpPr/>
          <p:nvPr/>
        </p:nvSpPr>
        <p:spPr>
          <a:xfrm>
            <a:off x="5382080" y="3678574"/>
            <a:ext cx="1986337" cy="2253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Logistics</a:t>
            </a:r>
          </a:p>
        </p:txBody>
      </p:sp>
      <p:sp>
        <p:nvSpPr>
          <p:cNvPr id="27" name="Rectangle 26">
            <a:extLst>
              <a:ext uri="{FF2B5EF4-FFF2-40B4-BE49-F238E27FC236}">
                <a16:creationId xmlns:a16="http://schemas.microsoft.com/office/drawing/2014/main" id="{4E5DD756-513E-5643-3E6F-D57FBE06F766}"/>
              </a:ext>
            </a:extLst>
          </p:cNvPr>
          <p:cNvSpPr/>
          <p:nvPr/>
        </p:nvSpPr>
        <p:spPr>
          <a:xfrm>
            <a:off x="6989784" y="4120375"/>
            <a:ext cx="2093989" cy="2324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Procure to Pay</a:t>
            </a:r>
          </a:p>
        </p:txBody>
      </p:sp>
      <p:sp>
        <p:nvSpPr>
          <p:cNvPr id="28" name="Rectangle 27">
            <a:extLst>
              <a:ext uri="{FF2B5EF4-FFF2-40B4-BE49-F238E27FC236}">
                <a16:creationId xmlns:a16="http://schemas.microsoft.com/office/drawing/2014/main" id="{802D60E4-96AA-AC2A-9548-E076B93A9292}"/>
              </a:ext>
            </a:extLst>
          </p:cNvPr>
          <p:cNvSpPr/>
          <p:nvPr/>
        </p:nvSpPr>
        <p:spPr>
          <a:xfrm>
            <a:off x="8561549" y="4600215"/>
            <a:ext cx="2093989" cy="2014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Finance</a:t>
            </a:r>
          </a:p>
        </p:txBody>
      </p:sp>
      <p:pic>
        <p:nvPicPr>
          <p:cNvPr id="110600" name="Picture 8" descr="Agile - Free arrows icons">
            <a:extLst>
              <a:ext uri="{FF2B5EF4-FFF2-40B4-BE49-F238E27FC236}">
                <a16:creationId xmlns:a16="http://schemas.microsoft.com/office/drawing/2014/main" id="{2EB548A7-BCD3-E95C-8F87-7AACCE97A5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0396" y="1611779"/>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Agile - Free arrows icons">
            <a:extLst>
              <a:ext uri="{FF2B5EF4-FFF2-40B4-BE49-F238E27FC236}">
                <a16:creationId xmlns:a16="http://schemas.microsoft.com/office/drawing/2014/main" id="{7DFFC311-99A0-5F2C-1C9E-92D117E87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8052" y="1603702"/>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Agile - Free arrows icons">
            <a:extLst>
              <a:ext uri="{FF2B5EF4-FFF2-40B4-BE49-F238E27FC236}">
                <a16:creationId xmlns:a16="http://schemas.microsoft.com/office/drawing/2014/main" id="{44EF02F4-54BA-2461-A859-CAE7356B2F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5708" y="1619856"/>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Agile - Free arrows icons">
            <a:extLst>
              <a:ext uri="{FF2B5EF4-FFF2-40B4-BE49-F238E27FC236}">
                <a16:creationId xmlns:a16="http://schemas.microsoft.com/office/drawing/2014/main" id="{B53A70E1-F872-9117-3F36-A082F3E8F6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3364" y="1627933"/>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Agile - Free arrows icons">
            <a:extLst>
              <a:ext uri="{FF2B5EF4-FFF2-40B4-BE49-F238E27FC236}">
                <a16:creationId xmlns:a16="http://schemas.microsoft.com/office/drawing/2014/main" id="{E3CBB8E7-8D5B-CD38-2911-40AC8F139F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1020" y="1636010"/>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Agile - Free arrows icons">
            <a:extLst>
              <a:ext uri="{FF2B5EF4-FFF2-40B4-BE49-F238E27FC236}">
                <a16:creationId xmlns:a16="http://schemas.microsoft.com/office/drawing/2014/main" id="{D4AE1053-62DE-1C29-ADBB-324305D3F0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8676" y="1644089"/>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Agile - Free arrows icons">
            <a:extLst>
              <a:ext uri="{FF2B5EF4-FFF2-40B4-BE49-F238E27FC236}">
                <a16:creationId xmlns:a16="http://schemas.microsoft.com/office/drawing/2014/main" id="{CCA84701-FCD8-A6B5-F69B-0EF03B1724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6332" y="1595625"/>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Agile - Free arrows icons">
            <a:extLst>
              <a:ext uri="{FF2B5EF4-FFF2-40B4-BE49-F238E27FC236}">
                <a16:creationId xmlns:a16="http://schemas.microsoft.com/office/drawing/2014/main" id="{891BA073-44CB-2D38-FF66-91860DED19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63990" y="1587548"/>
            <a:ext cx="603738" cy="6037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13E1406C-F25C-9834-2F0F-AC8F699AFC0B}"/>
              </a:ext>
            </a:extLst>
          </p:cNvPr>
          <p:cNvPicPr>
            <a:picLocks noChangeAspect="1"/>
          </p:cNvPicPr>
          <p:nvPr/>
        </p:nvPicPr>
        <p:blipFill>
          <a:blip r:embed="rId11"/>
          <a:stretch>
            <a:fillRect/>
          </a:stretch>
        </p:blipFill>
        <p:spPr>
          <a:xfrm>
            <a:off x="3775267" y="5769112"/>
            <a:ext cx="893225" cy="717837"/>
          </a:xfrm>
          <a:prstGeom prst="rect">
            <a:avLst/>
          </a:prstGeom>
        </p:spPr>
      </p:pic>
      <p:pic>
        <p:nvPicPr>
          <p:cNvPr id="42" name="Picture 41">
            <a:extLst>
              <a:ext uri="{FF2B5EF4-FFF2-40B4-BE49-F238E27FC236}">
                <a16:creationId xmlns:a16="http://schemas.microsoft.com/office/drawing/2014/main" id="{03AA5A27-F9CF-2BF9-B570-89111803F4C3}"/>
              </a:ext>
            </a:extLst>
          </p:cNvPr>
          <p:cNvPicPr>
            <a:picLocks noChangeAspect="1"/>
          </p:cNvPicPr>
          <p:nvPr/>
        </p:nvPicPr>
        <p:blipFill>
          <a:blip r:embed="rId12"/>
          <a:stretch>
            <a:fillRect/>
          </a:stretch>
        </p:blipFill>
        <p:spPr>
          <a:xfrm>
            <a:off x="5938380" y="5638598"/>
            <a:ext cx="942668" cy="351978"/>
          </a:xfrm>
          <a:prstGeom prst="rect">
            <a:avLst/>
          </a:prstGeom>
        </p:spPr>
      </p:pic>
      <p:cxnSp>
        <p:nvCxnSpPr>
          <p:cNvPr id="44" name="Straight Arrow Connector 43">
            <a:extLst>
              <a:ext uri="{FF2B5EF4-FFF2-40B4-BE49-F238E27FC236}">
                <a16:creationId xmlns:a16="http://schemas.microsoft.com/office/drawing/2014/main" id="{80C93647-AF1A-52F7-3ACB-83CA75D3C6D9}"/>
              </a:ext>
            </a:extLst>
          </p:cNvPr>
          <p:cNvCxnSpPr>
            <a:cxnSpLocks/>
            <a:stCxn id="14" idx="3"/>
          </p:cNvCxnSpPr>
          <p:nvPr/>
        </p:nvCxnSpPr>
        <p:spPr>
          <a:xfrm>
            <a:off x="5899825" y="3257029"/>
            <a:ext cx="0" cy="23815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B9BCF1-B2CA-CDB8-D04A-69240E3AC461}"/>
              </a:ext>
            </a:extLst>
          </p:cNvPr>
          <p:cNvCxnSpPr>
            <a:cxnSpLocks/>
            <a:stCxn id="23" idx="3"/>
          </p:cNvCxnSpPr>
          <p:nvPr/>
        </p:nvCxnSpPr>
        <p:spPr>
          <a:xfrm>
            <a:off x="7368417" y="3791232"/>
            <a:ext cx="0" cy="184736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4393BA5-0E26-5E4D-F32D-B89C7475B833}"/>
              </a:ext>
            </a:extLst>
          </p:cNvPr>
          <p:cNvCxnSpPr>
            <a:cxnSpLocks/>
            <a:stCxn id="27" idx="3"/>
          </p:cNvCxnSpPr>
          <p:nvPr/>
        </p:nvCxnSpPr>
        <p:spPr>
          <a:xfrm flipH="1">
            <a:off x="9070790" y="4236577"/>
            <a:ext cx="12983" cy="140202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6D8746-BBF2-74AA-8D2F-8ADFDD4D08DD}"/>
              </a:ext>
            </a:extLst>
          </p:cNvPr>
          <p:cNvCxnSpPr>
            <a:cxnSpLocks/>
            <a:stCxn id="28" idx="3"/>
          </p:cNvCxnSpPr>
          <p:nvPr/>
        </p:nvCxnSpPr>
        <p:spPr>
          <a:xfrm>
            <a:off x="10655538" y="4700941"/>
            <a:ext cx="0" cy="93765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C058779A-3A69-E0E5-8BDC-B8FF4D902D5B}"/>
              </a:ext>
            </a:extLst>
          </p:cNvPr>
          <p:cNvPicPr>
            <a:picLocks noChangeAspect="1"/>
          </p:cNvPicPr>
          <p:nvPr/>
        </p:nvPicPr>
        <p:blipFill>
          <a:blip r:embed="rId12"/>
          <a:stretch>
            <a:fillRect/>
          </a:stretch>
        </p:blipFill>
        <p:spPr>
          <a:xfrm>
            <a:off x="7522066" y="5614225"/>
            <a:ext cx="942668" cy="351978"/>
          </a:xfrm>
          <a:prstGeom prst="rect">
            <a:avLst/>
          </a:prstGeom>
        </p:spPr>
      </p:pic>
      <p:pic>
        <p:nvPicPr>
          <p:cNvPr id="58" name="Picture 57">
            <a:extLst>
              <a:ext uri="{FF2B5EF4-FFF2-40B4-BE49-F238E27FC236}">
                <a16:creationId xmlns:a16="http://schemas.microsoft.com/office/drawing/2014/main" id="{3D2612D2-5DA3-B905-C2D6-CE8E55F17225}"/>
              </a:ext>
            </a:extLst>
          </p:cNvPr>
          <p:cNvPicPr>
            <a:picLocks noChangeAspect="1"/>
          </p:cNvPicPr>
          <p:nvPr/>
        </p:nvPicPr>
        <p:blipFill>
          <a:blip r:embed="rId12"/>
          <a:stretch>
            <a:fillRect/>
          </a:stretch>
        </p:blipFill>
        <p:spPr>
          <a:xfrm>
            <a:off x="9105752" y="5589853"/>
            <a:ext cx="942668" cy="351978"/>
          </a:xfrm>
          <a:prstGeom prst="rect">
            <a:avLst/>
          </a:prstGeom>
        </p:spPr>
      </p:pic>
      <p:pic>
        <p:nvPicPr>
          <p:cNvPr id="59" name="Picture 58">
            <a:extLst>
              <a:ext uri="{FF2B5EF4-FFF2-40B4-BE49-F238E27FC236}">
                <a16:creationId xmlns:a16="http://schemas.microsoft.com/office/drawing/2014/main" id="{3769AE29-0A44-A641-E52A-A541C39227B0}"/>
              </a:ext>
            </a:extLst>
          </p:cNvPr>
          <p:cNvPicPr>
            <a:picLocks noChangeAspect="1"/>
          </p:cNvPicPr>
          <p:nvPr/>
        </p:nvPicPr>
        <p:blipFill>
          <a:blip r:embed="rId12"/>
          <a:stretch>
            <a:fillRect/>
          </a:stretch>
        </p:blipFill>
        <p:spPr>
          <a:xfrm>
            <a:off x="10689437" y="5565481"/>
            <a:ext cx="942668" cy="351978"/>
          </a:xfrm>
          <a:prstGeom prst="rect">
            <a:avLst/>
          </a:prstGeom>
        </p:spPr>
      </p:pic>
      <p:pic>
        <p:nvPicPr>
          <p:cNvPr id="60" name="Picture 59">
            <a:extLst>
              <a:ext uri="{FF2B5EF4-FFF2-40B4-BE49-F238E27FC236}">
                <a16:creationId xmlns:a16="http://schemas.microsoft.com/office/drawing/2014/main" id="{780D1C04-E3FE-5C33-9B84-1C28257EEFF9}"/>
              </a:ext>
            </a:extLst>
          </p:cNvPr>
          <p:cNvPicPr>
            <a:picLocks noChangeAspect="1"/>
          </p:cNvPicPr>
          <p:nvPr/>
        </p:nvPicPr>
        <p:blipFill>
          <a:blip r:embed="rId11"/>
          <a:stretch>
            <a:fillRect/>
          </a:stretch>
        </p:blipFill>
        <p:spPr>
          <a:xfrm>
            <a:off x="5328492" y="5782018"/>
            <a:ext cx="893225" cy="717837"/>
          </a:xfrm>
          <a:prstGeom prst="rect">
            <a:avLst/>
          </a:prstGeom>
        </p:spPr>
      </p:pic>
      <p:pic>
        <p:nvPicPr>
          <p:cNvPr id="61" name="Picture 60">
            <a:extLst>
              <a:ext uri="{FF2B5EF4-FFF2-40B4-BE49-F238E27FC236}">
                <a16:creationId xmlns:a16="http://schemas.microsoft.com/office/drawing/2014/main" id="{3F85125B-0DF2-7BCE-BB76-3A946CB0DF23}"/>
              </a:ext>
            </a:extLst>
          </p:cNvPr>
          <p:cNvPicPr>
            <a:picLocks noChangeAspect="1"/>
          </p:cNvPicPr>
          <p:nvPr/>
        </p:nvPicPr>
        <p:blipFill>
          <a:blip r:embed="rId11"/>
          <a:stretch>
            <a:fillRect/>
          </a:stretch>
        </p:blipFill>
        <p:spPr>
          <a:xfrm>
            <a:off x="6881717" y="5743300"/>
            <a:ext cx="893225" cy="717837"/>
          </a:xfrm>
          <a:prstGeom prst="rect">
            <a:avLst/>
          </a:prstGeom>
        </p:spPr>
      </p:pic>
      <p:pic>
        <p:nvPicPr>
          <p:cNvPr id="62" name="Picture 61">
            <a:extLst>
              <a:ext uri="{FF2B5EF4-FFF2-40B4-BE49-F238E27FC236}">
                <a16:creationId xmlns:a16="http://schemas.microsoft.com/office/drawing/2014/main" id="{FCD637B8-4277-1A1B-706C-F5146C603796}"/>
              </a:ext>
            </a:extLst>
          </p:cNvPr>
          <p:cNvPicPr>
            <a:picLocks noChangeAspect="1"/>
          </p:cNvPicPr>
          <p:nvPr/>
        </p:nvPicPr>
        <p:blipFill>
          <a:blip r:embed="rId11"/>
          <a:stretch>
            <a:fillRect/>
          </a:stretch>
        </p:blipFill>
        <p:spPr>
          <a:xfrm>
            <a:off x="8434942" y="5730394"/>
            <a:ext cx="893225" cy="717837"/>
          </a:xfrm>
          <a:prstGeom prst="rect">
            <a:avLst/>
          </a:prstGeom>
        </p:spPr>
      </p:pic>
      <p:pic>
        <p:nvPicPr>
          <p:cNvPr id="63" name="Picture 62">
            <a:extLst>
              <a:ext uri="{FF2B5EF4-FFF2-40B4-BE49-F238E27FC236}">
                <a16:creationId xmlns:a16="http://schemas.microsoft.com/office/drawing/2014/main" id="{C5E89625-AE1E-8016-F94E-9F2C10CD05CD}"/>
              </a:ext>
            </a:extLst>
          </p:cNvPr>
          <p:cNvPicPr>
            <a:picLocks noChangeAspect="1"/>
          </p:cNvPicPr>
          <p:nvPr/>
        </p:nvPicPr>
        <p:blipFill>
          <a:blip r:embed="rId11"/>
          <a:stretch>
            <a:fillRect/>
          </a:stretch>
        </p:blipFill>
        <p:spPr>
          <a:xfrm>
            <a:off x="9988166" y="5756206"/>
            <a:ext cx="893225" cy="717837"/>
          </a:xfrm>
          <a:prstGeom prst="rect">
            <a:avLst/>
          </a:prstGeom>
        </p:spPr>
      </p:pic>
      <p:sp>
        <p:nvSpPr>
          <p:cNvPr id="64" name="Rectangle 63">
            <a:extLst>
              <a:ext uri="{FF2B5EF4-FFF2-40B4-BE49-F238E27FC236}">
                <a16:creationId xmlns:a16="http://schemas.microsoft.com/office/drawing/2014/main" id="{1494D7D4-1BB4-F0F9-B6DC-38939FBD8E9E}"/>
              </a:ext>
            </a:extLst>
          </p:cNvPr>
          <p:cNvSpPr/>
          <p:nvPr/>
        </p:nvSpPr>
        <p:spPr>
          <a:xfrm>
            <a:off x="10765536" y="4917214"/>
            <a:ext cx="1330032" cy="3138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a:t>Hypercare</a:t>
            </a:r>
          </a:p>
        </p:txBody>
      </p:sp>
      <p:pic>
        <p:nvPicPr>
          <p:cNvPr id="110608" name="Picture 16" descr="Startup - Free transport icons">
            <a:extLst>
              <a:ext uri="{FF2B5EF4-FFF2-40B4-BE49-F238E27FC236}">
                <a16:creationId xmlns:a16="http://schemas.microsoft.com/office/drawing/2014/main" id="{D765DB1B-2D92-C785-8B41-2AB558CE169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13119" y="4431713"/>
            <a:ext cx="379195" cy="379195"/>
          </a:xfrm>
          <a:prstGeom prst="rect">
            <a:avLst/>
          </a:prstGeom>
          <a:noFill/>
          <a:extLst>
            <a:ext uri="{909E8E84-426E-40DD-AFC4-6F175D3DCCD1}">
              <a14:hiddenFill xmlns:a14="http://schemas.microsoft.com/office/drawing/2010/main">
                <a:solidFill>
                  <a:srgbClr val="FFFFFF"/>
                </a:solidFill>
              </a14:hiddenFill>
            </a:ext>
          </a:extLst>
        </p:spPr>
      </p:pic>
      <p:pic>
        <p:nvPicPr>
          <p:cNvPr id="110610" name="Picture 18" descr="Golf - Free flags icons">
            <a:extLst>
              <a:ext uri="{FF2B5EF4-FFF2-40B4-BE49-F238E27FC236}">
                <a16:creationId xmlns:a16="http://schemas.microsoft.com/office/drawing/2014/main" id="{18CB6BF1-2AF2-A353-658F-598A262B28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0358" y="2684473"/>
            <a:ext cx="313898" cy="31389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8" descr="Golf - Free flags icons">
            <a:extLst>
              <a:ext uri="{FF2B5EF4-FFF2-40B4-BE49-F238E27FC236}">
                <a16:creationId xmlns:a16="http://schemas.microsoft.com/office/drawing/2014/main" id="{E46E0489-2D8E-E331-26C6-4BF788A947A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86517" y="3154567"/>
            <a:ext cx="313898" cy="3138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8" descr="Golf - Free flags icons">
            <a:extLst>
              <a:ext uri="{FF2B5EF4-FFF2-40B4-BE49-F238E27FC236}">
                <a16:creationId xmlns:a16="http://schemas.microsoft.com/office/drawing/2014/main" id="{82FC47C4-3D26-38AC-BBC7-4F12A18ABA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8830" y="3556853"/>
            <a:ext cx="313898" cy="31389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8" descr="Golf - Free flags icons">
            <a:extLst>
              <a:ext uri="{FF2B5EF4-FFF2-40B4-BE49-F238E27FC236}">
                <a16:creationId xmlns:a16="http://schemas.microsoft.com/office/drawing/2014/main" id="{B0D7D0C6-A16B-0787-195B-C76DFE3035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2006" y="4036693"/>
            <a:ext cx="313898" cy="313898"/>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Rounded Corners 70">
            <a:extLst>
              <a:ext uri="{FF2B5EF4-FFF2-40B4-BE49-F238E27FC236}">
                <a16:creationId xmlns:a16="http://schemas.microsoft.com/office/drawing/2014/main" id="{0E0D191D-C2A1-7851-9D38-6329649062B2}"/>
              </a:ext>
            </a:extLst>
          </p:cNvPr>
          <p:cNvSpPr/>
          <p:nvPr/>
        </p:nvSpPr>
        <p:spPr>
          <a:xfrm>
            <a:off x="5160422" y="2091920"/>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72" name="Rectangle: Rounded Corners 71">
            <a:extLst>
              <a:ext uri="{FF2B5EF4-FFF2-40B4-BE49-F238E27FC236}">
                <a16:creationId xmlns:a16="http://schemas.microsoft.com/office/drawing/2014/main" id="{EDEA92A6-217D-8404-4ECE-BDEBF856BD31}"/>
              </a:ext>
            </a:extLst>
          </p:cNvPr>
          <p:cNvSpPr/>
          <p:nvPr/>
        </p:nvSpPr>
        <p:spPr>
          <a:xfrm>
            <a:off x="6215925" y="2126893"/>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74" name="Rectangle: Rounded Corners 73">
            <a:extLst>
              <a:ext uri="{FF2B5EF4-FFF2-40B4-BE49-F238E27FC236}">
                <a16:creationId xmlns:a16="http://schemas.microsoft.com/office/drawing/2014/main" id="{0FF5F892-CF44-735D-E2AD-17FAB13B17A2}"/>
              </a:ext>
            </a:extLst>
          </p:cNvPr>
          <p:cNvSpPr/>
          <p:nvPr/>
        </p:nvSpPr>
        <p:spPr>
          <a:xfrm>
            <a:off x="7337215" y="2134802"/>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75" name="Rectangle: Rounded Corners 74">
            <a:extLst>
              <a:ext uri="{FF2B5EF4-FFF2-40B4-BE49-F238E27FC236}">
                <a16:creationId xmlns:a16="http://schemas.microsoft.com/office/drawing/2014/main" id="{538135A8-75BB-AF98-87FD-E94D37025C5C}"/>
              </a:ext>
            </a:extLst>
          </p:cNvPr>
          <p:cNvSpPr/>
          <p:nvPr/>
        </p:nvSpPr>
        <p:spPr>
          <a:xfrm>
            <a:off x="8358371" y="2134802"/>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83" name="Rectangle: Rounded Corners 82">
            <a:extLst>
              <a:ext uri="{FF2B5EF4-FFF2-40B4-BE49-F238E27FC236}">
                <a16:creationId xmlns:a16="http://schemas.microsoft.com/office/drawing/2014/main" id="{F707A92D-25D2-22AB-2E1F-75EE55BE7286}"/>
              </a:ext>
            </a:extLst>
          </p:cNvPr>
          <p:cNvSpPr/>
          <p:nvPr/>
        </p:nvSpPr>
        <p:spPr>
          <a:xfrm>
            <a:off x="9403401" y="2134802"/>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89" name="Rectangle: Rounded Corners 88">
            <a:extLst>
              <a:ext uri="{FF2B5EF4-FFF2-40B4-BE49-F238E27FC236}">
                <a16:creationId xmlns:a16="http://schemas.microsoft.com/office/drawing/2014/main" id="{50BE3D73-86F9-B726-C80D-E875E1DBEEE9}"/>
              </a:ext>
            </a:extLst>
          </p:cNvPr>
          <p:cNvSpPr/>
          <p:nvPr/>
        </p:nvSpPr>
        <p:spPr>
          <a:xfrm>
            <a:off x="10527593" y="2134802"/>
            <a:ext cx="478994" cy="24579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UAT</a:t>
            </a:r>
          </a:p>
        </p:txBody>
      </p:sp>
      <p:sp>
        <p:nvSpPr>
          <p:cNvPr id="3" name="TextBox 2">
            <a:extLst>
              <a:ext uri="{FF2B5EF4-FFF2-40B4-BE49-F238E27FC236}">
                <a16:creationId xmlns:a16="http://schemas.microsoft.com/office/drawing/2014/main" id="{AF2DE976-EE5B-2747-C4F7-2C79EBC2AB3B}"/>
              </a:ext>
            </a:extLst>
          </p:cNvPr>
          <p:cNvSpPr txBox="1"/>
          <p:nvPr/>
        </p:nvSpPr>
        <p:spPr>
          <a:xfrm>
            <a:off x="3209788" y="2931806"/>
            <a:ext cx="1630491" cy="215444"/>
          </a:xfrm>
          <a:prstGeom prst="rect">
            <a:avLst/>
          </a:prstGeom>
          <a:noFill/>
        </p:spPr>
        <p:txBody>
          <a:bodyPr wrap="square">
            <a:spAutoFit/>
          </a:bodyPr>
          <a:lstStyle/>
          <a:p>
            <a:pPr algn="ctr"/>
            <a:r>
              <a:rPr lang="en-US" sz="800" b="1">
                <a:latin typeface="Poppins SemiBold" pitchFamily="2" charset="77"/>
                <a:ea typeface="Roboto Medium" panose="02000000000000000000" pitchFamily="2" charset="0"/>
                <a:cs typeface="Montserrat" charset="0"/>
              </a:rPr>
              <a:t>Product, Customer</a:t>
            </a:r>
            <a:endParaRPr kumimoji="0" lang="en-US" sz="1050" b="1" i="0" u="none" strike="noStrike" kern="1200" cap="none" spc="0" normalizeH="0" baseline="0" noProof="0">
              <a:ln>
                <a:noFill/>
              </a:ln>
              <a:effectLst/>
              <a:uLnTx/>
              <a:uFillTx/>
              <a:latin typeface="Poppins SemiBold" pitchFamily="2" charset="77"/>
              <a:ea typeface="Roboto Medium" panose="02000000000000000000" pitchFamily="2" charset="0"/>
              <a:cs typeface="Montserrat" charset="0"/>
            </a:endParaRPr>
          </a:p>
        </p:txBody>
      </p:sp>
      <p:sp>
        <p:nvSpPr>
          <p:cNvPr id="5" name="TextBox 4">
            <a:extLst>
              <a:ext uri="{FF2B5EF4-FFF2-40B4-BE49-F238E27FC236}">
                <a16:creationId xmlns:a16="http://schemas.microsoft.com/office/drawing/2014/main" id="{3ECD13C9-81CF-F798-32B9-9821FCD97958}"/>
              </a:ext>
            </a:extLst>
          </p:cNvPr>
          <p:cNvSpPr txBox="1"/>
          <p:nvPr/>
        </p:nvSpPr>
        <p:spPr>
          <a:xfrm>
            <a:off x="4317553" y="3346013"/>
            <a:ext cx="1630491" cy="338554"/>
          </a:xfrm>
          <a:prstGeom prst="rect">
            <a:avLst/>
          </a:prstGeom>
          <a:noFill/>
        </p:spPr>
        <p:txBody>
          <a:bodyPr wrap="square">
            <a:spAutoFit/>
          </a:bodyPr>
          <a:lstStyle/>
          <a:p>
            <a:pPr algn="ctr"/>
            <a:r>
              <a:rPr lang="en-US" sz="800" b="1">
                <a:latin typeface="Poppins SemiBold" pitchFamily="2" charset="77"/>
                <a:ea typeface="Roboto Medium" panose="02000000000000000000" pitchFamily="2" charset="0"/>
                <a:cs typeface="Montserrat" charset="0"/>
              </a:rPr>
              <a:t>Order Management, CRM, Sales Operations, EDI etc.</a:t>
            </a:r>
            <a:endParaRPr kumimoji="0" lang="en-US" sz="1050" b="1" i="0" u="none" strike="noStrike" kern="1200" cap="none" spc="0" normalizeH="0" baseline="0" noProof="0">
              <a:ln>
                <a:noFill/>
              </a:ln>
              <a:effectLst/>
              <a:uLnTx/>
              <a:uFillTx/>
              <a:latin typeface="Poppins SemiBold" pitchFamily="2" charset="77"/>
              <a:ea typeface="Roboto Medium" panose="02000000000000000000" pitchFamily="2" charset="0"/>
              <a:cs typeface="Montserrat" charset="0"/>
            </a:endParaRPr>
          </a:p>
        </p:txBody>
      </p:sp>
      <p:sp>
        <p:nvSpPr>
          <p:cNvPr id="16" name="TextBox 15">
            <a:extLst>
              <a:ext uri="{FF2B5EF4-FFF2-40B4-BE49-F238E27FC236}">
                <a16:creationId xmlns:a16="http://schemas.microsoft.com/office/drawing/2014/main" id="{AC0BDBE3-11FD-0B72-387D-B601D3CDC2EB}"/>
              </a:ext>
            </a:extLst>
          </p:cNvPr>
          <p:cNvSpPr txBox="1"/>
          <p:nvPr/>
        </p:nvSpPr>
        <p:spPr>
          <a:xfrm>
            <a:off x="5440005" y="3908216"/>
            <a:ext cx="1630491" cy="338554"/>
          </a:xfrm>
          <a:prstGeom prst="rect">
            <a:avLst/>
          </a:prstGeom>
          <a:noFill/>
        </p:spPr>
        <p:txBody>
          <a:bodyPr wrap="square">
            <a:spAutoFit/>
          </a:bodyPr>
          <a:lstStyle/>
          <a:p>
            <a:pPr algn="ctr"/>
            <a:r>
              <a:rPr lang="en-US" sz="800" b="1">
                <a:latin typeface="Poppins SemiBold" pitchFamily="2" charset="77"/>
                <a:ea typeface="Roboto Medium" panose="02000000000000000000" pitchFamily="2" charset="0"/>
                <a:cs typeface="Montserrat" charset="0"/>
              </a:rPr>
              <a:t>Sourcing, Distribution, Transportation </a:t>
            </a:r>
            <a:endParaRPr kumimoji="0" lang="en-US" sz="1050" b="1" i="0" u="none" strike="noStrike" kern="1200" cap="none" spc="0" normalizeH="0" baseline="0" noProof="0">
              <a:ln>
                <a:noFill/>
              </a:ln>
              <a:effectLst/>
              <a:uLnTx/>
              <a:uFillTx/>
              <a:latin typeface="Poppins SemiBold" pitchFamily="2" charset="77"/>
              <a:ea typeface="Roboto Medium" panose="02000000000000000000" pitchFamily="2" charset="0"/>
              <a:cs typeface="Montserrat" charset="0"/>
            </a:endParaRPr>
          </a:p>
        </p:txBody>
      </p:sp>
      <p:sp>
        <p:nvSpPr>
          <p:cNvPr id="17" name="TextBox 16">
            <a:extLst>
              <a:ext uri="{FF2B5EF4-FFF2-40B4-BE49-F238E27FC236}">
                <a16:creationId xmlns:a16="http://schemas.microsoft.com/office/drawing/2014/main" id="{28C24659-3647-6AA0-9CDE-60A6408B1C45}"/>
              </a:ext>
            </a:extLst>
          </p:cNvPr>
          <p:cNvSpPr txBox="1"/>
          <p:nvPr/>
        </p:nvSpPr>
        <p:spPr>
          <a:xfrm>
            <a:off x="7066893" y="4346202"/>
            <a:ext cx="1630491" cy="338554"/>
          </a:xfrm>
          <a:prstGeom prst="rect">
            <a:avLst/>
          </a:prstGeom>
          <a:noFill/>
        </p:spPr>
        <p:txBody>
          <a:bodyPr wrap="square">
            <a:spAutoFit/>
          </a:bodyPr>
          <a:lstStyle/>
          <a:p>
            <a:pPr algn="ctr"/>
            <a:r>
              <a:rPr lang="en-US" sz="800" b="1">
                <a:latin typeface="Poppins SemiBold" pitchFamily="2" charset="77"/>
                <a:ea typeface="Roboto Medium" panose="02000000000000000000" pitchFamily="2" charset="0"/>
                <a:cs typeface="Montserrat" charset="0"/>
              </a:rPr>
              <a:t>Supply Planning, Demand Planning, Procurement</a:t>
            </a:r>
            <a:endParaRPr kumimoji="0" lang="en-US" sz="1050" b="1" i="0" u="none" strike="noStrike" kern="1200" cap="none" spc="0" normalizeH="0" baseline="0" noProof="0">
              <a:ln>
                <a:noFill/>
              </a:ln>
              <a:effectLst/>
              <a:uLnTx/>
              <a:uFillTx/>
              <a:latin typeface="Poppins SemiBold" pitchFamily="2" charset="77"/>
              <a:ea typeface="Roboto Medium" panose="02000000000000000000" pitchFamily="2" charset="0"/>
              <a:cs typeface="Montserrat" charset="0"/>
            </a:endParaRPr>
          </a:p>
        </p:txBody>
      </p:sp>
      <p:sp>
        <p:nvSpPr>
          <p:cNvPr id="18" name="TextBox 17">
            <a:extLst>
              <a:ext uri="{FF2B5EF4-FFF2-40B4-BE49-F238E27FC236}">
                <a16:creationId xmlns:a16="http://schemas.microsoft.com/office/drawing/2014/main" id="{896FB96F-A487-E91D-04A6-6143B7027571}"/>
              </a:ext>
            </a:extLst>
          </p:cNvPr>
          <p:cNvSpPr txBox="1"/>
          <p:nvPr/>
        </p:nvSpPr>
        <p:spPr>
          <a:xfrm>
            <a:off x="8829255" y="4865191"/>
            <a:ext cx="1630491" cy="338554"/>
          </a:xfrm>
          <a:prstGeom prst="rect">
            <a:avLst/>
          </a:prstGeom>
          <a:noFill/>
        </p:spPr>
        <p:txBody>
          <a:bodyPr wrap="square">
            <a:spAutoFit/>
          </a:bodyPr>
          <a:lstStyle/>
          <a:p>
            <a:pPr algn="ctr"/>
            <a:r>
              <a:rPr lang="en-US" sz="800" b="1">
                <a:latin typeface="Poppins SemiBold" pitchFamily="2" charset="77"/>
                <a:ea typeface="Roboto Medium" panose="02000000000000000000" pitchFamily="2" charset="0"/>
                <a:cs typeface="Montserrat" charset="0"/>
              </a:rPr>
              <a:t>AP, AR, GL, Accounting, Tax,  Planning, Fixed Assets etc.</a:t>
            </a:r>
            <a:endParaRPr kumimoji="0" lang="en-US" sz="1050" b="1" i="0" u="none" strike="noStrike" kern="1200" cap="none" spc="0" normalizeH="0" baseline="0" noProof="0">
              <a:ln>
                <a:noFill/>
              </a:ln>
              <a:effectLst/>
              <a:uLnTx/>
              <a:uFillTx/>
              <a:latin typeface="Poppins SemiBold" pitchFamily="2" charset="77"/>
              <a:ea typeface="Roboto Medium" panose="02000000000000000000" pitchFamily="2" charset="0"/>
              <a:cs typeface="Montserrat" charset="0"/>
            </a:endParaRPr>
          </a:p>
        </p:txBody>
      </p:sp>
    </p:spTree>
    <p:extLst>
      <p:ext uri="{BB962C8B-B14F-4D97-AF65-F5344CB8AC3E}">
        <p14:creationId xmlns:p14="http://schemas.microsoft.com/office/powerpoint/2010/main" val="108756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C27B6-9413-4E65-877C-CBAFCF0C5564}"/>
              </a:ext>
            </a:extLst>
          </p:cNvPr>
          <p:cNvSpPr>
            <a:spLocks noGrp="1"/>
          </p:cNvSpPr>
          <p:nvPr>
            <p:ph type="title"/>
          </p:nvPr>
        </p:nvSpPr>
        <p:spPr/>
        <p:txBody>
          <a:bodyPr>
            <a:normAutofit/>
          </a:bodyPr>
          <a:lstStyle/>
          <a:p>
            <a:r>
              <a:rPr lang="en-US"/>
              <a:t>Appendix</a:t>
            </a:r>
          </a:p>
        </p:txBody>
      </p:sp>
    </p:spTree>
    <p:extLst>
      <p:ext uri="{BB962C8B-B14F-4D97-AF65-F5344CB8AC3E}">
        <p14:creationId xmlns:p14="http://schemas.microsoft.com/office/powerpoint/2010/main" val="84459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C5A99ACA-1C16-4D2F-4B27-956CBCF17C11}"/>
              </a:ext>
            </a:extLst>
          </p:cNvPr>
          <p:cNvSpPr/>
          <p:nvPr/>
        </p:nvSpPr>
        <p:spPr>
          <a:xfrm>
            <a:off x="6249971" y="4369402"/>
            <a:ext cx="3073136" cy="467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lock Arc 9">
            <a:extLst>
              <a:ext uri="{FF2B5EF4-FFF2-40B4-BE49-F238E27FC236}">
                <a16:creationId xmlns:a16="http://schemas.microsoft.com/office/drawing/2014/main" id="{3CA0BB66-AF20-8C52-ACB9-F132BFF0E393}"/>
              </a:ext>
            </a:extLst>
          </p:cNvPr>
          <p:cNvSpPr/>
          <p:nvPr/>
        </p:nvSpPr>
        <p:spPr>
          <a:xfrm rot="5694323">
            <a:off x="5998196" y="2477199"/>
            <a:ext cx="2344609" cy="2110993"/>
          </a:xfrm>
          <a:prstGeom prst="blockArc">
            <a:avLst>
              <a:gd name="adj1" fmla="val 5875644"/>
              <a:gd name="adj2" fmla="val 21405593"/>
              <a:gd name="adj3" fmla="val 9951"/>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Down 10">
            <a:extLst>
              <a:ext uri="{FF2B5EF4-FFF2-40B4-BE49-F238E27FC236}">
                <a16:creationId xmlns:a16="http://schemas.microsoft.com/office/drawing/2014/main" id="{A76E3B3C-E780-CD73-8654-BF6D3D8FE51B}"/>
              </a:ext>
            </a:extLst>
          </p:cNvPr>
          <p:cNvSpPr/>
          <p:nvPr/>
        </p:nvSpPr>
        <p:spPr>
          <a:xfrm rot="518709">
            <a:off x="6034538" y="3210088"/>
            <a:ext cx="391640" cy="268032"/>
          </a:xfrm>
          <a:prstGeom prst="downArrow">
            <a:avLst>
              <a:gd name="adj1" fmla="val 100000"/>
              <a:gd name="adj2" fmla="val 93242"/>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64386F28-FB08-1685-E2D5-1E8BC2298097}"/>
              </a:ext>
            </a:extLst>
          </p:cNvPr>
          <p:cNvSpPr/>
          <p:nvPr/>
        </p:nvSpPr>
        <p:spPr>
          <a:xfrm>
            <a:off x="1432874" y="4410165"/>
            <a:ext cx="4548959" cy="467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C64C15B-E925-020F-9627-A8D67D5408B9}"/>
              </a:ext>
            </a:extLst>
          </p:cNvPr>
          <p:cNvSpPr/>
          <p:nvPr/>
        </p:nvSpPr>
        <p:spPr>
          <a:xfrm>
            <a:off x="1696825" y="4227303"/>
            <a:ext cx="904973" cy="8330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14" name="Oval 13">
            <a:extLst>
              <a:ext uri="{FF2B5EF4-FFF2-40B4-BE49-F238E27FC236}">
                <a16:creationId xmlns:a16="http://schemas.microsoft.com/office/drawing/2014/main" id="{41CE0618-D72F-4F27-FAAE-8FFC723E289F}"/>
              </a:ext>
            </a:extLst>
          </p:cNvPr>
          <p:cNvSpPr/>
          <p:nvPr/>
        </p:nvSpPr>
        <p:spPr>
          <a:xfrm>
            <a:off x="2974225" y="4227303"/>
            <a:ext cx="904973" cy="8330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6C5A08-8D30-B9F2-6DE7-B828059C7860}"/>
              </a:ext>
            </a:extLst>
          </p:cNvPr>
          <p:cNvSpPr/>
          <p:nvPr/>
        </p:nvSpPr>
        <p:spPr>
          <a:xfrm>
            <a:off x="4251625" y="4186540"/>
            <a:ext cx="904973" cy="8330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Monthly calendar outline">
            <a:extLst>
              <a:ext uri="{FF2B5EF4-FFF2-40B4-BE49-F238E27FC236}">
                <a16:creationId xmlns:a16="http://schemas.microsoft.com/office/drawing/2014/main" id="{D0057976-9259-1F4B-06A3-473041CCC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7992" y="4236962"/>
            <a:ext cx="732238" cy="732238"/>
          </a:xfrm>
          <a:prstGeom prst="rect">
            <a:avLst/>
          </a:prstGeom>
        </p:spPr>
      </p:pic>
      <p:pic>
        <p:nvPicPr>
          <p:cNvPr id="21" name="Graphic 20" descr="Checklist outline">
            <a:extLst>
              <a:ext uri="{FF2B5EF4-FFF2-40B4-BE49-F238E27FC236}">
                <a16:creationId xmlns:a16="http://schemas.microsoft.com/office/drawing/2014/main" id="{43FEDC11-7091-680C-E2D2-95D386F869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3726" y="4338258"/>
            <a:ext cx="611171" cy="611171"/>
          </a:xfrm>
          <a:prstGeom prst="rect">
            <a:avLst/>
          </a:prstGeom>
        </p:spPr>
      </p:pic>
      <p:pic>
        <p:nvPicPr>
          <p:cNvPr id="23" name="Graphic 22" descr="Online meeting outline">
            <a:extLst>
              <a:ext uri="{FF2B5EF4-FFF2-40B4-BE49-F238E27FC236}">
                <a16:creationId xmlns:a16="http://schemas.microsoft.com/office/drawing/2014/main" id="{95853AC5-BAD7-BD8E-57A0-69AB2CDC97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58239" y="4358029"/>
            <a:ext cx="611171" cy="611171"/>
          </a:xfrm>
          <a:prstGeom prst="rect">
            <a:avLst/>
          </a:prstGeom>
        </p:spPr>
      </p:pic>
      <p:sp>
        <p:nvSpPr>
          <p:cNvPr id="24" name="TextBox 23">
            <a:extLst>
              <a:ext uri="{FF2B5EF4-FFF2-40B4-BE49-F238E27FC236}">
                <a16:creationId xmlns:a16="http://schemas.microsoft.com/office/drawing/2014/main" id="{617B3954-DC62-7334-DBB5-22BCC26E71C6}"/>
              </a:ext>
            </a:extLst>
          </p:cNvPr>
          <p:cNvSpPr txBox="1"/>
          <p:nvPr/>
        </p:nvSpPr>
        <p:spPr>
          <a:xfrm>
            <a:off x="1623654" y="5233589"/>
            <a:ext cx="904973" cy="461665"/>
          </a:xfrm>
          <a:prstGeom prst="rect">
            <a:avLst/>
          </a:prstGeom>
          <a:noFill/>
        </p:spPr>
        <p:txBody>
          <a:bodyPr wrap="square" rtlCol="0">
            <a:spAutoFit/>
          </a:bodyPr>
          <a:lstStyle/>
          <a:p>
            <a:pPr algn="ctr"/>
            <a:r>
              <a:rPr lang="en-US" sz="1200" b="1"/>
              <a:t>Product</a:t>
            </a:r>
          </a:p>
          <a:p>
            <a:pPr algn="ctr"/>
            <a:r>
              <a:rPr lang="en-US" sz="1200" b="1"/>
              <a:t>Backlog</a:t>
            </a:r>
          </a:p>
        </p:txBody>
      </p:sp>
      <p:sp>
        <p:nvSpPr>
          <p:cNvPr id="27" name="TextBox 26">
            <a:extLst>
              <a:ext uri="{FF2B5EF4-FFF2-40B4-BE49-F238E27FC236}">
                <a16:creationId xmlns:a16="http://schemas.microsoft.com/office/drawing/2014/main" id="{7E4580E8-141F-EAE1-AADD-634308544162}"/>
              </a:ext>
            </a:extLst>
          </p:cNvPr>
          <p:cNvSpPr txBox="1"/>
          <p:nvPr/>
        </p:nvSpPr>
        <p:spPr>
          <a:xfrm>
            <a:off x="2836026" y="5233588"/>
            <a:ext cx="1245390" cy="461665"/>
          </a:xfrm>
          <a:prstGeom prst="rect">
            <a:avLst/>
          </a:prstGeom>
          <a:noFill/>
        </p:spPr>
        <p:txBody>
          <a:bodyPr wrap="square" rtlCol="0">
            <a:spAutoFit/>
          </a:bodyPr>
          <a:lstStyle/>
          <a:p>
            <a:pPr algn="ctr"/>
            <a:r>
              <a:rPr lang="en-US" sz="1200" b="1"/>
              <a:t>Sprint Planning</a:t>
            </a:r>
          </a:p>
          <a:p>
            <a:pPr algn="ctr"/>
            <a:r>
              <a:rPr lang="en-US" sz="1200" b="1"/>
              <a:t>Meeting</a:t>
            </a:r>
          </a:p>
        </p:txBody>
      </p:sp>
      <p:sp>
        <p:nvSpPr>
          <p:cNvPr id="28" name="TextBox 27">
            <a:extLst>
              <a:ext uri="{FF2B5EF4-FFF2-40B4-BE49-F238E27FC236}">
                <a16:creationId xmlns:a16="http://schemas.microsoft.com/office/drawing/2014/main" id="{ABAE1BEA-FB4E-B04B-01BF-2C45D3B6EC97}"/>
              </a:ext>
            </a:extLst>
          </p:cNvPr>
          <p:cNvSpPr txBox="1"/>
          <p:nvPr/>
        </p:nvSpPr>
        <p:spPr>
          <a:xfrm>
            <a:off x="7412576" y="2120505"/>
            <a:ext cx="1245390" cy="430887"/>
          </a:xfrm>
          <a:prstGeom prst="rect">
            <a:avLst/>
          </a:prstGeom>
          <a:noFill/>
        </p:spPr>
        <p:txBody>
          <a:bodyPr wrap="square" rtlCol="0">
            <a:spAutoFit/>
          </a:bodyPr>
          <a:lstStyle/>
          <a:p>
            <a:pPr algn="ctr"/>
            <a:r>
              <a:rPr lang="en-US" sz="1100" b="1"/>
              <a:t>Daily</a:t>
            </a:r>
          </a:p>
          <a:p>
            <a:pPr algn="ctr"/>
            <a:r>
              <a:rPr lang="en-US" sz="1100" b="1"/>
              <a:t>Stand-up</a:t>
            </a:r>
          </a:p>
        </p:txBody>
      </p:sp>
      <p:grpSp>
        <p:nvGrpSpPr>
          <p:cNvPr id="2" name="Group 1">
            <a:extLst>
              <a:ext uri="{FF2B5EF4-FFF2-40B4-BE49-F238E27FC236}">
                <a16:creationId xmlns:a16="http://schemas.microsoft.com/office/drawing/2014/main" id="{E6B913FB-F3D6-BDB0-0F60-58AF42331D99}"/>
              </a:ext>
            </a:extLst>
          </p:cNvPr>
          <p:cNvGrpSpPr/>
          <p:nvPr/>
        </p:nvGrpSpPr>
        <p:grpSpPr>
          <a:xfrm>
            <a:off x="4705773" y="1536664"/>
            <a:ext cx="1144889" cy="1755900"/>
            <a:chOff x="4621106" y="1420247"/>
            <a:chExt cx="1144889" cy="1755900"/>
          </a:xfrm>
        </p:grpSpPr>
        <p:sp>
          <p:nvSpPr>
            <p:cNvPr id="39" name="Oval 38">
              <a:extLst>
                <a:ext uri="{FF2B5EF4-FFF2-40B4-BE49-F238E27FC236}">
                  <a16:creationId xmlns:a16="http://schemas.microsoft.com/office/drawing/2014/main" id="{BEAA5E97-7107-78FE-96BF-CD465BF2C60F}"/>
                </a:ext>
              </a:extLst>
            </p:cNvPr>
            <p:cNvSpPr/>
            <p:nvPr/>
          </p:nvSpPr>
          <p:spPr>
            <a:xfrm>
              <a:off x="4621106" y="1420247"/>
              <a:ext cx="1144889" cy="12349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Male profile outline">
              <a:extLst>
                <a:ext uri="{FF2B5EF4-FFF2-40B4-BE49-F238E27FC236}">
                  <a16:creationId xmlns:a16="http://schemas.microsoft.com/office/drawing/2014/main" id="{DA240CB3-5835-6A20-E5F5-715A92EAEA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47542" y="1545452"/>
              <a:ext cx="914400" cy="914400"/>
            </a:xfrm>
            <a:prstGeom prst="rect">
              <a:avLst/>
            </a:prstGeom>
          </p:spPr>
        </p:pic>
        <p:sp>
          <p:nvSpPr>
            <p:cNvPr id="41" name="TextBox 40">
              <a:extLst>
                <a:ext uri="{FF2B5EF4-FFF2-40B4-BE49-F238E27FC236}">
                  <a16:creationId xmlns:a16="http://schemas.microsoft.com/office/drawing/2014/main" id="{E695F554-CC40-3368-1B0F-822338B90BF5}"/>
                </a:ext>
              </a:extLst>
            </p:cNvPr>
            <p:cNvSpPr txBox="1"/>
            <p:nvPr/>
          </p:nvSpPr>
          <p:spPr>
            <a:xfrm>
              <a:off x="4747542" y="2714482"/>
              <a:ext cx="904973" cy="461665"/>
            </a:xfrm>
            <a:prstGeom prst="rect">
              <a:avLst/>
            </a:prstGeom>
            <a:noFill/>
          </p:spPr>
          <p:txBody>
            <a:bodyPr wrap="square" rtlCol="0">
              <a:spAutoFit/>
            </a:bodyPr>
            <a:lstStyle/>
            <a:p>
              <a:pPr algn="ctr"/>
              <a:r>
                <a:rPr lang="en-US" sz="1200" b="1"/>
                <a:t>Scrum Master</a:t>
              </a:r>
            </a:p>
          </p:txBody>
        </p:sp>
      </p:grpSp>
      <p:grpSp>
        <p:nvGrpSpPr>
          <p:cNvPr id="6" name="Group 5">
            <a:extLst>
              <a:ext uri="{FF2B5EF4-FFF2-40B4-BE49-F238E27FC236}">
                <a16:creationId xmlns:a16="http://schemas.microsoft.com/office/drawing/2014/main" id="{777D20EB-FD14-9406-7A02-88006908AFDA}"/>
              </a:ext>
            </a:extLst>
          </p:cNvPr>
          <p:cNvGrpSpPr/>
          <p:nvPr/>
        </p:nvGrpSpPr>
        <p:grpSpPr>
          <a:xfrm>
            <a:off x="3045203" y="1465877"/>
            <a:ext cx="1144889" cy="1674766"/>
            <a:chOff x="3045203" y="1465877"/>
            <a:chExt cx="1144889" cy="1674766"/>
          </a:xfrm>
        </p:grpSpPr>
        <p:sp>
          <p:nvSpPr>
            <p:cNvPr id="38" name="Oval 37">
              <a:extLst>
                <a:ext uri="{FF2B5EF4-FFF2-40B4-BE49-F238E27FC236}">
                  <a16:creationId xmlns:a16="http://schemas.microsoft.com/office/drawing/2014/main" id="{BA740127-A881-A84D-8635-19B8BA0B028A}"/>
                </a:ext>
              </a:extLst>
            </p:cNvPr>
            <p:cNvSpPr/>
            <p:nvPr/>
          </p:nvSpPr>
          <p:spPr>
            <a:xfrm>
              <a:off x="3045203" y="1465877"/>
              <a:ext cx="1144889" cy="12349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Users outline">
              <a:extLst>
                <a:ext uri="{FF2B5EF4-FFF2-40B4-BE49-F238E27FC236}">
                  <a16:creationId xmlns:a16="http://schemas.microsoft.com/office/drawing/2014/main" id="{67B74C43-E34E-B3D1-4D0C-40F616DBBA9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30805" y="1534491"/>
              <a:ext cx="914400" cy="914400"/>
            </a:xfrm>
            <a:prstGeom prst="rect">
              <a:avLst/>
            </a:prstGeom>
          </p:spPr>
        </p:pic>
        <p:sp>
          <p:nvSpPr>
            <p:cNvPr id="42" name="TextBox 41">
              <a:extLst>
                <a:ext uri="{FF2B5EF4-FFF2-40B4-BE49-F238E27FC236}">
                  <a16:creationId xmlns:a16="http://schemas.microsoft.com/office/drawing/2014/main" id="{21CCB5E6-73D7-1C7E-6D74-064AB6714F2A}"/>
                </a:ext>
              </a:extLst>
            </p:cNvPr>
            <p:cNvSpPr txBox="1"/>
            <p:nvPr/>
          </p:nvSpPr>
          <p:spPr>
            <a:xfrm>
              <a:off x="3140232" y="2863644"/>
              <a:ext cx="904973" cy="276999"/>
            </a:xfrm>
            <a:prstGeom prst="rect">
              <a:avLst/>
            </a:prstGeom>
            <a:noFill/>
          </p:spPr>
          <p:txBody>
            <a:bodyPr wrap="square" rtlCol="0">
              <a:spAutoFit/>
            </a:bodyPr>
            <a:lstStyle/>
            <a:p>
              <a:pPr algn="ctr"/>
              <a:r>
                <a:rPr lang="en-US" sz="1200" b="1"/>
                <a:t>Team</a:t>
              </a:r>
            </a:p>
          </p:txBody>
        </p:sp>
      </p:grpSp>
      <p:grpSp>
        <p:nvGrpSpPr>
          <p:cNvPr id="4" name="Group 3">
            <a:extLst>
              <a:ext uri="{FF2B5EF4-FFF2-40B4-BE49-F238E27FC236}">
                <a16:creationId xmlns:a16="http://schemas.microsoft.com/office/drawing/2014/main" id="{144761DF-5130-3C9C-70FD-6626831F4504}"/>
              </a:ext>
            </a:extLst>
          </p:cNvPr>
          <p:cNvGrpSpPr/>
          <p:nvPr/>
        </p:nvGrpSpPr>
        <p:grpSpPr>
          <a:xfrm>
            <a:off x="1307252" y="1459066"/>
            <a:ext cx="1144889" cy="1814587"/>
            <a:chOff x="1307252" y="1459066"/>
            <a:chExt cx="1144889" cy="1814587"/>
          </a:xfrm>
        </p:grpSpPr>
        <p:sp>
          <p:nvSpPr>
            <p:cNvPr id="37" name="Oval 36">
              <a:extLst>
                <a:ext uri="{FF2B5EF4-FFF2-40B4-BE49-F238E27FC236}">
                  <a16:creationId xmlns:a16="http://schemas.microsoft.com/office/drawing/2014/main" id="{146400E8-49A0-0E0D-34AB-A238BFDA52F0}"/>
                </a:ext>
              </a:extLst>
            </p:cNvPr>
            <p:cNvSpPr/>
            <p:nvPr/>
          </p:nvSpPr>
          <p:spPr>
            <a:xfrm>
              <a:off x="1307252" y="1459066"/>
              <a:ext cx="1144889" cy="12349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Office worker female outline">
              <a:extLst>
                <a:ext uri="{FF2B5EF4-FFF2-40B4-BE49-F238E27FC236}">
                  <a16:creationId xmlns:a16="http://schemas.microsoft.com/office/drawing/2014/main" id="{EA1DD27A-794C-1A53-131B-43D06DF4E10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39760" y="1645457"/>
              <a:ext cx="914400" cy="914400"/>
            </a:xfrm>
            <a:prstGeom prst="rect">
              <a:avLst/>
            </a:prstGeom>
          </p:spPr>
        </p:pic>
        <p:sp>
          <p:nvSpPr>
            <p:cNvPr id="43" name="TextBox 42">
              <a:extLst>
                <a:ext uri="{FF2B5EF4-FFF2-40B4-BE49-F238E27FC236}">
                  <a16:creationId xmlns:a16="http://schemas.microsoft.com/office/drawing/2014/main" id="{D9F540C9-8895-2E00-0DB1-C69F4F6C54B3}"/>
                </a:ext>
              </a:extLst>
            </p:cNvPr>
            <p:cNvSpPr txBox="1"/>
            <p:nvPr/>
          </p:nvSpPr>
          <p:spPr>
            <a:xfrm>
              <a:off x="1449187" y="2811988"/>
              <a:ext cx="904973" cy="461665"/>
            </a:xfrm>
            <a:prstGeom prst="rect">
              <a:avLst/>
            </a:prstGeom>
            <a:noFill/>
          </p:spPr>
          <p:txBody>
            <a:bodyPr wrap="square" rtlCol="0">
              <a:spAutoFit/>
            </a:bodyPr>
            <a:lstStyle/>
            <a:p>
              <a:pPr algn="ctr"/>
              <a:r>
                <a:rPr lang="en-US" sz="1200" b="1"/>
                <a:t>Product</a:t>
              </a:r>
            </a:p>
            <a:p>
              <a:pPr algn="ctr"/>
              <a:r>
                <a:rPr lang="en-US" sz="1200" b="1"/>
                <a:t>Owner</a:t>
              </a:r>
            </a:p>
          </p:txBody>
        </p:sp>
      </p:grpSp>
      <p:sp>
        <p:nvSpPr>
          <p:cNvPr id="46" name="TextBox 45">
            <a:extLst>
              <a:ext uri="{FF2B5EF4-FFF2-40B4-BE49-F238E27FC236}">
                <a16:creationId xmlns:a16="http://schemas.microsoft.com/office/drawing/2014/main" id="{36F1AE1D-BB98-CDEE-35F5-65CF18B6740D}"/>
              </a:ext>
            </a:extLst>
          </p:cNvPr>
          <p:cNvSpPr txBox="1"/>
          <p:nvPr/>
        </p:nvSpPr>
        <p:spPr>
          <a:xfrm>
            <a:off x="9393230" y="5413061"/>
            <a:ext cx="1468682" cy="461665"/>
          </a:xfrm>
          <a:prstGeom prst="rect">
            <a:avLst/>
          </a:prstGeom>
          <a:noFill/>
        </p:spPr>
        <p:txBody>
          <a:bodyPr wrap="square" rtlCol="0">
            <a:spAutoFit/>
          </a:bodyPr>
          <a:lstStyle/>
          <a:p>
            <a:pPr algn="ctr"/>
            <a:r>
              <a:rPr lang="en-US" sz="1200" b="1"/>
              <a:t>Finished </a:t>
            </a:r>
          </a:p>
          <a:p>
            <a:pPr algn="ctr"/>
            <a:r>
              <a:rPr lang="en-US" sz="1200" b="1"/>
              <a:t>Work</a:t>
            </a:r>
          </a:p>
        </p:txBody>
      </p:sp>
      <p:sp>
        <p:nvSpPr>
          <p:cNvPr id="47" name="Oval 46">
            <a:extLst>
              <a:ext uri="{FF2B5EF4-FFF2-40B4-BE49-F238E27FC236}">
                <a16:creationId xmlns:a16="http://schemas.microsoft.com/office/drawing/2014/main" id="{D84F1328-A51B-CF97-4085-47AE641AB1E8}"/>
              </a:ext>
            </a:extLst>
          </p:cNvPr>
          <p:cNvSpPr/>
          <p:nvPr/>
        </p:nvSpPr>
        <p:spPr>
          <a:xfrm>
            <a:off x="10229514" y="1933286"/>
            <a:ext cx="1144889" cy="12349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Users outline">
            <a:extLst>
              <a:ext uri="{FF2B5EF4-FFF2-40B4-BE49-F238E27FC236}">
                <a16:creationId xmlns:a16="http://schemas.microsoft.com/office/drawing/2014/main" id="{BEE4C1E0-F080-091C-A4FD-8CA1FA1BBD4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15116" y="2001900"/>
            <a:ext cx="914400" cy="914400"/>
          </a:xfrm>
          <a:prstGeom prst="rect">
            <a:avLst/>
          </a:prstGeom>
        </p:spPr>
      </p:pic>
      <p:sp>
        <p:nvSpPr>
          <p:cNvPr id="49" name="Oval 48">
            <a:extLst>
              <a:ext uri="{FF2B5EF4-FFF2-40B4-BE49-F238E27FC236}">
                <a16:creationId xmlns:a16="http://schemas.microsoft.com/office/drawing/2014/main" id="{A200959E-99D4-34F8-75BC-7944899D99F7}"/>
              </a:ext>
            </a:extLst>
          </p:cNvPr>
          <p:cNvSpPr/>
          <p:nvPr/>
        </p:nvSpPr>
        <p:spPr>
          <a:xfrm>
            <a:off x="9539874" y="4046158"/>
            <a:ext cx="1144889" cy="123491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Box outline">
            <a:extLst>
              <a:ext uri="{FF2B5EF4-FFF2-40B4-BE49-F238E27FC236}">
                <a16:creationId xmlns:a16="http://schemas.microsoft.com/office/drawing/2014/main" id="{F38EB1BF-1C0A-AE1A-CBC6-EA960ACF295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70371" y="4186643"/>
            <a:ext cx="914400" cy="914400"/>
          </a:xfrm>
          <a:prstGeom prst="rect">
            <a:avLst/>
          </a:prstGeom>
        </p:spPr>
      </p:pic>
      <p:sp>
        <p:nvSpPr>
          <p:cNvPr id="53" name="Block Arc 52">
            <a:extLst>
              <a:ext uri="{FF2B5EF4-FFF2-40B4-BE49-F238E27FC236}">
                <a16:creationId xmlns:a16="http://schemas.microsoft.com/office/drawing/2014/main" id="{E2D256E3-13F8-F904-FFAB-C7C4443A9EF3}"/>
              </a:ext>
            </a:extLst>
          </p:cNvPr>
          <p:cNvSpPr/>
          <p:nvPr/>
        </p:nvSpPr>
        <p:spPr>
          <a:xfrm rot="18107790">
            <a:off x="7461085" y="1798342"/>
            <a:ext cx="1162236" cy="1157463"/>
          </a:xfrm>
          <a:prstGeom prst="blockArc">
            <a:avLst>
              <a:gd name="adj1" fmla="val 12643163"/>
              <a:gd name="adj2" fmla="val 4143942"/>
              <a:gd name="adj3" fmla="val 18235"/>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Down 53">
            <a:extLst>
              <a:ext uri="{FF2B5EF4-FFF2-40B4-BE49-F238E27FC236}">
                <a16:creationId xmlns:a16="http://schemas.microsoft.com/office/drawing/2014/main" id="{7E43CEBB-8F4A-E394-8BE1-B871AF61CED0}"/>
              </a:ext>
            </a:extLst>
          </p:cNvPr>
          <p:cNvSpPr/>
          <p:nvPr/>
        </p:nvSpPr>
        <p:spPr>
          <a:xfrm rot="518709">
            <a:off x="8307825" y="2425050"/>
            <a:ext cx="391640" cy="268032"/>
          </a:xfrm>
          <a:prstGeom prst="downArrow">
            <a:avLst>
              <a:gd name="adj1" fmla="val 100000"/>
              <a:gd name="adj2" fmla="val 93242"/>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ED2865F-3CF9-688F-825A-93E18B0BA7A1}"/>
              </a:ext>
            </a:extLst>
          </p:cNvPr>
          <p:cNvSpPr txBox="1"/>
          <p:nvPr/>
        </p:nvSpPr>
        <p:spPr>
          <a:xfrm>
            <a:off x="10122727" y="3265537"/>
            <a:ext cx="1468682" cy="646331"/>
          </a:xfrm>
          <a:prstGeom prst="rect">
            <a:avLst/>
          </a:prstGeom>
          <a:noFill/>
        </p:spPr>
        <p:txBody>
          <a:bodyPr wrap="square" rtlCol="0">
            <a:spAutoFit/>
          </a:bodyPr>
          <a:lstStyle/>
          <a:p>
            <a:pPr algn="ctr"/>
            <a:r>
              <a:rPr lang="en-US" sz="1200" b="1"/>
              <a:t>Sprint Review</a:t>
            </a:r>
          </a:p>
          <a:p>
            <a:pPr algn="ctr"/>
            <a:r>
              <a:rPr lang="en-US" sz="1200" b="1"/>
              <a:t>+</a:t>
            </a:r>
          </a:p>
          <a:p>
            <a:pPr algn="ctr"/>
            <a:r>
              <a:rPr lang="en-US" sz="1200" b="1"/>
              <a:t>Retrospective</a:t>
            </a:r>
          </a:p>
        </p:txBody>
      </p:sp>
      <p:sp>
        <p:nvSpPr>
          <p:cNvPr id="56" name="TextBox 55">
            <a:extLst>
              <a:ext uri="{FF2B5EF4-FFF2-40B4-BE49-F238E27FC236}">
                <a16:creationId xmlns:a16="http://schemas.microsoft.com/office/drawing/2014/main" id="{53DE13CC-097B-CD1A-3403-12B0BE6A6EBB}"/>
              </a:ext>
            </a:extLst>
          </p:cNvPr>
          <p:cNvSpPr txBox="1"/>
          <p:nvPr/>
        </p:nvSpPr>
        <p:spPr>
          <a:xfrm>
            <a:off x="4080058" y="5279930"/>
            <a:ext cx="1245390" cy="461665"/>
          </a:xfrm>
          <a:prstGeom prst="rect">
            <a:avLst/>
          </a:prstGeom>
          <a:noFill/>
        </p:spPr>
        <p:txBody>
          <a:bodyPr wrap="square" lIns="91440" tIns="45720" rIns="91440" bIns="45720" rtlCol="0" anchor="t">
            <a:spAutoFit/>
          </a:bodyPr>
          <a:lstStyle/>
          <a:p>
            <a:pPr algn="ctr"/>
            <a:r>
              <a:rPr lang="en-US" sz="1200" b="1">
                <a:cs typeface="Calibri"/>
              </a:rPr>
              <a:t>Sprint</a:t>
            </a:r>
          </a:p>
          <a:p>
            <a:pPr algn="ctr"/>
            <a:r>
              <a:rPr lang="en-US" sz="1200" b="1"/>
              <a:t>Backlog</a:t>
            </a:r>
            <a:endParaRPr lang="en-US" sz="1200" b="1">
              <a:cs typeface="Calibri"/>
            </a:endParaRPr>
          </a:p>
        </p:txBody>
      </p:sp>
      <p:sp>
        <p:nvSpPr>
          <p:cNvPr id="57" name="TextBox 56">
            <a:extLst>
              <a:ext uri="{FF2B5EF4-FFF2-40B4-BE49-F238E27FC236}">
                <a16:creationId xmlns:a16="http://schemas.microsoft.com/office/drawing/2014/main" id="{205F8ACA-9193-5805-FC9B-75BCD0D1AFCF}"/>
              </a:ext>
            </a:extLst>
          </p:cNvPr>
          <p:cNvSpPr txBox="1"/>
          <p:nvPr/>
        </p:nvSpPr>
        <p:spPr>
          <a:xfrm>
            <a:off x="6480890" y="3256527"/>
            <a:ext cx="1245390" cy="523220"/>
          </a:xfrm>
          <a:prstGeom prst="rect">
            <a:avLst/>
          </a:prstGeom>
          <a:noFill/>
        </p:spPr>
        <p:txBody>
          <a:bodyPr wrap="square" rtlCol="0">
            <a:spAutoFit/>
          </a:bodyPr>
          <a:lstStyle/>
          <a:p>
            <a:pPr algn="ctr"/>
            <a:r>
              <a:rPr lang="en-US" sz="1400" b="1"/>
              <a:t>Sprint</a:t>
            </a:r>
          </a:p>
          <a:p>
            <a:pPr algn="ctr"/>
            <a:r>
              <a:rPr lang="en-US" sz="1400" b="1"/>
              <a:t>Every 2 weeks</a:t>
            </a:r>
          </a:p>
        </p:txBody>
      </p:sp>
      <p:sp>
        <p:nvSpPr>
          <p:cNvPr id="58" name="TextBox 57">
            <a:extLst>
              <a:ext uri="{FF2B5EF4-FFF2-40B4-BE49-F238E27FC236}">
                <a16:creationId xmlns:a16="http://schemas.microsoft.com/office/drawing/2014/main" id="{FF61ED54-B8E9-F90C-8FEB-9861BF3ED4B4}"/>
              </a:ext>
            </a:extLst>
          </p:cNvPr>
          <p:cNvSpPr txBox="1"/>
          <p:nvPr/>
        </p:nvSpPr>
        <p:spPr>
          <a:xfrm>
            <a:off x="595991" y="349902"/>
            <a:ext cx="10633525" cy="424732"/>
          </a:xfrm>
          <a:prstGeom prst="rect">
            <a:avLst/>
          </a:prstGeom>
          <a:noFill/>
        </p:spPr>
        <p:txBody>
          <a:bodyPr wrap="square" lIns="91440" tIns="45720" rIns="91440" bIns="45720" rtlCol="0" anchor="t">
            <a:spAutoFit/>
          </a:bodyPr>
          <a:lstStyle/>
          <a:p>
            <a:pPr>
              <a:lnSpc>
                <a:spcPct val="90000"/>
              </a:lnSpc>
            </a:pPr>
            <a:r>
              <a:rPr lang="en-US" sz="2400" b="1">
                <a:latin typeface="Raleway"/>
              </a:rPr>
              <a:t>Genesis Plus – Agile Project Methodology</a:t>
            </a:r>
          </a:p>
        </p:txBody>
      </p:sp>
    </p:spTree>
    <p:extLst>
      <p:ext uri="{BB962C8B-B14F-4D97-AF65-F5344CB8AC3E}">
        <p14:creationId xmlns:p14="http://schemas.microsoft.com/office/powerpoint/2010/main" val="267908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40CB-97DC-4203-CBBE-4798ED95275F}"/>
              </a:ext>
            </a:extLst>
          </p:cNvPr>
          <p:cNvSpPr>
            <a:spLocks noGrp="1"/>
          </p:cNvSpPr>
          <p:nvPr>
            <p:ph type="title"/>
          </p:nvPr>
        </p:nvSpPr>
        <p:spPr>
          <a:xfrm>
            <a:off x="458724" y="122903"/>
            <a:ext cx="11274552" cy="685800"/>
          </a:xfrm>
        </p:spPr>
        <p:txBody>
          <a:bodyPr/>
          <a:lstStyle/>
          <a:p>
            <a:r>
              <a:rPr lang="en-US"/>
              <a:t>Genesis Plus - Risk Management Process </a:t>
            </a:r>
            <a:endParaRPr lang="en-US">
              <a:highlight>
                <a:srgbClr val="FFFF00"/>
              </a:highlight>
              <a:cs typeface="Arial"/>
            </a:endParaRPr>
          </a:p>
        </p:txBody>
      </p:sp>
      <p:pic>
        <p:nvPicPr>
          <p:cNvPr id="15" name="Picture 14">
            <a:extLst>
              <a:ext uri="{FF2B5EF4-FFF2-40B4-BE49-F238E27FC236}">
                <a16:creationId xmlns:a16="http://schemas.microsoft.com/office/drawing/2014/main" id="{D92CB616-2A83-FD57-B6E9-C0BEB33E46B4}"/>
              </a:ext>
            </a:extLst>
          </p:cNvPr>
          <p:cNvPicPr>
            <a:picLocks noChangeAspect="1"/>
          </p:cNvPicPr>
          <p:nvPr/>
        </p:nvPicPr>
        <p:blipFill>
          <a:blip r:embed="rId2"/>
          <a:stretch>
            <a:fillRect/>
          </a:stretch>
        </p:blipFill>
        <p:spPr>
          <a:xfrm>
            <a:off x="7246022" y="2304937"/>
            <a:ext cx="4487254" cy="2967163"/>
          </a:xfrm>
          <a:prstGeom prst="rect">
            <a:avLst/>
          </a:prstGeom>
        </p:spPr>
      </p:pic>
      <p:sp>
        <p:nvSpPr>
          <p:cNvPr id="16" name="Arrow: Right 15">
            <a:extLst>
              <a:ext uri="{FF2B5EF4-FFF2-40B4-BE49-F238E27FC236}">
                <a16:creationId xmlns:a16="http://schemas.microsoft.com/office/drawing/2014/main" id="{8EAD89E9-7A96-BDE2-DB77-7E58C8843B6A}"/>
              </a:ext>
            </a:extLst>
          </p:cNvPr>
          <p:cNvSpPr/>
          <p:nvPr/>
        </p:nvSpPr>
        <p:spPr>
          <a:xfrm>
            <a:off x="6063354" y="3389024"/>
            <a:ext cx="1012054" cy="399495"/>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604615B-614A-CEA3-A673-B84ABF42AAC8}"/>
              </a:ext>
            </a:extLst>
          </p:cNvPr>
          <p:cNvPicPr>
            <a:picLocks noChangeAspect="1"/>
          </p:cNvPicPr>
          <p:nvPr/>
        </p:nvPicPr>
        <p:blipFill>
          <a:blip r:embed="rId3"/>
          <a:stretch>
            <a:fillRect/>
          </a:stretch>
        </p:blipFill>
        <p:spPr>
          <a:xfrm>
            <a:off x="971347" y="1576858"/>
            <a:ext cx="4651274" cy="4023828"/>
          </a:xfrm>
          <a:prstGeom prst="rect">
            <a:avLst/>
          </a:prstGeom>
        </p:spPr>
      </p:pic>
    </p:spTree>
    <p:extLst>
      <p:ext uri="{BB962C8B-B14F-4D97-AF65-F5344CB8AC3E}">
        <p14:creationId xmlns:p14="http://schemas.microsoft.com/office/powerpoint/2010/main" val="25650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sldNum" idx="12"/>
          </p:nvPr>
        </p:nvSpPr>
        <p:spPr>
          <a:xfrm>
            <a:off x="11409033" y="6419533"/>
            <a:ext cx="731600" cy="230400"/>
          </a:xfrm>
          <a:prstGeom prst="rect">
            <a:avLst/>
          </a:prstGeom>
        </p:spPr>
        <p:txBody>
          <a:bodyPr spcFirstLastPara="1" vert="horz" wrap="square" lIns="121900" tIns="121900" rIns="121900" bIns="121900" rtlCol="0" anchor="t" anchorCtr="0">
            <a:noAutofit/>
          </a:bodyPr>
          <a:lstStyle/>
          <a:p>
            <a:pPr algn="r"/>
            <a:fld id="{00000000-1234-1234-1234-123412341234}" type="slidenum">
              <a:rPr lang="en"/>
              <a:pPr algn="r"/>
              <a:t>17</a:t>
            </a:fld>
            <a:endParaRPr/>
          </a:p>
        </p:txBody>
      </p:sp>
      <p:sp>
        <p:nvSpPr>
          <p:cNvPr id="254" name="Google Shape;254;p37"/>
          <p:cNvSpPr txBox="1"/>
          <p:nvPr/>
        </p:nvSpPr>
        <p:spPr>
          <a:xfrm>
            <a:off x="440716" y="242502"/>
            <a:ext cx="11307028" cy="393600"/>
          </a:xfrm>
          <a:prstGeom prst="rect">
            <a:avLst/>
          </a:prstGeom>
          <a:noFill/>
          <a:ln>
            <a:noFill/>
          </a:ln>
        </p:spPr>
        <p:txBody>
          <a:bodyPr spcFirstLastPara="1" wrap="square" lIns="36567" tIns="34267" rIns="68567" bIns="34267" anchor="t" anchorCtr="0">
            <a:noAutofit/>
          </a:bodyPr>
          <a:lstStyle/>
          <a:p>
            <a:pPr>
              <a:lnSpc>
                <a:spcPct val="90000"/>
              </a:lnSpc>
            </a:pPr>
            <a:r>
              <a:rPr lang="en-US" sz="2400" b="1">
                <a:solidFill>
                  <a:schemeClr val="dk2"/>
                </a:solidFill>
                <a:latin typeface="Raleway"/>
                <a:ea typeface="Raleway"/>
                <a:cs typeface="Raleway"/>
                <a:sym typeface="Raleway"/>
              </a:rPr>
              <a:t>Genesis Plus – Communication &amp; Meetings Cadence</a:t>
            </a:r>
            <a:endParaRPr lang="en-US" sz="1333">
              <a:solidFill>
                <a:schemeClr val="dk2"/>
              </a:solidFill>
              <a:latin typeface="Raleway"/>
              <a:ea typeface="Raleway"/>
              <a:cs typeface="Raleway"/>
              <a:sym typeface="Raleway"/>
            </a:endParaRPr>
          </a:p>
          <a:p>
            <a:pPr>
              <a:lnSpc>
                <a:spcPct val="90000"/>
              </a:lnSpc>
            </a:pPr>
            <a:endParaRPr sz="2133">
              <a:solidFill>
                <a:srgbClr val="000000"/>
              </a:solidFill>
              <a:latin typeface="Raleway"/>
              <a:ea typeface="Raleway"/>
              <a:cs typeface="Raleway"/>
              <a:sym typeface="Raleway"/>
            </a:endParaRPr>
          </a:p>
        </p:txBody>
      </p:sp>
      <p:graphicFrame>
        <p:nvGraphicFramePr>
          <p:cNvPr id="255" name="Google Shape;255;p37"/>
          <p:cNvGraphicFramePr/>
          <p:nvPr>
            <p:extLst>
              <p:ext uri="{D42A27DB-BD31-4B8C-83A1-F6EECF244321}">
                <p14:modId xmlns:p14="http://schemas.microsoft.com/office/powerpoint/2010/main" val="1025355204"/>
              </p:ext>
            </p:extLst>
          </p:nvPr>
        </p:nvGraphicFramePr>
        <p:xfrm>
          <a:off x="440716" y="1131016"/>
          <a:ext cx="11098615" cy="5090882"/>
        </p:xfrm>
        <a:graphic>
          <a:graphicData uri="http://schemas.openxmlformats.org/drawingml/2006/table">
            <a:tbl>
              <a:tblPr>
                <a:noFill/>
              </a:tblPr>
              <a:tblGrid>
                <a:gridCol w="1754968">
                  <a:extLst>
                    <a:ext uri="{9D8B030D-6E8A-4147-A177-3AD203B41FA5}">
                      <a16:colId xmlns:a16="http://schemas.microsoft.com/office/drawing/2014/main" val="20000"/>
                    </a:ext>
                  </a:extLst>
                </a:gridCol>
                <a:gridCol w="1273583">
                  <a:extLst>
                    <a:ext uri="{9D8B030D-6E8A-4147-A177-3AD203B41FA5}">
                      <a16:colId xmlns:a16="http://schemas.microsoft.com/office/drawing/2014/main" val="20001"/>
                    </a:ext>
                  </a:extLst>
                </a:gridCol>
                <a:gridCol w="1308325">
                  <a:extLst>
                    <a:ext uri="{9D8B030D-6E8A-4147-A177-3AD203B41FA5}">
                      <a16:colId xmlns:a16="http://schemas.microsoft.com/office/drawing/2014/main" val="20002"/>
                    </a:ext>
                  </a:extLst>
                </a:gridCol>
                <a:gridCol w="3259191">
                  <a:extLst>
                    <a:ext uri="{9D8B030D-6E8A-4147-A177-3AD203B41FA5}">
                      <a16:colId xmlns:a16="http://schemas.microsoft.com/office/drawing/2014/main" val="20003"/>
                    </a:ext>
                  </a:extLst>
                </a:gridCol>
                <a:gridCol w="3502548">
                  <a:extLst>
                    <a:ext uri="{9D8B030D-6E8A-4147-A177-3AD203B41FA5}">
                      <a16:colId xmlns:a16="http://schemas.microsoft.com/office/drawing/2014/main" val="20004"/>
                    </a:ext>
                  </a:extLst>
                </a:gridCol>
              </a:tblGrid>
              <a:tr h="515652">
                <a:tc>
                  <a:txBody>
                    <a:bodyPr/>
                    <a:lstStyle/>
                    <a:p>
                      <a:pPr marL="0" lvl="0" indent="0" algn="l" rtl="0">
                        <a:spcBef>
                          <a:spcPts val="0"/>
                        </a:spcBef>
                        <a:spcAft>
                          <a:spcPts val="0"/>
                        </a:spcAft>
                        <a:buNone/>
                      </a:pPr>
                      <a:r>
                        <a:rPr lang="en" sz="1500" b="1">
                          <a:solidFill>
                            <a:srgbClr val="FFFFFF"/>
                          </a:solidFill>
                          <a:latin typeface="Calibri" panose="020F0502020204030204" pitchFamily="34" charset="0"/>
                          <a:ea typeface="Raleway"/>
                          <a:cs typeface="Calibri" panose="020F0502020204030204" pitchFamily="34" charset="0"/>
                          <a:sym typeface="Raleway"/>
                        </a:rPr>
                        <a:t>Meeting</a:t>
                      </a:r>
                      <a:endParaRPr sz="1500" b="1">
                        <a:solidFill>
                          <a:srgbClr val="FFFFFF"/>
                        </a:solidFill>
                        <a:latin typeface="Calibri" panose="020F0502020204030204" pitchFamily="34" charset="0"/>
                        <a:ea typeface="Raleway"/>
                        <a:cs typeface="Calibri" panose="020F0502020204030204" pitchFamily="34" charset="0"/>
                        <a:sym typeface="Raleway"/>
                      </a:endParaRPr>
                    </a:p>
                  </a:txBody>
                  <a:tcPr marL="121900" marR="121900" marT="121900" marB="121900" anchor="ctr">
                    <a:solidFill>
                      <a:schemeClr val="dk2"/>
                    </a:solidFill>
                  </a:tcPr>
                </a:tc>
                <a:tc>
                  <a:txBody>
                    <a:bodyPr/>
                    <a:lstStyle/>
                    <a:p>
                      <a:pPr marL="0" lvl="0" indent="0" algn="l" rtl="0">
                        <a:spcBef>
                          <a:spcPts val="0"/>
                        </a:spcBef>
                        <a:spcAft>
                          <a:spcPts val="0"/>
                        </a:spcAft>
                        <a:buNone/>
                      </a:pPr>
                      <a:r>
                        <a:rPr lang="en" sz="1500" b="1">
                          <a:solidFill>
                            <a:srgbClr val="FFFFFF"/>
                          </a:solidFill>
                          <a:latin typeface="Calibri" panose="020F0502020204030204" pitchFamily="34" charset="0"/>
                          <a:ea typeface="Raleway"/>
                          <a:cs typeface="Calibri" panose="020F0502020204030204" pitchFamily="34" charset="0"/>
                          <a:sym typeface="Raleway"/>
                        </a:rPr>
                        <a:t>Timing</a:t>
                      </a:r>
                      <a:endParaRPr sz="1500" b="1">
                        <a:solidFill>
                          <a:srgbClr val="FFFFFF"/>
                        </a:solidFill>
                        <a:latin typeface="Calibri" panose="020F0502020204030204" pitchFamily="34" charset="0"/>
                        <a:ea typeface="Raleway"/>
                        <a:cs typeface="Calibri" panose="020F0502020204030204" pitchFamily="34" charset="0"/>
                        <a:sym typeface="Raleway"/>
                      </a:endParaRPr>
                    </a:p>
                  </a:txBody>
                  <a:tcPr marL="121900" marR="121900" marT="121900" marB="121900" anchor="ctr">
                    <a:solidFill>
                      <a:schemeClr val="dk2"/>
                    </a:solidFill>
                  </a:tcPr>
                </a:tc>
                <a:tc>
                  <a:txBody>
                    <a:bodyPr/>
                    <a:lstStyle/>
                    <a:p>
                      <a:pPr marL="0" lvl="0" indent="0" algn="l" rtl="0">
                        <a:spcBef>
                          <a:spcPts val="0"/>
                        </a:spcBef>
                        <a:spcAft>
                          <a:spcPts val="0"/>
                        </a:spcAft>
                        <a:buNone/>
                      </a:pPr>
                      <a:r>
                        <a:rPr lang="en" sz="1500" b="1">
                          <a:solidFill>
                            <a:srgbClr val="FFFFFF"/>
                          </a:solidFill>
                          <a:latin typeface="Calibri" panose="020F0502020204030204" pitchFamily="34" charset="0"/>
                          <a:ea typeface="Raleway"/>
                          <a:cs typeface="Calibri" panose="020F0502020204030204" pitchFamily="34" charset="0"/>
                          <a:sym typeface="Raleway"/>
                        </a:rPr>
                        <a:t>Duration</a:t>
                      </a:r>
                      <a:endParaRPr sz="1500" b="1">
                        <a:solidFill>
                          <a:srgbClr val="FFFFFF"/>
                        </a:solidFill>
                        <a:latin typeface="Calibri" panose="020F0502020204030204" pitchFamily="34" charset="0"/>
                        <a:ea typeface="Raleway"/>
                        <a:cs typeface="Calibri" panose="020F0502020204030204" pitchFamily="34" charset="0"/>
                        <a:sym typeface="Raleway"/>
                      </a:endParaRPr>
                    </a:p>
                  </a:txBody>
                  <a:tcPr marL="121900" marR="121900" marT="121900" marB="121900" anchor="ctr">
                    <a:solidFill>
                      <a:schemeClr val="dk2"/>
                    </a:solidFill>
                  </a:tcPr>
                </a:tc>
                <a:tc>
                  <a:txBody>
                    <a:bodyPr/>
                    <a:lstStyle/>
                    <a:p>
                      <a:pPr marL="0" lvl="0" indent="0" algn="l" rtl="0">
                        <a:spcBef>
                          <a:spcPts val="0"/>
                        </a:spcBef>
                        <a:spcAft>
                          <a:spcPts val="0"/>
                        </a:spcAft>
                        <a:buNone/>
                      </a:pPr>
                      <a:r>
                        <a:rPr lang="en" sz="1500" b="1">
                          <a:solidFill>
                            <a:srgbClr val="FFFFFF"/>
                          </a:solidFill>
                          <a:latin typeface="Calibri" panose="020F0502020204030204" pitchFamily="34" charset="0"/>
                          <a:ea typeface="Raleway"/>
                          <a:cs typeface="Calibri" panose="020F0502020204030204" pitchFamily="34" charset="0"/>
                          <a:sym typeface="Raleway"/>
                        </a:rPr>
                        <a:t>Purpose</a:t>
                      </a:r>
                      <a:endParaRPr sz="1500" b="1">
                        <a:solidFill>
                          <a:srgbClr val="FFFFFF"/>
                        </a:solidFill>
                        <a:latin typeface="Calibri" panose="020F0502020204030204" pitchFamily="34" charset="0"/>
                        <a:ea typeface="Raleway"/>
                        <a:cs typeface="Calibri" panose="020F0502020204030204" pitchFamily="34" charset="0"/>
                        <a:sym typeface="Raleway"/>
                      </a:endParaRPr>
                    </a:p>
                  </a:txBody>
                  <a:tcPr marL="121900" marR="121900" marT="121900" marB="121900" anchor="ctr">
                    <a:solidFill>
                      <a:schemeClr val="dk2"/>
                    </a:solidFill>
                  </a:tcPr>
                </a:tc>
                <a:tc>
                  <a:txBody>
                    <a:bodyPr/>
                    <a:lstStyle/>
                    <a:p>
                      <a:pPr marL="0" lvl="0" indent="0" algn="l" rtl="0">
                        <a:spcBef>
                          <a:spcPts val="0"/>
                        </a:spcBef>
                        <a:spcAft>
                          <a:spcPts val="0"/>
                        </a:spcAft>
                        <a:buNone/>
                      </a:pPr>
                      <a:r>
                        <a:rPr lang="en" sz="1500" b="1">
                          <a:solidFill>
                            <a:srgbClr val="FFFFFF"/>
                          </a:solidFill>
                          <a:latin typeface="Calibri" panose="020F0502020204030204" pitchFamily="34" charset="0"/>
                          <a:ea typeface="Raleway"/>
                          <a:cs typeface="Calibri" panose="020F0502020204030204" pitchFamily="34" charset="0"/>
                          <a:sym typeface="Raleway"/>
                        </a:rPr>
                        <a:t>Audience</a:t>
                      </a:r>
                      <a:endParaRPr sz="1500" b="1">
                        <a:solidFill>
                          <a:srgbClr val="FFFFFF"/>
                        </a:solidFill>
                        <a:latin typeface="Calibri" panose="020F0502020204030204" pitchFamily="34" charset="0"/>
                        <a:ea typeface="Raleway"/>
                        <a:cs typeface="Calibri" panose="020F0502020204030204" pitchFamily="34" charset="0"/>
                        <a:sym typeface="Raleway"/>
                      </a:endParaRPr>
                    </a:p>
                  </a:txBody>
                  <a:tcPr marL="121900" marR="121900" marT="121900" marB="121900" anchor="ctr">
                    <a:solidFill>
                      <a:schemeClr val="dk2"/>
                    </a:solidFill>
                  </a:tcPr>
                </a:tc>
                <a:extLst>
                  <a:ext uri="{0D108BD9-81ED-4DB2-BD59-A6C34878D82A}">
                    <a16:rowId xmlns:a16="http://schemas.microsoft.com/office/drawing/2014/main" val="10000"/>
                  </a:ext>
                </a:extLst>
              </a:tr>
              <a:tr h="709731">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Project Kick-Off</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Day One</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2 Hours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Align stakeholders and Project Team</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Helen of Troy Business Stakeholders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tc>
                <a:extLst>
                  <a:ext uri="{0D108BD9-81ED-4DB2-BD59-A6C34878D82A}">
                    <a16:rowId xmlns:a16="http://schemas.microsoft.com/office/drawing/2014/main" val="10001"/>
                  </a:ext>
                </a:extLst>
              </a:tr>
              <a:tr h="709731">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Project Status Meeting</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a:ea typeface="Raleway Medium"/>
                          <a:cs typeface="Calibri"/>
                        </a:rPr>
                        <a:t>Monthly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30 Minutes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Updates on tasks and project status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Helen of Troy Stakeholders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88942">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Daily Standup</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Daily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15 Minutes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Ensure progress is trending towards completing the committed work </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Identified Helen of Troy contributors (optional)</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788942">
                <a:tc>
                  <a:txBody>
                    <a:bodyPr/>
                    <a:lstStyle/>
                    <a:p>
                      <a:pPr marL="0" lvl="0" indent="0" algn="l" rtl="0">
                        <a:spcBef>
                          <a:spcPts val="0"/>
                        </a:spcBef>
                        <a:spcAft>
                          <a:spcPts val="0"/>
                        </a:spcAft>
                        <a:buNone/>
                      </a:pPr>
                      <a:r>
                        <a:rPr lang="en-US" sz="1300">
                          <a:solidFill>
                            <a:srgbClr val="777779"/>
                          </a:solidFill>
                          <a:latin typeface="Calibri" panose="020F0502020204030204" pitchFamily="34" charset="0"/>
                          <a:ea typeface="Raleway Medium"/>
                          <a:cs typeface="Calibri" panose="020F0502020204030204" pitchFamily="34" charset="0"/>
                          <a:sym typeface="Raleway Medium"/>
                        </a:rPr>
                        <a:t>Risk Management Meeting</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777779"/>
                          </a:solidFill>
                          <a:latin typeface="Calibri" panose="020F0502020204030204" pitchFamily="34" charset="0"/>
                          <a:ea typeface="Raleway Medium"/>
                          <a:cs typeface="Calibri" panose="020F0502020204030204" pitchFamily="34" charset="0"/>
                          <a:sym typeface="Raleway Medium"/>
                        </a:rPr>
                        <a:t>Weekly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777779"/>
                          </a:solidFill>
                          <a:latin typeface="Calibri" panose="020F0502020204030204" pitchFamily="34" charset="0"/>
                          <a:ea typeface="Raleway Medium"/>
                          <a:cs typeface="Calibri" panose="020F0502020204030204" pitchFamily="34" charset="0"/>
                          <a:sym typeface="Raleway Medium"/>
                        </a:rPr>
                        <a:t>30 Minutes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777779"/>
                          </a:solidFill>
                          <a:latin typeface="Calibri" panose="020F0502020204030204" pitchFamily="34" charset="0"/>
                          <a:ea typeface="Raleway Medium"/>
                          <a:cs typeface="Calibri" panose="020F0502020204030204" pitchFamily="34" charset="0"/>
                          <a:sym typeface="Raleway Medium"/>
                        </a:rPr>
                        <a:t>Identify Risks, Categorize Risk, Mitigation Plan</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777779"/>
                          </a:solidFill>
                          <a:latin typeface="Calibri" panose="020F0502020204030204" pitchFamily="34" charset="0"/>
                          <a:ea typeface="Raleway Medium"/>
                          <a:cs typeface="Calibri" panose="020F0502020204030204" pitchFamily="34" charset="0"/>
                          <a:sym typeface="Raleway Medium"/>
                        </a:rPr>
                        <a:t>Project Team, Helen of Troy Stakeholders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4101832704"/>
                  </a:ext>
                </a:extLst>
              </a:tr>
              <a:tr h="788942">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Sprint Retrospective</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Bi-weekly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30 Minutes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Openly discuss the sprint and areas of improvement for upcoming sprints</a:t>
                      </a:r>
                      <a:r>
                        <a:rPr lang="en" sz="1300">
                          <a:solidFill>
                            <a:srgbClr val="777779"/>
                          </a:solidFill>
                          <a:latin typeface="Calibri" panose="020F0502020204030204" pitchFamily="34" charset="0"/>
                          <a:ea typeface="Raleway Medium"/>
                          <a:cs typeface="Calibri" panose="020F0502020204030204" pitchFamily="34" charset="0"/>
                        </a:rPr>
                        <a:t> </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Identified Helen of Troy contributors (optional)</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788942">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Exec Steering Readouts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Monthly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~60 </a:t>
                      </a:r>
                      <a:r>
                        <a:rPr lang="en" sz="1300">
                          <a:solidFill>
                            <a:srgbClr val="777779"/>
                          </a:solidFill>
                          <a:latin typeface="Calibri" panose="020F0502020204030204" pitchFamily="34" charset="0"/>
                          <a:ea typeface="Raleway Medium"/>
                          <a:cs typeface="Calibri" panose="020F0502020204030204" pitchFamily="34" charset="0"/>
                        </a:rPr>
                        <a:t>Minutes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Share findings and demonstrate features as part of delivery</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300">
                          <a:solidFill>
                            <a:srgbClr val="777779"/>
                          </a:solidFill>
                          <a:latin typeface="Calibri" panose="020F0502020204030204" pitchFamily="34" charset="0"/>
                          <a:ea typeface="Raleway Medium"/>
                          <a:cs typeface="Calibri" panose="020F0502020204030204" pitchFamily="34" charset="0"/>
                          <a:sym typeface="Raleway Medium"/>
                        </a:rPr>
                        <a:t>Helen of Troy Stakeholders and general business</a:t>
                      </a:r>
                      <a:endParaRPr sz="1300">
                        <a:solidFill>
                          <a:srgbClr val="777779"/>
                        </a:solidFill>
                        <a:latin typeface="Calibri" panose="020F0502020204030204" pitchFamily="34" charset="0"/>
                        <a:ea typeface="Raleway Medium"/>
                        <a:cs typeface="Calibri" panose="020F0502020204030204" pitchFamily="34" charset="0"/>
                        <a:sym typeface="Raleway Medium"/>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0C27B6-9413-4E65-877C-CBAFCF0C5564}"/>
              </a:ext>
            </a:extLst>
          </p:cNvPr>
          <p:cNvSpPr>
            <a:spLocks noGrp="1"/>
          </p:cNvSpPr>
          <p:nvPr>
            <p:ph type="title"/>
          </p:nvPr>
        </p:nvSpPr>
        <p:spPr/>
        <p:txBody>
          <a:bodyPr>
            <a:normAutofit/>
          </a:bodyPr>
          <a:lstStyle/>
          <a:p>
            <a:pPr algn="ctr"/>
            <a:r>
              <a:rPr lang="en-US"/>
              <a:t>Thank You!</a:t>
            </a:r>
            <a:endParaRPr lang="en-US">
              <a:cs typeface="Arial"/>
            </a:endParaRPr>
          </a:p>
        </p:txBody>
      </p:sp>
    </p:spTree>
    <p:extLst>
      <p:ext uri="{BB962C8B-B14F-4D97-AF65-F5344CB8AC3E}">
        <p14:creationId xmlns:p14="http://schemas.microsoft.com/office/powerpoint/2010/main" val="240044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CE571B4-D8F9-442A-B5FD-9D76AD8A0A51}"/>
              </a:ext>
            </a:extLst>
          </p:cNvPr>
          <p:cNvSpPr/>
          <p:nvPr/>
        </p:nvSpPr>
        <p:spPr>
          <a:xfrm>
            <a:off x="9241011" y="1130818"/>
            <a:ext cx="2779523" cy="935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76" name="Pentagon 1">
            <a:extLst>
              <a:ext uri="{FF2B5EF4-FFF2-40B4-BE49-F238E27FC236}">
                <a16:creationId xmlns:a16="http://schemas.microsoft.com/office/drawing/2014/main" id="{FEB2C10D-8CED-460E-B09D-5B307132CD0F}"/>
              </a:ext>
            </a:extLst>
          </p:cNvPr>
          <p:cNvSpPr/>
          <p:nvPr/>
        </p:nvSpPr>
        <p:spPr>
          <a:xfrm>
            <a:off x="1559245" y="4895271"/>
            <a:ext cx="7393016" cy="940187"/>
          </a:xfrm>
          <a:prstGeom prst="homePlate">
            <a:avLst>
              <a:gd name="adj" fmla="val 0"/>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7" name="Rounded Rectangle 64">
            <a:extLst>
              <a:ext uri="{FF2B5EF4-FFF2-40B4-BE49-F238E27FC236}">
                <a16:creationId xmlns:a16="http://schemas.microsoft.com/office/drawing/2014/main" id="{A092DA06-2C8C-4DFF-96EF-195AC97C14F0}"/>
              </a:ext>
            </a:extLst>
          </p:cNvPr>
          <p:cNvSpPr/>
          <p:nvPr/>
        </p:nvSpPr>
        <p:spPr>
          <a:xfrm>
            <a:off x="880874" y="3059355"/>
            <a:ext cx="3676519" cy="1310942"/>
          </a:xfrm>
          <a:prstGeom prst="roundRect">
            <a:avLst>
              <a:gd name="adj" fmla="val 50000"/>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7DAE4C-5223-483A-A66E-1FB8F1FDE3F7}"/>
              </a:ext>
            </a:extLst>
          </p:cNvPr>
          <p:cNvSpPr>
            <a:spLocks noGrp="1"/>
          </p:cNvSpPr>
          <p:nvPr>
            <p:ph type="title"/>
          </p:nvPr>
        </p:nvSpPr>
        <p:spPr/>
        <p:txBody>
          <a:bodyPr/>
          <a:lstStyle/>
          <a:p>
            <a:r>
              <a:rPr lang="en-US"/>
              <a:t>Project Genesis – Scope &amp; Goals</a:t>
            </a:r>
          </a:p>
        </p:txBody>
      </p:sp>
      <p:sp>
        <p:nvSpPr>
          <p:cNvPr id="3" name="CuadroTexto 351">
            <a:extLst>
              <a:ext uri="{FF2B5EF4-FFF2-40B4-BE49-F238E27FC236}">
                <a16:creationId xmlns:a16="http://schemas.microsoft.com/office/drawing/2014/main" id="{9C594DE7-4DF7-45FD-876B-688A2083B8BA}"/>
              </a:ext>
            </a:extLst>
          </p:cNvPr>
          <p:cNvSpPr txBox="1"/>
          <p:nvPr/>
        </p:nvSpPr>
        <p:spPr>
          <a:xfrm>
            <a:off x="1776282" y="1605490"/>
            <a:ext cx="7465478" cy="954107"/>
          </a:xfrm>
          <a:prstGeom prst="rect">
            <a:avLst/>
          </a:prstGeom>
          <a:solidFill>
            <a:schemeClr val="bg1">
              <a:lumMod val="85000"/>
            </a:schemeClr>
          </a:solidFill>
        </p:spPr>
        <p:txBody>
          <a:bodyPr wrap="square" rtlCol="0">
            <a:spAutoFit/>
          </a:bodyPr>
          <a:lstStyle/>
          <a:p>
            <a:pPr marL="0" marR="0" lvl="0" indent="0" algn="ctr" defTabSz="182843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rial" panose="020B0604020202020204"/>
                <a:ea typeface="Lato Light" panose="020F0502020204030203" pitchFamily="34" charset="0"/>
                <a:cs typeface="Lato Light" panose="020F0502020204030203" pitchFamily="34" charset="0"/>
              </a:rPr>
              <a:t>Implement Snowflake as the foundational data platform to process all internal (Oracle, Warehouse, Planning, DTC etc.), external (POS, Competition, Weather, etc.) data for enterprise analytics, and enable our business to self-serve using standard definitions, KPI’s, measures and metrics </a:t>
            </a:r>
          </a:p>
        </p:txBody>
      </p:sp>
      <p:sp>
        <p:nvSpPr>
          <p:cNvPr id="4" name="Rectangle 3">
            <a:extLst>
              <a:ext uri="{FF2B5EF4-FFF2-40B4-BE49-F238E27FC236}">
                <a16:creationId xmlns:a16="http://schemas.microsoft.com/office/drawing/2014/main" id="{83479F9C-4F6E-4566-A371-B4182BACD560}"/>
              </a:ext>
            </a:extLst>
          </p:cNvPr>
          <p:cNvSpPr/>
          <p:nvPr/>
        </p:nvSpPr>
        <p:spPr>
          <a:xfrm>
            <a:off x="9231963" y="2062799"/>
            <a:ext cx="2779523" cy="4241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 name="TextBox 4">
            <a:extLst>
              <a:ext uri="{FF2B5EF4-FFF2-40B4-BE49-F238E27FC236}">
                <a16:creationId xmlns:a16="http://schemas.microsoft.com/office/drawing/2014/main" id="{029FEF2F-4EBE-443C-A404-318837DF7F8E}"/>
              </a:ext>
            </a:extLst>
          </p:cNvPr>
          <p:cNvSpPr txBox="1"/>
          <p:nvPr/>
        </p:nvSpPr>
        <p:spPr>
          <a:xfrm>
            <a:off x="10265283" y="1399000"/>
            <a:ext cx="160786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Arial" panose="020B0604020202020204"/>
                <a:ea typeface="+mn-ea"/>
                <a:cs typeface="+mn-cs"/>
              </a:rPr>
              <a:t>MILESTONES</a:t>
            </a:r>
          </a:p>
        </p:txBody>
      </p:sp>
      <p:sp>
        <p:nvSpPr>
          <p:cNvPr id="10" name="Hexagon 9">
            <a:extLst>
              <a:ext uri="{FF2B5EF4-FFF2-40B4-BE49-F238E27FC236}">
                <a16:creationId xmlns:a16="http://schemas.microsoft.com/office/drawing/2014/main" id="{54A9F4F9-ED7C-456A-8C2A-3ED2634A9894}"/>
              </a:ext>
            </a:extLst>
          </p:cNvPr>
          <p:cNvSpPr/>
          <p:nvPr/>
        </p:nvSpPr>
        <p:spPr>
          <a:xfrm rot="5400000">
            <a:off x="231905" y="1373009"/>
            <a:ext cx="1672025" cy="1415229"/>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028" name="Picture 4" descr="recommendation Icon - Download recommendation Icon 3967406 | Noun Project">
            <a:extLst>
              <a:ext uri="{FF2B5EF4-FFF2-40B4-BE49-F238E27FC236}">
                <a16:creationId xmlns:a16="http://schemas.microsoft.com/office/drawing/2014/main" id="{60E0B28A-D1FE-40C1-B53A-A8239499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73" y="1583578"/>
            <a:ext cx="935512" cy="935512"/>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1">
            <a:extLst>
              <a:ext uri="{FF2B5EF4-FFF2-40B4-BE49-F238E27FC236}">
                <a16:creationId xmlns:a16="http://schemas.microsoft.com/office/drawing/2014/main" id="{3425A3AF-B860-4841-B575-5DCB87B3A02E}"/>
              </a:ext>
            </a:extLst>
          </p:cNvPr>
          <p:cNvSpPr/>
          <p:nvPr/>
        </p:nvSpPr>
        <p:spPr>
          <a:xfrm>
            <a:off x="593502" y="3077819"/>
            <a:ext cx="1451866" cy="13109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D64C761E-7E90-4B0B-BB8A-30EE40124CED}"/>
              </a:ext>
            </a:extLst>
          </p:cNvPr>
          <p:cNvSpPr/>
          <p:nvPr/>
        </p:nvSpPr>
        <p:spPr>
          <a:xfrm>
            <a:off x="856573" y="3530160"/>
            <a:ext cx="1215115"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Phase 1</a:t>
            </a:r>
            <a:endParaRPr kumimoji="0" lang="en-US" sz="27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44" name="Oval 43">
            <a:extLst>
              <a:ext uri="{FF2B5EF4-FFF2-40B4-BE49-F238E27FC236}">
                <a16:creationId xmlns:a16="http://schemas.microsoft.com/office/drawing/2014/main" id="{12E78D8A-A50F-4D38-8E02-37C901E57C15}"/>
              </a:ext>
            </a:extLst>
          </p:cNvPr>
          <p:cNvSpPr/>
          <p:nvPr/>
        </p:nvSpPr>
        <p:spPr>
          <a:xfrm>
            <a:off x="386236" y="3451496"/>
            <a:ext cx="563588" cy="56358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99FA46D4-5186-4213-940A-A423348D1F0B}"/>
              </a:ext>
            </a:extLst>
          </p:cNvPr>
          <p:cNvSpPr txBox="1"/>
          <p:nvPr/>
        </p:nvSpPr>
        <p:spPr>
          <a:xfrm>
            <a:off x="1838948" y="3184670"/>
            <a:ext cx="262867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Arial" panose="020B0604020202020204"/>
                <a:ea typeface="+mn-ea"/>
                <a:cs typeface="+mn-cs"/>
              </a:rPr>
              <a:t>Implement the Snowflake data platform, </a:t>
            </a:r>
            <a:r>
              <a:rPr kumimoji="0" lang="en-US" sz="1400" i="0" u="none" strike="noStrike" kern="1200" cap="none" spc="0" normalizeH="0" baseline="0" noProof="0">
                <a:ln>
                  <a:noFill/>
                </a:ln>
                <a:solidFill>
                  <a:prstClr val="black"/>
                </a:solidFill>
                <a:effectLst/>
                <a:uLnTx/>
                <a:uFillTx/>
                <a:latin typeface="Arial" panose="020B0604020202020204"/>
                <a:ea typeface="Lato Light" panose="020F0502020204030203" pitchFamily="34" charset="0"/>
                <a:cs typeface="Lato Light" panose="020F0502020204030203" pitchFamily="34" charset="0"/>
              </a:rPr>
              <a:t>replicate data between Oracle DW and Snowflake and </a:t>
            </a:r>
            <a:r>
              <a:rPr kumimoji="0" lang="en-US" sz="1400" i="0" u="none" strike="noStrike" kern="1200" cap="none" spc="0" normalizeH="0" baseline="0" noProof="0">
                <a:ln>
                  <a:noFill/>
                </a:ln>
                <a:solidFill>
                  <a:prstClr val="black"/>
                </a:solidFill>
                <a:effectLst/>
                <a:uLnTx/>
                <a:uFillTx/>
                <a:latin typeface="Arial" panose="020B0604020202020204"/>
                <a:ea typeface="+mn-ea"/>
                <a:cs typeface="+mn-cs"/>
              </a:rPr>
              <a:t>switch all reporting to Snowflake</a:t>
            </a:r>
          </a:p>
        </p:txBody>
      </p:sp>
      <p:pic>
        <p:nvPicPr>
          <p:cNvPr id="1032" name="Picture 8" descr="Number One Navigate Options Comments - 9 Clock Icon Png Clipart (#3899003)  - PinClipart">
            <a:extLst>
              <a:ext uri="{FF2B5EF4-FFF2-40B4-BE49-F238E27FC236}">
                <a16:creationId xmlns:a16="http://schemas.microsoft.com/office/drawing/2014/main" id="{AAE85A09-32D4-40F8-B83A-3F6680264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29" y="3587914"/>
            <a:ext cx="287372" cy="300447"/>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64">
            <a:extLst>
              <a:ext uri="{FF2B5EF4-FFF2-40B4-BE49-F238E27FC236}">
                <a16:creationId xmlns:a16="http://schemas.microsoft.com/office/drawing/2014/main" id="{4025A03B-A22E-4F64-8A52-BC22804A8D63}"/>
              </a:ext>
            </a:extLst>
          </p:cNvPr>
          <p:cNvSpPr/>
          <p:nvPr/>
        </p:nvSpPr>
        <p:spPr>
          <a:xfrm>
            <a:off x="5510016" y="3031281"/>
            <a:ext cx="3446931" cy="1310942"/>
          </a:xfrm>
          <a:prstGeom prst="roundRect">
            <a:avLst>
              <a:gd name="adj" fmla="val 50000"/>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0" name="Rounded Rectangle 1">
            <a:extLst>
              <a:ext uri="{FF2B5EF4-FFF2-40B4-BE49-F238E27FC236}">
                <a16:creationId xmlns:a16="http://schemas.microsoft.com/office/drawing/2014/main" id="{080294CF-EFB1-4B33-8B8E-EE17A79685A2}"/>
              </a:ext>
            </a:extLst>
          </p:cNvPr>
          <p:cNvSpPr/>
          <p:nvPr/>
        </p:nvSpPr>
        <p:spPr>
          <a:xfrm>
            <a:off x="4872736" y="3049745"/>
            <a:ext cx="1451866" cy="13109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40808C0-E182-4CDE-97F8-9CB3E6898222}"/>
              </a:ext>
            </a:extLst>
          </p:cNvPr>
          <p:cNvSpPr/>
          <p:nvPr/>
        </p:nvSpPr>
        <p:spPr>
          <a:xfrm>
            <a:off x="5135807" y="3502086"/>
            <a:ext cx="1215115"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rPr>
              <a:t>Phase 2</a:t>
            </a:r>
            <a:endParaRPr kumimoji="0" lang="en-US" sz="2700" b="1" i="0" u="none" strike="noStrike" kern="1200" cap="none" spc="0" normalizeH="0" baseline="0" noProof="0">
              <a:ln>
                <a:noFill/>
              </a:ln>
              <a:solidFill>
                <a:srgbClr val="FFFFFF"/>
              </a:solidFill>
              <a:effectLst/>
              <a:uLnTx/>
              <a:uFillTx/>
              <a:latin typeface="Poppins SemiBold" pitchFamily="2" charset="77"/>
              <a:ea typeface="Roboto Medium" panose="02000000000000000000" pitchFamily="2" charset="0"/>
              <a:cs typeface="Montserrat" charset="0"/>
            </a:endParaRPr>
          </a:p>
        </p:txBody>
      </p:sp>
      <p:sp>
        <p:nvSpPr>
          <p:cNvPr id="52" name="Oval 51">
            <a:extLst>
              <a:ext uri="{FF2B5EF4-FFF2-40B4-BE49-F238E27FC236}">
                <a16:creationId xmlns:a16="http://schemas.microsoft.com/office/drawing/2014/main" id="{D84EFE0D-2CAD-4D01-9655-4E128FAB69D0}"/>
              </a:ext>
            </a:extLst>
          </p:cNvPr>
          <p:cNvSpPr/>
          <p:nvPr/>
        </p:nvSpPr>
        <p:spPr>
          <a:xfrm>
            <a:off x="4665470" y="3423422"/>
            <a:ext cx="563588" cy="56358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60EBA682-A74C-450A-B658-AE7453B48391}"/>
              </a:ext>
            </a:extLst>
          </p:cNvPr>
          <p:cNvSpPr txBox="1"/>
          <p:nvPr/>
        </p:nvSpPr>
        <p:spPr>
          <a:xfrm>
            <a:off x="6232560" y="3209698"/>
            <a:ext cx="2717903"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Arial" panose="020B0604020202020204"/>
                <a:ea typeface="+mn-ea"/>
                <a:cs typeface="+mn-cs"/>
              </a:rPr>
              <a:t>Reengineer data flows from source systems, and standardize terminology </a:t>
            </a:r>
            <a:r>
              <a:rPr lang="en-US" sz="1400">
                <a:solidFill>
                  <a:prstClr val="black"/>
                </a:solidFill>
                <a:latin typeface="Arial" panose="020B0604020202020204"/>
              </a:rPr>
              <a:t>to </a:t>
            </a:r>
            <a:r>
              <a:rPr kumimoji="0" lang="en-US" sz="1400" b="0" i="0" u="none" strike="noStrike" kern="1200" cap="none" spc="0" normalizeH="0" baseline="0" noProof="0">
                <a:ln>
                  <a:noFill/>
                </a:ln>
                <a:solidFill>
                  <a:prstClr val="black"/>
                </a:solidFill>
                <a:effectLst/>
                <a:uLnTx/>
                <a:uFillTx/>
                <a:latin typeface="Arial" panose="020B0604020202020204"/>
                <a:ea typeface="+mn-ea"/>
                <a:cs typeface="+mn-cs"/>
              </a:rPr>
              <a:t>enable self service</a:t>
            </a:r>
          </a:p>
        </p:txBody>
      </p:sp>
      <p:pic>
        <p:nvPicPr>
          <p:cNvPr id="1034" name="Picture 10" descr="Number Two icon PNG and SVG Vector Free Download">
            <a:extLst>
              <a:ext uri="{FF2B5EF4-FFF2-40B4-BE49-F238E27FC236}">
                <a16:creationId xmlns:a16="http://schemas.microsoft.com/office/drawing/2014/main" id="{75D47793-6134-4C90-9B0A-1C2839780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160" y="3545527"/>
            <a:ext cx="320615" cy="320615"/>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81F904DE-1221-4F41-A67E-A3713C138336}"/>
              </a:ext>
            </a:extLst>
          </p:cNvPr>
          <p:cNvSpPr/>
          <p:nvPr/>
        </p:nvSpPr>
        <p:spPr>
          <a:xfrm>
            <a:off x="880814" y="4895270"/>
            <a:ext cx="783653" cy="94381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48B84BA-33B7-4A79-9D14-679379E67008}"/>
              </a:ext>
            </a:extLst>
          </p:cNvPr>
          <p:cNvSpPr/>
          <p:nvPr/>
        </p:nvSpPr>
        <p:spPr>
          <a:xfrm>
            <a:off x="485073" y="4895270"/>
            <a:ext cx="400430" cy="943815"/>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C34FE98D-6A14-4E3B-9C8B-A5D4E5B39830}"/>
              </a:ext>
            </a:extLst>
          </p:cNvPr>
          <p:cNvSpPr/>
          <p:nvPr/>
        </p:nvSpPr>
        <p:spPr>
          <a:xfrm>
            <a:off x="811306" y="4941809"/>
            <a:ext cx="935619"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rPr>
              <a:t>Team</a:t>
            </a:r>
            <a:endParaRPr kumimoji="0" lang="en-US" sz="2700"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endParaRPr>
          </a:p>
        </p:txBody>
      </p:sp>
      <p:sp>
        <p:nvSpPr>
          <p:cNvPr id="82" name="TextBox 81">
            <a:extLst>
              <a:ext uri="{FF2B5EF4-FFF2-40B4-BE49-F238E27FC236}">
                <a16:creationId xmlns:a16="http://schemas.microsoft.com/office/drawing/2014/main" id="{E59E31F9-E228-4704-A1C0-503D0EC82460}"/>
              </a:ext>
            </a:extLst>
          </p:cNvPr>
          <p:cNvSpPr txBox="1"/>
          <p:nvPr/>
        </p:nvSpPr>
        <p:spPr>
          <a:xfrm>
            <a:off x="1855899" y="4951876"/>
            <a:ext cx="3330127" cy="830997"/>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Sponsor</a:t>
            </a:r>
            <a:r>
              <a:rPr kumimoji="0" lang="en-US" sz="1200" i="0" u="none" strike="noStrike" kern="1200" cap="none" spc="0" normalizeH="0" baseline="0" noProof="0">
                <a:ln>
                  <a:noFill/>
                </a:ln>
                <a:solidFill>
                  <a:prstClr val="black"/>
                </a:solidFill>
                <a:effectLst/>
                <a:uLnTx/>
                <a:uFillTx/>
                <a:latin typeface="Arial" panose="020B0604020202020204"/>
                <a:ea typeface="+mn-ea"/>
                <a:cs typeface="+mn-cs"/>
              </a:rPr>
              <a:t> – Harish Ramani</a:t>
            </a:r>
          </a:p>
          <a:p>
            <a:pPr marL="0" marR="0" lvl="0" indent="0" defTabSz="457200" rtl="0" eaLnBrk="1" fontAlgn="auto" latinLnBrk="0" hangingPunct="1">
              <a:lnSpc>
                <a:spcPct val="100000"/>
              </a:lnSpc>
              <a:spcBef>
                <a:spcPts val="0"/>
              </a:spcBef>
              <a:spcAft>
                <a:spcPts val="0"/>
              </a:spcAft>
              <a:buClrTx/>
              <a:buSzTx/>
              <a:buFontTx/>
              <a:buNone/>
              <a:tabLst/>
              <a:defRPr/>
            </a:pPr>
            <a:r>
              <a:rPr lang="en-US" sz="1200" b="1">
                <a:solidFill>
                  <a:prstClr val="black"/>
                </a:solidFill>
                <a:latin typeface="Arial" panose="020B0604020202020204"/>
              </a:rPr>
              <a:t>PM</a:t>
            </a:r>
            <a:r>
              <a:rPr lang="en-US" sz="1200">
                <a:solidFill>
                  <a:prstClr val="black"/>
                </a:solidFill>
                <a:latin typeface="Arial" panose="020B0604020202020204"/>
              </a:rPr>
              <a:t> – Gayle Isles, Balaji Srinivasan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IT </a:t>
            </a:r>
            <a:r>
              <a:rPr kumimoji="0" lang="en-US" sz="1200" i="0" u="none" strike="noStrike" kern="1200" cap="none" spc="0" normalizeH="0" baseline="0" noProof="0">
                <a:ln>
                  <a:noFill/>
                </a:ln>
                <a:solidFill>
                  <a:prstClr val="black"/>
                </a:solidFill>
                <a:effectLst/>
                <a:uLnTx/>
                <a:uFillTx/>
                <a:latin typeface="Arial" panose="020B0604020202020204"/>
                <a:ea typeface="+mn-ea"/>
                <a:cs typeface="+mn-cs"/>
              </a:rPr>
              <a:t>– Information Delivery + 12 consultants</a:t>
            </a:r>
            <a:endParaRPr lang="en-US" sz="1200">
              <a:solidFill>
                <a:prstClr val="black"/>
              </a:solidFill>
              <a:latin typeface="Arial" panose="020B060402020202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Business </a:t>
            </a:r>
            <a:r>
              <a:rPr kumimoji="0" lang="en-US" sz="1200" i="0" u="none" strike="noStrike" kern="1200" cap="none" spc="0" normalizeH="0" baseline="0" noProof="0">
                <a:ln>
                  <a:noFill/>
                </a:ln>
                <a:solidFill>
                  <a:prstClr val="black"/>
                </a:solidFill>
                <a:effectLst/>
                <a:uLnTx/>
                <a:uFillTx/>
                <a:latin typeface="Arial" panose="020B0604020202020204"/>
                <a:ea typeface="+mn-ea"/>
                <a:cs typeface="+mn-cs"/>
              </a:rPr>
              <a:t>– DLC, All divisions / departments</a:t>
            </a:r>
          </a:p>
        </p:txBody>
      </p:sp>
      <p:pic>
        <p:nvPicPr>
          <p:cNvPr id="1054" name="Picture 30">
            <a:extLst>
              <a:ext uri="{FF2B5EF4-FFF2-40B4-BE49-F238E27FC236}">
                <a16:creationId xmlns:a16="http://schemas.microsoft.com/office/drawing/2014/main" id="{38663EF8-34AB-41DE-B349-FCF45597C0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056" y="5268293"/>
            <a:ext cx="514580" cy="514580"/>
          </a:xfrm>
          <a:prstGeom prst="rect">
            <a:avLst/>
          </a:prstGeom>
          <a:noFill/>
          <a:extLst>
            <a:ext uri="{909E8E84-426E-40DD-AFC4-6F175D3DCCD1}">
              <a14:hiddenFill xmlns:a14="http://schemas.microsoft.com/office/drawing/2010/main">
                <a:solidFill>
                  <a:srgbClr val="FFFFFF"/>
                </a:solidFill>
              </a14:hiddenFill>
            </a:ext>
          </a:extLst>
        </p:spPr>
      </p:pic>
      <p:sp>
        <p:nvSpPr>
          <p:cNvPr id="13" name="Flowchart: Connector 12">
            <a:extLst>
              <a:ext uri="{FF2B5EF4-FFF2-40B4-BE49-F238E27FC236}">
                <a16:creationId xmlns:a16="http://schemas.microsoft.com/office/drawing/2014/main" id="{B24C5B61-14C0-4E45-B010-6C54C2E668D1}"/>
              </a:ext>
            </a:extLst>
          </p:cNvPr>
          <p:cNvSpPr/>
          <p:nvPr/>
        </p:nvSpPr>
        <p:spPr>
          <a:xfrm>
            <a:off x="9588137" y="2236154"/>
            <a:ext cx="466325" cy="48378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1" name="Flowchart: Connector 100">
            <a:extLst>
              <a:ext uri="{FF2B5EF4-FFF2-40B4-BE49-F238E27FC236}">
                <a16:creationId xmlns:a16="http://schemas.microsoft.com/office/drawing/2014/main" id="{F02F90D9-7890-4644-BDBD-01AC35AEFDEE}"/>
              </a:ext>
            </a:extLst>
          </p:cNvPr>
          <p:cNvSpPr/>
          <p:nvPr/>
        </p:nvSpPr>
        <p:spPr>
          <a:xfrm>
            <a:off x="9588137" y="5656498"/>
            <a:ext cx="466325" cy="48378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2" name="Flowchart: Connector 101">
            <a:extLst>
              <a:ext uri="{FF2B5EF4-FFF2-40B4-BE49-F238E27FC236}">
                <a16:creationId xmlns:a16="http://schemas.microsoft.com/office/drawing/2014/main" id="{4FE676A7-F6DE-446F-8937-AFF5D8B5660B}"/>
              </a:ext>
            </a:extLst>
          </p:cNvPr>
          <p:cNvSpPr/>
          <p:nvPr/>
        </p:nvSpPr>
        <p:spPr>
          <a:xfrm>
            <a:off x="9588137" y="3091240"/>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3" name="Flowchart: Connector 102">
            <a:extLst>
              <a:ext uri="{FF2B5EF4-FFF2-40B4-BE49-F238E27FC236}">
                <a16:creationId xmlns:a16="http://schemas.microsoft.com/office/drawing/2014/main" id="{E6E95C5A-1C54-488A-BE68-74761B746CC4}"/>
              </a:ext>
            </a:extLst>
          </p:cNvPr>
          <p:cNvSpPr/>
          <p:nvPr/>
        </p:nvSpPr>
        <p:spPr>
          <a:xfrm>
            <a:off x="9588137" y="3946326"/>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4" name="Flowchart: Connector 103">
            <a:extLst>
              <a:ext uri="{FF2B5EF4-FFF2-40B4-BE49-F238E27FC236}">
                <a16:creationId xmlns:a16="http://schemas.microsoft.com/office/drawing/2014/main" id="{979DD23B-7ADF-4C3E-8458-BB301C506225}"/>
              </a:ext>
            </a:extLst>
          </p:cNvPr>
          <p:cNvSpPr/>
          <p:nvPr/>
        </p:nvSpPr>
        <p:spPr>
          <a:xfrm>
            <a:off x="9588137" y="4801412"/>
            <a:ext cx="466325" cy="48378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0" name="Arrow: Down 29">
            <a:extLst>
              <a:ext uri="{FF2B5EF4-FFF2-40B4-BE49-F238E27FC236}">
                <a16:creationId xmlns:a16="http://schemas.microsoft.com/office/drawing/2014/main" id="{1F6AA7A5-E92E-4E07-9E65-43186A35780D}"/>
              </a:ext>
            </a:extLst>
          </p:cNvPr>
          <p:cNvSpPr/>
          <p:nvPr/>
        </p:nvSpPr>
        <p:spPr>
          <a:xfrm>
            <a:off x="9726250" y="276081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6" name="Arrow: Down 105">
            <a:extLst>
              <a:ext uri="{FF2B5EF4-FFF2-40B4-BE49-F238E27FC236}">
                <a16:creationId xmlns:a16="http://schemas.microsoft.com/office/drawing/2014/main" id="{E40B360C-943B-47EA-9F51-88C6AF5FB032}"/>
              </a:ext>
            </a:extLst>
          </p:cNvPr>
          <p:cNvSpPr/>
          <p:nvPr/>
        </p:nvSpPr>
        <p:spPr>
          <a:xfrm>
            <a:off x="9726250" y="361316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7" name="Arrow: Down 106">
            <a:extLst>
              <a:ext uri="{FF2B5EF4-FFF2-40B4-BE49-F238E27FC236}">
                <a16:creationId xmlns:a16="http://schemas.microsoft.com/office/drawing/2014/main" id="{1C1F0392-10AA-444D-BB5E-5E53AC8314F5}"/>
              </a:ext>
            </a:extLst>
          </p:cNvPr>
          <p:cNvSpPr/>
          <p:nvPr/>
        </p:nvSpPr>
        <p:spPr>
          <a:xfrm>
            <a:off x="9726250" y="4465510"/>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8" name="Arrow: Down 107">
            <a:extLst>
              <a:ext uri="{FF2B5EF4-FFF2-40B4-BE49-F238E27FC236}">
                <a16:creationId xmlns:a16="http://schemas.microsoft.com/office/drawing/2014/main" id="{F4FA816F-0429-416F-93CA-1A1C3ADA80FC}"/>
              </a:ext>
            </a:extLst>
          </p:cNvPr>
          <p:cNvSpPr/>
          <p:nvPr/>
        </p:nvSpPr>
        <p:spPr>
          <a:xfrm>
            <a:off x="9726250" y="5317859"/>
            <a:ext cx="174110" cy="292388"/>
          </a:xfrm>
          <a:prstGeom prst="downArrow">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3E393EA2-DBD9-4D94-BA0A-540F2C0DD1B1}"/>
              </a:ext>
            </a:extLst>
          </p:cNvPr>
          <p:cNvSpPr txBox="1"/>
          <p:nvPr/>
        </p:nvSpPr>
        <p:spPr>
          <a:xfrm>
            <a:off x="10272409" y="2236154"/>
            <a:ext cx="136936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Project Start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May 2022</a:t>
            </a:r>
            <a:endParaRPr kumimoji="0" lang="en-US" sz="1200" b="0" i="0" u="none" strike="noStrike" kern="1200" cap="none" spc="0" normalizeH="0" baseline="0" noProof="0">
              <a:ln>
                <a:noFill/>
              </a:ln>
              <a:solidFill>
                <a:prstClr val="black"/>
              </a:solidFill>
              <a:effectLst/>
              <a:uLnTx/>
              <a:uFillTx/>
              <a:latin typeface="Arial" panose="020B0604020202020204"/>
              <a:ea typeface="+mn-ea"/>
              <a:cs typeface="Arial"/>
            </a:endParaRPr>
          </a:p>
        </p:txBody>
      </p:sp>
      <p:sp>
        <p:nvSpPr>
          <p:cNvPr id="110" name="TextBox 109">
            <a:extLst>
              <a:ext uri="{FF2B5EF4-FFF2-40B4-BE49-F238E27FC236}">
                <a16:creationId xmlns:a16="http://schemas.microsoft.com/office/drawing/2014/main" id="{5B23F51D-0E28-4DDE-8850-87AAF0312675}"/>
              </a:ext>
            </a:extLst>
          </p:cNvPr>
          <p:cNvSpPr txBox="1"/>
          <p:nvPr/>
        </p:nvSpPr>
        <p:spPr>
          <a:xfrm>
            <a:off x="10272409" y="3096770"/>
            <a:ext cx="1459343"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Kick off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 June 2022</a:t>
            </a:r>
            <a:endParaRPr kumimoji="0" lang="en-US" sz="1200" b="0" i="0" u="none" strike="noStrike" kern="1200" cap="none" spc="0" normalizeH="0" baseline="0" noProof="0">
              <a:ln>
                <a:noFill/>
              </a:ln>
              <a:solidFill>
                <a:prstClr val="black"/>
              </a:solidFill>
              <a:effectLst/>
              <a:uLnTx/>
              <a:uFillTx/>
              <a:latin typeface="Arial" panose="020B0604020202020204"/>
              <a:ea typeface="+mn-ea"/>
              <a:cs typeface="Arial"/>
            </a:endParaRPr>
          </a:p>
        </p:txBody>
      </p:sp>
      <p:sp>
        <p:nvSpPr>
          <p:cNvPr id="111" name="TextBox 110">
            <a:extLst>
              <a:ext uri="{FF2B5EF4-FFF2-40B4-BE49-F238E27FC236}">
                <a16:creationId xmlns:a16="http://schemas.microsoft.com/office/drawing/2014/main" id="{FA633FB6-5F12-4B8D-A944-F83ECAECFDD7}"/>
              </a:ext>
            </a:extLst>
          </p:cNvPr>
          <p:cNvSpPr txBox="1"/>
          <p:nvPr/>
        </p:nvSpPr>
        <p:spPr>
          <a:xfrm>
            <a:off x="10150499" y="3957386"/>
            <a:ext cx="1697348"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Phase 1 Go-Live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Aug 2022</a:t>
            </a:r>
            <a:endParaRPr kumimoji="0" lang="en-US" sz="1200" b="0" i="0" u="none" strike="noStrike" kern="1200" cap="none" spc="0" normalizeH="0" baseline="0" noProof="0">
              <a:ln>
                <a:noFill/>
              </a:ln>
              <a:solidFill>
                <a:prstClr val="black"/>
              </a:solidFill>
              <a:effectLst/>
              <a:uLnTx/>
              <a:uFillTx/>
              <a:latin typeface="Arial" panose="020B0604020202020204"/>
              <a:ea typeface="+mn-ea"/>
              <a:cs typeface="Arial"/>
            </a:endParaRPr>
          </a:p>
        </p:txBody>
      </p:sp>
      <p:sp>
        <p:nvSpPr>
          <p:cNvPr id="112" name="TextBox 111">
            <a:extLst>
              <a:ext uri="{FF2B5EF4-FFF2-40B4-BE49-F238E27FC236}">
                <a16:creationId xmlns:a16="http://schemas.microsoft.com/office/drawing/2014/main" id="{40EB4BCC-3FAC-455E-9EDD-3CBA85F3C5B0}"/>
              </a:ext>
            </a:extLst>
          </p:cNvPr>
          <p:cNvSpPr txBox="1"/>
          <p:nvPr/>
        </p:nvSpPr>
        <p:spPr>
          <a:xfrm>
            <a:off x="10272409" y="4818002"/>
            <a:ext cx="136936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Phase 2 Start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Nov 2022</a:t>
            </a:r>
            <a:endParaRPr kumimoji="0" lang="en-US" sz="1200" b="0" i="0" u="none" strike="noStrike" kern="1200" cap="none" spc="0" normalizeH="0" baseline="0" noProof="0">
              <a:ln>
                <a:noFill/>
              </a:ln>
              <a:solidFill>
                <a:prstClr val="black"/>
              </a:solidFill>
              <a:effectLst/>
              <a:uLnTx/>
              <a:uFillTx/>
              <a:latin typeface="Arial" panose="020B0604020202020204"/>
              <a:ea typeface="+mn-ea"/>
              <a:cs typeface="Arial"/>
            </a:endParaRPr>
          </a:p>
        </p:txBody>
      </p:sp>
      <p:sp>
        <p:nvSpPr>
          <p:cNvPr id="113" name="TextBox 112">
            <a:extLst>
              <a:ext uri="{FF2B5EF4-FFF2-40B4-BE49-F238E27FC236}">
                <a16:creationId xmlns:a16="http://schemas.microsoft.com/office/drawing/2014/main" id="{E9B19A30-7A09-454E-BBFD-25F4CF18C60C}"/>
              </a:ext>
            </a:extLst>
          </p:cNvPr>
          <p:cNvSpPr txBox="1"/>
          <p:nvPr/>
        </p:nvSpPr>
        <p:spPr>
          <a:xfrm>
            <a:off x="10272409" y="5678617"/>
            <a:ext cx="1267942" cy="461665"/>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Project 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May 2023</a:t>
            </a:r>
            <a:endParaRPr kumimoji="0" lang="en-US" sz="1200" b="0" i="0" u="none" strike="noStrike" kern="1200" cap="none" spc="0" normalizeH="0" baseline="0" noProof="0">
              <a:ln>
                <a:noFill/>
              </a:ln>
              <a:solidFill>
                <a:prstClr val="black"/>
              </a:solidFill>
              <a:effectLst/>
              <a:uLnTx/>
              <a:uFillTx/>
              <a:latin typeface="Arial" panose="020B0604020202020204"/>
              <a:ea typeface="+mn-ea"/>
              <a:cs typeface="Arial"/>
            </a:endParaRPr>
          </a:p>
        </p:txBody>
      </p:sp>
      <p:pic>
        <p:nvPicPr>
          <p:cNvPr id="1056" name="Picture 32" descr="Milestone - Free business and finance icons">
            <a:extLst>
              <a:ext uri="{FF2B5EF4-FFF2-40B4-BE49-F238E27FC236}">
                <a16:creationId xmlns:a16="http://schemas.microsoft.com/office/drawing/2014/main" id="{F4365AC6-4300-4EB9-9D82-C2B68B3B6B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2308" y="1336175"/>
            <a:ext cx="516274" cy="516274"/>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a:extLst>
              <a:ext uri="{FF2B5EF4-FFF2-40B4-BE49-F238E27FC236}">
                <a16:creationId xmlns:a16="http://schemas.microsoft.com/office/drawing/2014/main" id="{BE903257-9EC7-4A1D-A6D6-791F55FDBA47}"/>
              </a:ext>
            </a:extLst>
          </p:cNvPr>
          <p:cNvCxnSpPr/>
          <p:nvPr/>
        </p:nvCxnSpPr>
        <p:spPr>
          <a:xfrm>
            <a:off x="9231964" y="2062799"/>
            <a:ext cx="26321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AF01652-E10D-C7C0-2687-77F30A3BB5AB}"/>
              </a:ext>
            </a:extLst>
          </p:cNvPr>
          <p:cNvSpPr/>
          <p:nvPr/>
        </p:nvSpPr>
        <p:spPr>
          <a:xfrm>
            <a:off x="5196417" y="4886304"/>
            <a:ext cx="935442" cy="943815"/>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SV"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A45F134-E897-E6B8-C1BF-8C5C62EA7B25}"/>
              </a:ext>
            </a:extLst>
          </p:cNvPr>
          <p:cNvSpPr/>
          <p:nvPr/>
        </p:nvSpPr>
        <p:spPr>
          <a:xfrm>
            <a:off x="5117385" y="4928413"/>
            <a:ext cx="1086196" cy="369332"/>
          </a:xfrm>
          <a:prstGeom prst="rect">
            <a:avLst/>
          </a:prstGeom>
        </p:spPr>
        <p:txBody>
          <a:bodyPr wrap="square">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rPr>
              <a:t>Budget</a:t>
            </a:r>
            <a:endParaRPr kumimoji="0" lang="en-US" sz="2700" b="1" i="0" u="none" strike="noStrike" kern="1200" cap="none" spc="0" normalizeH="0" baseline="0" noProof="0">
              <a:ln>
                <a:noFill/>
              </a:ln>
              <a:solidFill>
                <a:srgbClr val="353E49"/>
              </a:solidFill>
              <a:effectLst/>
              <a:uLnTx/>
              <a:uFillTx/>
              <a:latin typeface="Poppins SemiBold" pitchFamily="2" charset="77"/>
              <a:ea typeface="Roboto Medium" panose="02000000000000000000" pitchFamily="2" charset="0"/>
              <a:cs typeface="Montserrat" charset="0"/>
            </a:endParaRPr>
          </a:p>
        </p:txBody>
      </p:sp>
      <p:pic>
        <p:nvPicPr>
          <p:cNvPr id="2054" name="Picture 6" descr="Budget - Free business and finance icons">
            <a:extLst>
              <a:ext uri="{FF2B5EF4-FFF2-40B4-BE49-F238E27FC236}">
                <a16:creationId xmlns:a16="http://schemas.microsoft.com/office/drawing/2014/main" id="{91B2CCBC-AFD8-2F7E-7B76-F4FB05FF69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7577" y="5250484"/>
            <a:ext cx="502488" cy="5024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4">
            <a:extLst>
              <a:ext uri="{FF2B5EF4-FFF2-40B4-BE49-F238E27FC236}">
                <a16:creationId xmlns:a16="http://schemas.microsoft.com/office/drawing/2014/main" id="{B9FDFEFD-2B97-94D4-8B68-F88E37B18965}"/>
              </a:ext>
            </a:extLst>
          </p:cNvPr>
          <p:cNvGraphicFramePr>
            <a:graphicFrameLocks noGrp="1"/>
          </p:cNvGraphicFramePr>
          <p:nvPr>
            <p:extLst>
              <p:ext uri="{D42A27DB-BD31-4B8C-83A1-F6EECF244321}">
                <p14:modId xmlns:p14="http://schemas.microsoft.com/office/powerpoint/2010/main" val="948950653"/>
              </p:ext>
            </p:extLst>
          </p:nvPr>
        </p:nvGraphicFramePr>
        <p:xfrm>
          <a:off x="6651064" y="5084072"/>
          <a:ext cx="1683304" cy="548640"/>
        </p:xfrm>
        <a:graphic>
          <a:graphicData uri="http://schemas.openxmlformats.org/drawingml/2006/table">
            <a:tbl>
              <a:tblPr firstRow="1" bandRow="1">
                <a:tableStyleId>{073A0DAA-6AF3-43AB-8588-CEC1D06C72B9}</a:tableStyleId>
              </a:tblPr>
              <a:tblGrid>
                <a:gridCol w="841652">
                  <a:extLst>
                    <a:ext uri="{9D8B030D-6E8A-4147-A177-3AD203B41FA5}">
                      <a16:colId xmlns:a16="http://schemas.microsoft.com/office/drawing/2014/main" val="3046311726"/>
                    </a:ext>
                  </a:extLst>
                </a:gridCol>
                <a:gridCol w="841652">
                  <a:extLst>
                    <a:ext uri="{9D8B030D-6E8A-4147-A177-3AD203B41FA5}">
                      <a16:colId xmlns:a16="http://schemas.microsoft.com/office/drawing/2014/main" val="2586015817"/>
                    </a:ext>
                  </a:extLst>
                </a:gridCol>
              </a:tblGrid>
              <a:tr h="251244">
                <a:tc>
                  <a:txBody>
                    <a:bodyPr/>
                    <a:lstStyle/>
                    <a:p>
                      <a:r>
                        <a:rPr lang="en-US" sz="1200"/>
                        <a:t>Capex</a:t>
                      </a:r>
                    </a:p>
                  </a:txBody>
                  <a:tcPr/>
                </a:tc>
                <a:tc>
                  <a:txBody>
                    <a:bodyPr/>
                    <a:lstStyle/>
                    <a:p>
                      <a:r>
                        <a:rPr lang="en-US" sz="1200" err="1"/>
                        <a:t>Opex</a:t>
                      </a:r>
                      <a:endParaRPr lang="en-US" sz="1200"/>
                    </a:p>
                  </a:txBody>
                  <a:tcPr/>
                </a:tc>
                <a:extLst>
                  <a:ext uri="{0D108BD9-81ED-4DB2-BD59-A6C34878D82A}">
                    <a16:rowId xmlns:a16="http://schemas.microsoft.com/office/drawing/2014/main" val="1610072744"/>
                  </a:ext>
                </a:extLst>
              </a:tr>
              <a:tr h="251244">
                <a:tc>
                  <a:txBody>
                    <a:bodyPr/>
                    <a:lstStyle/>
                    <a:p>
                      <a:r>
                        <a:rPr lang="en-US" sz="1200"/>
                        <a:t>844k</a:t>
                      </a:r>
                    </a:p>
                  </a:txBody>
                  <a:tcPr/>
                </a:tc>
                <a:tc>
                  <a:txBody>
                    <a:bodyPr/>
                    <a:lstStyle/>
                    <a:p>
                      <a:r>
                        <a:rPr lang="en-US" sz="1200"/>
                        <a:t>350k</a:t>
                      </a:r>
                    </a:p>
                  </a:txBody>
                  <a:tcPr/>
                </a:tc>
                <a:extLst>
                  <a:ext uri="{0D108BD9-81ED-4DB2-BD59-A6C34878D82A}">
                    <a16:rowId xmlns:a16="http://schemas.microsoft.com/office/drawing/2014/main" val="533001332"/>
                  </a:ext>
                </a:extLst>
              </a:tr>
            </a:tbl>
          </a:graphicData>
        </a:graphic>
      </p:graphicFrame>
    </p:spTree>
    <p:extLst>
      <p:ext uri="{BB962C8B-B14F-4D97-AF65-F5344CB8AC3E}">
        <p14:creationId xmlns:p14="http://schemas.microsoft.com/office/powerpoint/2010/main" val="37909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377A3-1E8F-456F-A973-AC3C089091DB}"/>
              </a:ext>
            </a:extLst>
          </p:cNvPr>
          <p:cNvSpPr>
            <a:spLocks noGrp="1"/>
          </p:cNvSpPr>
          <p:nvPr>
            <p:ph type="title"/>
          </p:nvPr>
        </p:nvSpPr>
        <p:spPr>
          <a:xfrm>
            <a:off x="457200" y="457200"/>
            <a:ext cx="11274552" cy="685800"/>
          </a:xfrm>
        </p:spPr>
        <p:txBody>
          <a:bodyPr anchor="t">
            <a:normAutofit/>
          </a:bodyPr>
          <a:lstStyle/>
          <a:p>
            <a:r>
              <a:rPr lang="en-US"/>
              <a:t>Project Genesis Plus - Agenda</a:t>
            </a:r>
          </a:p>
        </p:txBody>
      </p:sp>
      <p:sp>
        <p:nvSpPr>
          <p:cNvPr id="6" name="Google Shape;173;p31">
            <a:extLst>
              <a:ext uri="{FF2B5EF4-FFF2-40B4-BE49-F238E27FC236}">
                <a16:creationId xmlns:a16="http://schemas.microsoft.com/office/drawing/2014/main" id="{26416BE6-6124-1674-0DA5-77C5BFA33A9A}"/>
              </a:ext>
            </a:extLst>
          </p:cNvPr>
          <p:cNvSpPr txBox="1"/>
          <p:nvPr/>
        </p:nvSpPr>
        <p:spPr>
          <a:xfrm>
            <a:off x="728240" y="1198587"/>
            <a:ext cx="10713422" cy="5586114"/>
          </a:xfrm>
          <a:prstGeom prst="rect">
            <a:avLst/>
          </a:prstGeom>
          <a:noFill/>
          <a:ln>
            <a:noFill/>
          </a:ln>
        </p:spPr>
        <p:txBody>
          <a:bodyPr spcFirstLastPara="1" wrap="square" lIns="91425" tIns="91425" rIns="91425" bIns="91425" anchor="t" anchorCtr="0">
            <a:spAutoFit/>
          </a:bodyPr>
          <a:lstStyle/>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rPr>
              <a:t>Data &amp; Analytics – Vision &amp; Strategic Priorities</a:t>
            </a:r>
          </a:p>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Project Background &amp; Problem Statement</a:t>
            </a:r>
            <a:endParaRPr lang="en-US" kern="0">
              <a:latin typeface="Poppins" panose="00000500000000000000" pitchFamily="2" charset="0"/>
              <a:cs typeface="Poppins" panose="00000500000000000000" pitchFamily="2" charset="0"/>
            </a:endParaRPr>
          </a:p>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Project Charter</a:t>
            </a:r>
            <a:endParaRPr lang="en-US" kern="0">
              <a:latin typeface="Poppins" panose="00000500000000000000" pitchFamily="2" charset="0"/>
              <a:cs typeface="Poppins" panose="00000500000000000000" pitchFamily="2" charset="0"/>
            </a:endParaRPr>
          </a:p>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Project Team </a:t>
            </a:r>
            <a:endParaRPr lang="en-US" sz="1400" kern="0">
              <a:latin typeface="Poppins" panose="00000500000000000000" pitchFamily="2" charset="0"/>
              <a:cs typeface="Poppins" panose="00000500000000000000" pitchFamily="2" charset="0"/>
            </a:endParaRPr>
          </a:p>
          <a:p>
            <a:pPr marL="457200" lvl="0" indent="-323850" algn="l" rtl="0">
              <a:lnSpc>
                <a:spcPct val="150000"/>
              </a:lnSpc>
              <a:spcBef>
                <a:spcPts val="0"/>
              </a:spcBef>
              <a:spcAft>
                <a:spcPts val="0"/>
              </a:spcAft>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Solution Approach &amp; Architecture</a:t>
            </a:r>
          </a:p>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rPr>
              <a:t>Project Tracks</a:t>
            </a:r>
          </a:p>
          <a:p>
            <a:pPr marL="914400" lvl="1"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rPr>
              <a:t>Data Domain Track Approach</a:t>
            </a:r>
          </a:p>
          <a:p>
            <a:pPr marL="914400" lvl="1"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Consumption &amp; Self-Service Track Approach</a:t>
            </a:r>
            <a:endParaRPr lang="en-US" kern="0">
              <a:latin typeface="Poppins" panose="00000500000000000000" pitchFamily="2" charset="0"/>
              <a:cs typeface="Poppins" panose="00000500000000000000" pitchFamily="2" charset="0"/>
            </a:endParaRPr>
          </a:p>
          <a:p>
            <a:pPr marL="457200"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Schedule &amp; Milestones</a:t>
            </a:r>
          </a:p>
          <a:p>
            <a:pPr marL="457200" indent="-323850">
              <a:lnSpc>
                <a:spcPct val="150000"/>
              </a:lnSpc>
              <a:buClr>
                <a:schemeClr val="dk2"/>
              </a:buClr>
              <a:buSzPts val="1500"/>
              <a:buFont typeface="Wingdings" panose="05000000000000000000" pitchFamily="2" charset="2"/>
              <a:buChar char="§"/>
            </a:pPr>
            <a:r>
              <a:rPr lang="en-US" b="1" kern="0">
                <a:latin typeface="Poppins" panose="00000500000000000000" pitchFamily="2" charset="0"/>
                <a:cs typeface="Poppins" panose="00000500000000000000" pitchFamily="2" charset="0"/>
                <a:sym typeface="Raleway"/>
              </a:rPr>
              <a:t>Appendix</a:t>
            </a:r>
          </a:p>
          <a:p>
            <a:pPr marL="914400" lvl="1"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Project Management - Agile</a:t>
            </a:r>
          </a:p>
          <a:p>
            <a:pPr marL="914400" lvl="1"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Risk Management Process</a:t>
            </a:r>
          </a:p>
          <a:p>
            <a:pPr marL="914400" lvl="1" indent="-323850">
              <a:lnSpc>
                <a:spcPct val="150000"/>
              </a:lnSpc>
              <a:buClr>
                <a:schemeClr val="dk2"/>
              </a:buClr>
              <a:buSzPts val="1500"/>
              <a:buFont typeface="Wingdings" panose="05000000000000000000" pitchFamily="2" charset="2"/>
              <a:buChar char="§"/>
            </a:pPr>
            <a:r>
              <a:rPr lang="en-US" kern="0">
                <a:latin typeface="Poppins" panose="00000500000000000000" pitchFamily="2" charset="0"/>
                <a:cs typeface="Poppins" panose="00000500000000000000" pitchFamily="2" charset="0"/>
                <a:sym typeface="Raleway"/>
              </a:rPr>
              <a:t>Communication &amp; Meetings Cadence</a:t>
            </a:r>
            <a:endParaRPr lang="en-US" kern="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07540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AD5EA5-CE4E-AD42-AB65-FB1291DAC0DB}"/>
              </a:ext>
            </a:extLst>
          </p:cNvPr>
          <p:cNvSpPr/>
          <p:nvPr/>
        </p:nvSpPr>
        <p:spPr>
          <a:xfrm>
            <a:off x="1069779" y="271741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0" name="Rectangle 19">
            <a:extLst>
              <a:ext uri="{FF2B5EF4-FFF2-40B4-BE49-F238E27FC236}">
                <a16:creationId xmlns:a16="http://schemas.microsoft.com/office/drawing/2014/main" id="{9C69A2C1-1CAC-DC49-90F8-85C642CA7A9F}"/>
              </a:ext>
            </a:extLst>
          </p:cNvPr>
          <p:cNvSpPr/>
          <p:nvPr/>
        </p:nvSpPr>
        <p:spPr>
          <a:xfrm>
            <a:off x="4671931" y="271741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1" name="Rectangle 20">
            <a:extLst>
              <a:ext uri="{FF2B5EF4-FFF2-40B4-BE49-F238E27FC236}">
                <a16:creationId xmlns:a16="http://schemas.microsoft.com/office/drawing/2014/main" id="{587E3972-272E-8F49-A678-13B315860BFC}"/>
              </a:ext>
            </a:extLst>
          </p:cNvPr>
          <p:cNvSpPr/>
          <p:nvPr/>
        </p:nvSpPr>
        <p:spPr>
          <a:xfrm>
            <a:off x="8274082" y="2717416"/>
            <a:ext cx="2848141" cy="3999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2" name="TextBox 21">
            <a:extLst>
              <a:ext uri="{FF2B5EF4-FFF2-40B4-BE49-F238E27FC236}">
                <a16:creationId xmlns:a16="http://schemas.microsoft.com/office/drawing/2014/main" id="{4F91237C-6534-324F-B402-DE11F4E73E38}"/>
              </a:ext>
            </a:extLst>
          </p:cNvPr>
          <p:cNvSpPr txBox="1"/>
          <p:nvPr/>
        </p:nvSpPr>
        <p:spPr>
          <a:xfrm>
            <a:off x="792386" y="2220685"/>
            <a:ext cx="3402927" cy="739685"/>
          </a:xfrm>
          <a:prstGeom prst="roundRect">
            <a:avLst>
              <a:gd name="adj" fmla="val 50000"/>
            </a:avLst>
          </a:prstGeom>
          <a:solidFill>
            <a:schemeClr val="accent6">
              <a:lumMod val="60000"/>
              <a:lumOff val="40000"/>
            </a:schemeClr>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4" name="TextBox 23">
            <a:extLst>
              <a:ext uri="{FF2B5EF4-FFF2-40B4-BE49-F238E27FC236}">
                <a16:creationId xmlns:a16="http://schemas.microsoft.com/office/drawing/2014/main" id="{1445B0E7-B7DC-9A4D-BBA4-5FAC8C24C8BD}"/>
              </a:ext>
            </a:extLst>
          </p:cNvPr>
          <p:cNvSpPr txBox="1"/>
          <p:nvPr/>
        </p:nvSpPr>
        <p:spPr>
          <a:xfrm>
            <a:off x="4394537" y="2220685"/>
            <a:ext cx="3402927" cy="739685"/>
          </a:xfrm>
          <a:prstGeom prst="roundRect">
            <a:avLst>
              <a:gd name="adj" fmla="val 50000"/>
            </a:avLst>
          </a:prstGeom>
          <a:solidFill>
            <a:schemeClr val="accent2"/>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6" name="TextBox 25">
            <a:extLst>
              <a:ext uri="{FF2B5EF4-FFF2-40B4-BE49-F238E27FC236}">
                <a16:creationId xmlns:a16="http://schemas.microsoft.com/office/drawing/2014/main" id="{5BE94489-0E7D-E047-BA03-84F8BBCB625A}"/>
              </a:ext>
            </a:extLst>
          </p:cNvPr>
          <p:cNvSpPr txBox="1"/>
          <p:nvPr/>
        </p:nvSpPr>
        <p:spPr>
          <a:xfrm>
            <a:off x="7996688" y="2220685"/>
            <a:ext cx="3402927" cy="739685"/>
          </a:xfrm>
          <a:prstGeom prst="roundRect">
            <a:avLst>
              <a:gd name="adj" fmla="val 50000"/>
            </a:avLst>
          </a:prstGeom>
          <a:solidFill>
            <a:schemeClr val="accent3"/>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8" name="CuadroTexto 395">
            <a:extLst>
              <a:ext uri="{FF2B5EF4-FFF2-40B4-BE49-F238E27FC236}">
                <a16:creationId xmlns:a16="http://schemas.microsoft.com/office/drawing/2014/main" id="{2CA5468D-96EE-B64C-AF8F-1F13108CC1B5}"/>
              </a:ext>
            </a:extLst>
          </p:cNvPr>
          <p:cNvSpPr txBox="1"/>
          <p:nvPr/>
        </p:nvSpPr>
        <p:spPr>
          <a:xfrm>
            <a:off x="1407506" y="2298139"/>
            <a:ext cx="2624266" cy="584775"/>
          </a:xfrm>
          <a:prstGeom prst="rect">
            <a:avLst/>
          </a:prstGeom>
          <a:noFill/>
        </p:spPr>
        <p:txBody>
          <a:bodyPr wrap="square" rtlCol="0">
            <a:spAutoFit/>
          </a:bodyPr>
          <a:lstStyle/>
          <a:p>
            <a:pPr algn="ctr" defTabSz="914217"/>
            <a:r>
              <a:rPr lang="en-US" sz="1600" b="1">
                <a:solidFill>
                  <a:schemeClr val="tx2"/>
                </a:solidFill>
                <a:latin typeface="Poppins SemiBold" pitchFamily="2" charset="77"/>
                <a:ea typeface="Roboto Medium" panose="02000000000000000000" pitchFamily="2" charset="0"/>
                <a:cs typeface="Montserrat" charset="0"/>
              </a:rPr>
              <a:t>Standard KPI’s, Definitions, &amp; Measures</a:t>
            </a:r>
            <a:endParaRPr lang="en-US" sz="1600">
              <a:solidFill>
                <a:schemeClr val="tx2"/>
              </a:solidFill>
              <a:latin typeface="Poppins Medium" pitchFamily="2" charset="77"/>
              <a:ea typeface="Lato Semibold" panose="020F0502020204030203" pitchFamily="34" charset="0"/>
              <a:cs typeface="Poppins Medium" pitchFamily="2" charset="77"/>
            </a:endParaRPr>
          </a:p>
        </p:txBody>
      </p:sp>
      <p:sp>
        <p:nvSpPr>
          <p:cNvPr id="30" name="CuadroTexto 395">
            <a:extLst>
              <a:ext uri="{FF2B5EF4-FFF2-40B4-BE49-F238E27FC236}">
                <a16:creationId xmlns:a16="http://schemas.microsoft.com/office/drawing/2014/main" id="{843ECBFB-570E-6D49-98C2-D02ADA006A30}"/>
              </a:ext>
            </a:extLst>
          </p:cNvPr>
          <p:cNvSpPr txBox="1"/>
          <p:nvPr/>
        </p:nvSpPr>
        <p:spPr>
          <a:xfrm>
            <a:off x="8577552" y="2316505"/>
            <a:ext cx="2511419" cy="584775"/>
          </a:xfrm>
          <a:prstGeom prst="rect">
            <a:avLst/>
          </a:prstGeom>
          <a:noFill/>
        </p:spPr>
        <p:txBody>
          <a:bodyPr wrap="square" rtlCol="0">
            <a:spAutoFit/>
          </a:bodyPr>
          <a:lstStyle/>
          <a:p>
            <a:pPr algn="ctr" defTabSz="914217"/>
            <a:r>
              <a:rPr lang="en-US" sz="1600">
                <a:solidFill>
                  <a:schemeClr val="tx2"/>
                </a:solidFill>
                <a:latin typeface="Poppins Medium" pitchFamily="2" charset="77"/>
                <a:ea typeface="Lato Semibold" panose="020F0502020204030203" pitchFamily="34" charset="0"/>
                <a:cs typeface="Poppins Medium" pitchFamily="2" charset="77"/>
              </a:rPr>
              <a:t>Drill down capability to drive actions</a:t>
            </a:r>
          </a:p>
        </p:txBody>
      </p:sp>
      <p:sp>
        <p:nvSpPr>
          <p:cNvPr id="31" name="Rectangle 56">
            <a:extLst>
              <a:ext uri="{FF2B5EF4-FFF2-40B4-BE49-F238E27FC236}">
                <a16:creationId xmlns:a16="http://schemas.microsoft.com/office/drawing/2014/main" id="{D27BE972-1207-054B-9414-13F16AF32984}"/>
              </a:ext>
            </a:extLst>
          </p:cNvPr>
          <p:cNvSpPr/>
          <p:nvPr/>
        </p:nvSpPr>
        <p:spPr>
          <a:xfrm>
            <a:off x="1169985" y="3158967"/>
            <a:ext cx="2620780" cy="523220"/>
          </a:xfrm>
          <a:prstGeom prst="rect">
            <a:avLst/>
          </a:prstGeom>
        </p:spPr>
        <p:txBody>
          <a:bodyPr wrap="square">
            <a:spAutoFit/>
          </a:bodyPr>
          <a:lstStyle/>
          <a:p>
            <a:pPr algn="ctr"/>
            <a:r>
              <a:rPr lang="en-US" sz="1400">
                <a:solidFill>
                  <a:schemeClr val="tx2"/>
                </a:solidFill>
                <a:latin typeface="+mj-lt"/>
                <a:ea typeface="Lato Light" panose="020F0502020204030203" pitchFamily="34" charset="0"/>
                <a:cs typeface="Lato Light" panose="020F0502020204030203" pitchFamily="34" charset="0"/>
              </a:rPr>
              <a:t>Divisional definitions, hierarchies, KPI’s that don’t align across </a:t>
            </a:r>
            <a:r>
              <a:rPr lang="en-US" sz="1400" err="1">
                <a:solidFill>
                  <a:schemeClr val="tx2"/>
                </a:solidFill>
                <a:latin typeface="+mj-lt"/>
                <a:ea typeface="Lato Light" panose="020F0502020204030203" pitchFamily="34" charset="0"/>
                <a:cs typeface="Lato Light" panose="020F0502020204030203" pitchFamily="34" charset="0"/>
              </a:rPr>
              <a:t>HoT</a:t>
            </a:r>
            <a:endParaRPr lang="en-US" sz="1400">
              <a:solidFill>
                <a:schemeClr val="tx2"/>
              </a:solidFill>
              <a:latin typeface="+mj-lt"/>
              <a:ea typeface="Lato Light" panose="020F0502020204030203" pitchFamily="34" charset="0"/>
              <a:cs typeface="Lato Light" panose="020F0502020204030203" pitchFamily="34" charset="0"/>
            </a:endParaRPr>
          </a:p>
        </p:txBody>
      </p:sp>
      <p:sp>
        <p:nvSpPr>
          <p:cNvPr id="32" name="Rectangle 56">
            <a:extLst>
              <a:ext uri="{FF2B5EF4-FFF2-40B4-BE49-F238E27FC236}">
                <a16:creationId xmlns:a16="http://schemas.microsoft.com/office/drawing/2014/main" id="{1254F374-098C-474E-BADA-5012A28BCFDF}"/>
              </a:ext>
            </a:extLst>
          </p:cNvPr>
          <p:cNvSpPr/>
          <p:nvPr/>
        </p:nvSpPr>
        <p:spPr>
          <a:xfrm>
            <a:off x="1169983" y="3992929"/>
            <a:ext cx="2620782" cy="738664"/>
          </a:xfrm>
          <a:prstGeom prst="rect">
            <a:avLst/>
          </a:prstGeom>
        </p:spPr>
        <p:txBody>
          <a:bodyPr wrap="square">
            <a:spAutoFit/>
          </a:bodyPr>
          <a:lstStyle/>
          <a:p>
            <a:pPr algn="ctr"/>
            <a:r>
              <a:rPr lang="en-US" sz="1400">
                <a:solidFill>
                  <a:schemeClr val="tx2"/>
                </a:solidFill>
                <a:latin typeface="+mj-lt"/>
                <a:ea typeface="Lato Light" panose="020F0502020204030203" pitchFamily="34" charset="0"/>
                <a:cs typeface="Lato Light" panose="020F0502020204030203" pitchFamily="34" charset="0"/>
              </a:rPr>
              <a:t>~150 people within the business performing silo analytics at different parts of business </a:t>
            </a:r>
          </a:p>
        </p:txBody>
      </p:sp>
      <p:sp>
        <p:nvSpPr>
          <p:cNvPr id="33" name="Rectangle 56">
            <a:extLst>
              <a:ext uri="{FF2B5EF4-FFF2-40B4-BE49-F238E27FC236}">
                <a16:creationId xmlns:a16="http://schemas.microsoft.com/office/drawing/2014/main" id="{22D5B910-7F7E-F640-92AD-E7A16D2A8ABC}"/>
              </a:ext>
            </a:extLst>
          </p:cNvPr>
          <p:cNvSpPr/>
          <p:nvPr/>
        </p:nvSpPr>
        <p:spPr>
          <a:xfrm>
            <a:off x="1169984" y="4826891"/>
            <a:ext cx="2620780"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Business does not trust the data due to different terminologies and definitions</a:t>
            </a:r>
          </a:p>
        </p:txBody>
      </p:sp>
      <p:sp>
        <p:nvSpPr>
          <p:cNvPr id="37" name="Rectangle 56">
            <a:extLst>
              <a:ext uri="{FF2B5EF4-FFF2-40B4-BE49-F238E27FC236}">
                <a16:creationId xmlns:a16="http://schemas.microsoft.com/office/drawing/2014/main" id="{3CC111A3-2003-9A4A-B249-105D6F36A55E}"/>
              </a:ext>
            </a:extLst>
          </p:cNvPr>
          <p:cNvSpPr/>
          <p:nvPr/>
        </p:nvSpPr>
        <p:spPr>
          <a:xfrm>
            <a:off x="4793474" y="3363374"/>
            <a:ext cx="2592748" cy="523220"/>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Only 3 people in IT build reports and dashboards for all of business</a:t>
            </a:r>
          </a:p>
        </p:txBody>
      </p:sp>
      <p:sp>
        <p:nvSpPr>
          <p:cNvPr id="38" name="Rectangle 56">
            <a:extLst>
              <a:ext uri="{FF2B5EF4-FFF2-40B4-BE49-F238E27FC236}">
                <a16:creationId xmlns:a16="http://schemas.microsoft.com/office/drawing/2014/main" id="{4EA6E0BF-31BB-B743-9FB8-EC16F0C30263}"/>
              </a:ext>
            </a:extLst>
          </p:cNvPr>
          <p:cNvSpPr/>
          <p:nvPr/>
        </p:nvSpPr>
        <p:spPr>
          <a:xfrm>
            <a:off x="4793474" y="4181285"/>
            <a:ext cx="2592748"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Current BI platform is not usable  / intuitive for business self-service, adoption is difficult</a:t>
            </a:r>
          </a:p>
        </p:txBody>
      </p:sp>
      <p:sp>
        <p:nvSpPr>
          <p:cNvPr id="39" name="Rectangle 56">
            <a:extLst>
              <a:ext uri="{FF2B5EF4-FFF2-40B4-BE49-F238E27FC236}">
                <a16:creationId xmlns:a16="http://schemas.microsoft.com/office/drawing/2014/main" id="{893C07D1-98B6-5447-A3E6-FD498912F2F1}"/>
              </a:ext>
            </a:extLst>
          </p:cNvPr>
          <p:cNvSpPr/>
          <p:nvPr/>
        </p:nvSpPr>
        <p:spPr>
          <a:xfrm>
            <a:off x="4793473" y="5190581"/>
            <a:ext cx="2592750" cy="523220"/>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Standards and governance need to be established for self-service</a:t>
            </a:r>
          </a:p>
        </p:txBody>
      </p:sp>
      <p:sp>
        <p:nvSpPr>
          <p:cNvPr id="40" name="Rectangle 56">
            <a:extLst>
              <a:ext uri="{FF2B5EF4-FFF2-40B4-BE49-F238E27FC236}">
                <a16:creationId xmlns:a16="http://schemas.microsoft.com/office/drawing/2014/main" id="{4E5664EA-1807-8244-8E2F-C645CBE0D47F}"/>
              </a:ext>
            </a:extLst>
          </p:cNvPr>
          <p:cNvSpPr/>
          <p:nvPr/>
        </p:nvSpPr>
        <p:spPr>
          <a:xfrm>
            <a:off x="8530625" y="3337637"/>
            <a:ext cx="2289265" cy="954107"/>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Current reports are either too high level or too detailed, driving actions need both at the same time</a:t>
            </a:r>
          </a:p>
        </p:txBody>
      </p:sp>
      <p:sp>
        <p:nvSpPr>
          <p:cNvPr id="42" name="Rectangle 56">
            <a:extLst>
              <a:ext uri="{FF2B5EF4-FFF2-40B4-BE49-F238E27FC236}">
                <a16:creationId xmlns:a16="http://schemas.microsoft.com/office/drawing/2014/main" id="{7262F3B7-5966-9941-A2B7-B2A9E009A53C}"/>
              </a:ext>
            </a:extLst>
          </p:cNvPr>
          <p:cNvSpPr/>
          <p:nvPr/>
        </p:nvSpPr>
        <p:spPr>
          <a:xfrm>
            <a:off x="8526368" y="4608002"/>
            <a:ext cx="2289265"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Lack of standard hierarchy impact ability to drill down from highest to lowest level</a:t>
            </a:r>
          </a:p>
        </p:txBody>
      </p:sp>
      <p:sp>
        <p:nvSpPr>
          <p:cNvPr id="5" name="CuadroTexto 395">
            <a:extLst>
              <a:ext uri="{FF2B5EF4-FFF2-40B4-BE49-F238E27FC236}">
                <a16:creationId xmlns:a16="http://schemas.microsoft.com/office/drawing/2014/main" id="{CDD81E68-CC91-CCA1-F203-1687B1F6ECA9}"/>
              </a:ext>
            </a:extLst>
          </p:cNvPr>
          <p:cNvSpPr txBox="1"/>
          <p:nvPr/>
        </p:nvSpPr>
        <p:spPr>
          <a:xfrm>
            <a:off x="5093903" y="2442841"/>
            <a:ext cx="2426170" cy="338554"/>
          </a:xfrm>
          <a:prstGeom prst="rect">
            <a:avLst/>
          </a:prstGeom>
          <a:noFill/>
        </p:spPr>
        <p:txBody>
          <a:bodyPr wrap="square" rtlCol="0">
            <a:spAutoFit/>
          </a:bodyPr>
          <a:lstStyle/>
          <a:p>
            <a:pPr algn="ctr" defTabSz="914217"/>
            <a:r>
              <a:rPr lang="en-US" sz="1600" b="1">
                <a:solidFill>
                  <a:schemeClr val="tx2"/>
                </a:solidFill>
                <a:latin typeface="Poppins SemiBold" pitchFamily="2" charset="77"/>
                <a:ea typeface="Roboto Medium" panose="02000000000000000000" pitchFamily="2" charset="0"/>
                <a:cs typeface="Montserrat" charset="0"/>
              </a:rPr>
              <a:t>Business Self-Service</a:t>
            </a:r>
            <a:endParaRPr lang="en-US" sz="1600">
              <a:solidFill>
                <a:schemeClr val="tx2"/>
              </a:solidFill>
              <a:latin typeface="Poppins Medium" pitchFamily="2" charset="77"/>
              <a:ea typeface="Lato Semibold" panose="020F0502020204030203" pitchFamily="34" charset="0"/>
              <a:cs typeface="Poppins Medium" pitchFamily="2" charset="77"/>
            </a:endParaRPr>
          </a:p>
        </p:txBody>
      </p:sp>
      <p:pic>
        <p:nvPicPr>
          <p:cNvPr id="6" name="Picture 2" descr="Self service - Free technology icons">
            <a:extLst>
              <a:ext uri="{FF2B5EF4-FFF2-40B4-BE49-F238E27FC236}">
                <a16:creationId xmlns:a16="http://schemas.microsoft.com/office/drawing/2014/main" id="{1C9762AC-C25E-0CC5-5865-95C00ECF8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604" y="2362829"/>
            <a:ext cx="492128" cy="4921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Kpi Icons - Free SVG &amp; PNG Kpi Images - Noun Project">
            <a:extLst>
              <a:ext uri="{FF2B5EF4-FFF2-40B4-BE49-F238E27FC236}">
                <a16:creationId xmlns:a16="http://schemas.microsoft.com/office/drawing/2014/main" id="{BB93292A-44BE-7DEB-3511-A4B3E5E61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0" y="2298139"/>
            <a:ext cx="493666" cy="493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ill-down Icons - Free SVG &amp; PNG Drill-down Images - Noun ...">
            <a:extLst>
              <a:ext uri="{FF2B5EF4-FFF2-40B4-BE49-F238E27FC236}">
                <a16:creationId xmlns:a16="http://schemas.microsoft.com/office/drawing/2014/main" id="{AB20E447-CF11-BD6D-70BE-85B936FBF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858" y="2362829"/>
            <a:ext cx="523220" cy="52322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F06EF800-3D09-DB8A-DCE6-2D9F0B55AED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solidFill>
                  <a:schemeClr val="tx2"/>
                </a:solidFill>
              </a:rPr>
              <a:t>Project Genesis Plus –Problem Statement &amp; Benefit Case</a:t>
            </a:r>
          </a:p>
        </p:txBody>
      </p:sp>
      <p:sp>
        <p:nvSpPr>
          <p:cNvPr id="10" name="TextBox 9">
            <a:extLst>
              <a:ext uri="{FF2B5EF4-FFF2-40B4-BE49-F238E27FC236}">
                <a16:creationId xmlns:a16="http://schemas.microsoft.com/office/drawing/2014/main" id="{E777C02B-7A8B-8A57-292D-909542C8AB4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a:solidFill>
                  <a:schemeClr val="tx2"/>
                </a:solidFill>
                <a:latin typeface="Calibri" panose="020F0502020204030204" pitchFamily="34" charset="0"/>
                <a:cs typeface="Calibri" panose="020F0502020204030204" pitchFamily="34" charset="0"/>
              </a:rPr>
              <a:t>The current </a:t>
            </a:r>
            <a:r>
              <a:rPr lang="en-US" sz="2000" i="1">
                <a:solidFill>
                  <a:schemeClr val="tx2"/>
                </a:solidFill>
                <a:latin typeface="Calibri" panose="020F0502020204030204" pitchFamily="34" charset="0"/>
                <a:cs typeface="Calibri" panose="020F0502020204030204" pitchFamily="34" charset="0"/>
              </a:rPr>
              <a:t>Oracle Data Platform is obsolete and </a:t>
            </a:r>
            <a:r>
              <a:rPr lang="en-US" sz="2000" i="1" kern="1200" baseline="0">
                <a:solidFill>
                  <a:schemeClr val="tx2"/>
                </a:solidFill>
                <a:latin typeface="Calibri" panose="020F0502020204030204" pitchFamily="34" charset="0"/>
                <a:cs typeface="Calibri" panose="020F0502020204030204" pitchFamily="34" charset="0"/>
              </a:rPr>
              <a:t>cannot fulfill our vision to become a data driven organization. We also lack data governance across </a:t>
            </a:r>
            <a:r>
              <a:rPr lang="en-US" sz="2000" i="1" kern="1200" baseline="0" err="1">
                <a:solidFill>
                  <a:schemeClr val="tx2"/>
                </a:solidFill>
                <a:latin typeface="Calibri" panose="020F0502020204030204" pitchFamily="34" charset="0"/>
                <a:cs typeface="Calibri" panose="020F0502020204030204" pitchFamily="34" charset="0"/>
              </a:rPr>
              <a:t>HoT</a:t>
            </a:r>
            <a:r>
              <a:rPr lang="en-US" sz="2000" i="1" kern="1200" baseline="0">
                <a:solidFill>
                  <a:schemeClr val="tx2"/>
                </a:solidFill>
                <a:latin typeface="Calibri" panose="020F0502020204030204" pitchFamily="34" charset="0"/>
                <a:cs typeface="Calibri" panose="020F0502020204030204" pitchFamily="34" charset="0"/>
              </a:rPr>
              <a:t> at segment and brands to drive consistent action </a:t>
            </a:r>
            <a:endParaRPr lang="en-US" sz="2000" i="1">
              <a:solidFill>
                <a:schemeClr val="tx2"/>
              </a:solidFill>
              <a:latin typeface="Calibri" panose="020F0502020204030204" pitchFamily="34" charset="0"/>
              <a:cs typeface="Calibri" panose="020F0502020204030204" pitchFamily="34" charset="0"/>
            </a:endParaRPr>
          </a:p>
        </p:txBody>
      </p:sp>
      <p:sp>
        <p:nvSpPr>
          <p:cNvPr id="11" name="Rectangle 56">
            <a:extLst>
              <a:ext uri="{FF2B5EF4-FFF2-40B4-BE49-F238E27FC236}">
                <a16:creationId xmlns:a16="http://schemas.microsoft.com/office/drawing/2014/main" id="{00137E90-FD23-5035-5C7F-725C5001E371}"/>
              </a:ext>
            </a:extLst>
          </p:cNvPr>
          <p:cNvSpPr/>
          <p:nvPr/>
        </p:nvSpPr>
        <p:spPr>
          <a:xfrm>
            <a:off x="4769668" y="5955879"/>
            <a:ext cx="2592750"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Need to enable best in class data consumption tools like Power BI for easier self-service</a:t>
            </a:r>
          </a:p>
        </p:txBody>
      </p:sp>
      <p:sp>
        <p:nvSpPr>
          <p:cNvPr id="12" name="Rectangle 56">
            <a:extLst>
              <a:ext uri="{FF2B5EF4-FFF2-40B4-BE49-F238E27FC236}">
                <a16:creationId xmlns:a16="http://schemas.microsoft.com/office/drawing/2014/main" id="{4140FDBF-53FE-9958-FCBF-E2FB70F5F8D2}"/>
              </a:ext>
            </a:extLst>
          </p:cNvPr>
          <p:cNvSpPr/>
          <p:nvPr/>
        </p:nvSpPr>
        <p:spPr>
          <a:xfrm>
            <a:off x="8566993" y="5662924"/>
            <a:ext cx="2289265"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Current platform performance also limits ability to drill down in reports</a:t>
            </a:r>
          </a:p>
        </p:txBody>
      </p:sp>
      <p:sp>
        <p:nvSpPr>
          <p:cNvPr id="13" name="Rectangle 56">
            <a:extLst>
              <a:ext uri="{FF2B5EF4-FFF2-40B4-BE49-F238E27FC236}">
                <a16:creationId xmlns:a16="http://schemas.microsoft.com/office/drawing/2014/main" id="{2397DAD4-B5B4-9076-CB1C-95AEFE3AA191}"/>
              </a:ext>
            </a:extLst>
          </p:cNvPr>
          <p:cNvSpPr/>
          <p:nvPr/>
        </p:nvSpPr>
        <p:spPr>
          <a:xfrm>
            <a:off x="1169983" y="5660852"/>
            <a:ext cx="2620780" cy="738664"/>
          </a:xfrm>
          <a:prstGeom prst="rect">
            <a:avLst/>
          </a:prstGeom>
        </p:spPr>
        <p:txBody>
          <a:bodyPr wrap="square">
            <a:spAutoFit/>
          </a:bodyPr>
          <a:lstStyle/>
          <a:p>
            <a:pPr algn="ctr"/>
            <a:r>
              <a:rPr lang="en-US" sz="1400">
                <a:solidFill>
                  <a:schemeClr val="tx2"/>
                </a:solidFill>
                <a:latin typeface="+mj-lt"/>
                <a:ea typeface="Lato Light" panose="020F0502020204030203" pitchFamily="34" charset="0"/>
                <a:cs typeface="Lato Light" panose="020F0502020204030203" pitchFamily="34" charset="0"/>
              </a:rPr>
              <a:t>Prioritize </a:t>
            </a:r>
            <a:r>
              <a:rPr lang="en-US" sz="1400" err="1">
                <a:solidFill>
                  <a:schemeClr val="tx2"/>
                </a:solidFill>
                <a:latin typeface="+mj-lt"/>
                <a:ea typeface="Lato Light" panose="020F0502020204030203" pitchFamily="34" charset="0"/>
                <a:cs typeface="Lato Light" panose="020F0502020204030203" pitchFamily="34" charset="0"/>
              </a:rPr>
              <a:t>HoT</a:t>
            </a:r>
            <a:r>
              <a:rPr lang="en-US" sz="1400">
                <a:solidFill>
                  <a:schemeClr val="tx2"/>
                </a:solidFill>
                <a:latin typeface="+mj-lt"/>
                <a:ea typeface="Lato Light" panose="020F0502020204030203" pitchFamily="34" charset="0"/>
                <a:cs typeface="Lato Light" panose="020F0502020204030203" pitchFamily="34" charset="0"/>
              </a:rPr>
              <a:t> level metrics ex: for margins, working capital, turns, </a:t>
            </a:r>
            <a:r>
              <a:rPr lang="en-US" sz="1400" err="1">
                <a:solidFill>
                  <a:schemeClr val="tx2"/>
                </a:solidFill>
                <a:latin typeface="+mj-lt"/>
                <a:ea typeface="Lato Light" panose="020F0502020204030203" pitchFamily="34" charset="0"/>
                <a:cs typeface="Lato Light" panose="020F0502020204030203" pitchFamily="34" charset="0"/>
              </a:rPr>
              <a:t>etc</a:t>
            </a:r>
            <a:r>
              <a:rPr lang="en-US" sz="1400">
                <a:solidFill>
                  <a:schemeClr val="tx2"/>
                </a:solidFill>
                <a:latin typeface="+mj-lt"/>
                <a:ea typeface="Lato Light" panose="020F0502020204030203" pitchFamily="34" charset="0"/>
                <a:cs typeface="Lato Light" panose="020F0502020204030203" pitchFamily="34" charset="0"/>
              </a:rPr>
              <a:t> and drive consistent actions. </a:t>
            </a:r>
          </a:p>
        </p:txBody>
      </p:sp>
    </p:spTree>
    <p:extLst>
      <p:ext uri="{BB962C8B-B14F-4D97-AF65-F5344CB8AC3E}">
        <p14:creationId xmlns:p14="http://schemas.microsoft.com/office/powerpoint/2010/main" val="57326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AD5EA5-CE4E-AD42-AB65-FB1291DAC0DB}"/>
              </a:ext>
            </a:extLst>
          </p:cNvPr>
          <p:cNvSpPr/>
          <p:nvPr/>
        </p:nvSpPr>
        <p:spPr>
          <a:xfrm>
            <a:off x="1069779" y="271741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0" name="Rectangle 19">
            <a:extLst>
              <a:ext uri="{FF2B5EF4-FFF2-40B4-BE49-F238E27FC236}">
                <a16:creationId xmlns:a16="http://schemas.microsoft.com/office/drawing/2014/main" id="{9C69A2C1-1CAC-DC49-90F8-85C642CA7A9F}"/>
              </a:ext>
            </a:extLst>
          </p:cNvPr>
          <p:cNvSpPr/>
          <p:nvPr/>
        </p:nvSpPr>
        <p:spPr>
          <a:xfrm>
            <a:off x="4671931" y="271741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1" name="Rectangle 20">
            <a:extLst>
              <a:ext uri="{FF2B5EF4-FFF2-40B4-BE49-F238E27FC236}">
                <a16:creationId xmlns:a16="http://schemas.microsoft.com/office/drawing/2014/main" id="{587E3972-272E-8F49-A678-13B315860BFC}"/>
              </a:ext>
            </a:extLst>
          </p:cNvPr>
          <p:cNvSpPr/>
          <p:nvPr/>
        </p:nvSpPr>
        <p:spPr>
          <a:xfrm>
            <a:off x="8274082" y="2717416"/>
            <a:ext cx="2848141" cy="3977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2" name="TextBox 21">
            <a:extLst>
              <a:ext uri="{FF2B5EF4-FFF2-40B4-BE49-F238E27FC236}">
                <a16:creationId xmlns:a16="http://schemas.microsoft.com/office/drawing/2014/main" id="{4F91237C-6534-324F-B402-DE11F4E73E38}"/>
              </a:ext>
            </a:extLst>
          </p:cNvPr>
          <p:cNvSpPr txBox="1"/>
          <p:nvPr/>
        </p:nvSpPr>
        <p:spPr>
          <a:xfrm>
            <a:off x="792386" y="2220685"/>
            <a:ext cx="3402927" cy="739685"/>
          </a:xfrm>
          <a:prstGeom prst="roundRect">
            <a:avLst>
              <a:gd name="adj" fmla="val 50000"/>
            </a:avLst>
          </a:prstGeom>
          <a:solidFill>
            <a:schemeClr val="accent5">
              <a:lumMod val="40000"/>
              <a:lumOff val="60000"/>
            </a:schemeClr>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4" name="TextBox 23">
            <a:extLst>
              <a:ext uri="{FF2B5EF4-FFF2-40B4-BE49-F238E27FC236}">
                <a16:creationId xmlns:a16="http://schemas.microsoft.com/office/drawing/2014/main" id="{1445B0E7-B7DC-9A4D-BBA4-5FAC8C24C8BD}"/>
              </a:ext>
            </a:extLst>
          </p:cNvPr>
          <p:cNvSpPr txBox="1"/>
          <p:nvPr/>
        </p:nvSpPr>
        <p:spPr>
          <a:xfrm>
            <a:off x="4394537" y="2220685"/>
            <a:ext cx="3402927" cy="739685"/>
          </a:xfrm>
          <a:prstGeom prst="roundRect">
            <a:avLst>
              <a:gd name="adj" fmla="val 50000"/>
            </a:avLst>
          </a:prstGeom>
          <a:solidFill>
            <a:schemeClr val="accent4">
              <a:lumMod val="40000"/>
              <a:lumOff val="60000"/>
            </a:schemeClr>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6" name="TextBox 25">
            <a:extLst>
              <a:ext uri="{FF2B5EF4-FFF2-40B4-BE49-F238E27FC236}">
                <a16:creationId xmlns:a16="http://schemas.microsoft.com/office/drawing/2014/main" id="{5BE94489-0E7D-E047-BA03-84F8BBCB625A}"/>
              </a:ext>
            </a:extLst>
          </p:cNvPr>
          <p:cNvSpPr txBox="1"/>
          <p:nvPr/>
        </p:nvSpPr>
        <p:spPr>
          <a:xfrm>
            <a:off x="7996688" y="2220685"/>
            <a:ext cx="3402927" cy="739685"/>
          </a:xfrm>
          <a:prstGeom prst="roundRect">
            <a:avLst>
              <a:gd name="adj" fmla="val 50000"/>
            </a:avLst>
          </a:prstGeom>
          <a:solidFill>
            <a:schemeClr val="accent5"/>
          </a:solidFill>
        </p:spPr>
        <p:txBody>
          <a:bodyPr wrap="square" lIns="0" tIns="0" rIns="0" bIns="0" rtlCol="0" anchor="ctr">
            <a:normAutofit/>
          </a:bodyPr>
          <a:lstStyle/>
          <a:p>
            <a:pPr algn="ctr" defTabSz="914217"/>
            <a:endParaRPr lang="en-US" sz="1000">
              <a:solidFill>
                <a:srgbClr val="FFFFFF"/>
              </a:solidFill>
              <a:latin typeface="Calibri" panose="020F0502020204030204"/>
            </a:endParaRPr>
          </a:p>
        </p:txBody>
      </p:sp>
      <p:sp>
        <p:nvSpPr>
          <p:cNvPr id="28" name="CuadroTexto 395">
            <a:extLst>
              <a:ext uri="{FF2B5EF4-FFF2-40B4-BE49-F238E27FC236}">
                <a16:creationId xmlns:a16="http://schemas.microsoft.com/office/drawing/2014/main" id="{2CA5468D-96EE-B64C-AF8F-1F13108CC1B5}"/>
              </a:ext>
            </a:extLst>
          </p:cNvPr>
          <p:cNvSpPr txBox="1"/>
          <p:nvPr/>
        </p:nvSpPr>
        <p:spPr>
          <a:xfrm>
            <a:off x="1407506" y="2298139"/>
            <a:ext cx="2429065" cy="584775"/>
          </a:xfrm>
          <a:prstGeom prst="rect">
            <a:avLst/>
          </a:prstGeom>
          <a:noFill/>
        </p:spPr>
        <p:txBody>
          <a:bodyPr wrap="square" rtlCol="0">
            <a:spAutoFit/>
          </a:bodyPr>
          <a:lstStyle/>
          <a:p>
            <a:pPr algn="ctr" defTabSz="914217"/>
            <a:r>
              <a:rPr lang="en-US" sz="1600" b="1">
                <a:solidFill>
                  <a:schemeClr val="tx2"/>
                </a:solidFill>
                <a:latin typeface="Poppins SemiBold" pitchFamily="2" charset="77"/>
                <a:ea typeface="Roboto Medium" panose="02000000000000000000" pitchFamily="2" charset="0"/>
                <a:cs typeface="Montserrat" charset="0"/>
              </a:rPr>
              <a:t>Data Trust and Data Quality</a:t>
            </a:r>
            <a:endParaRPr lang="en-US" sz="1600">
              <a:solidFill>
                <a:schemeClr val="tx2"/>
              </a:solidFill>
              <a:latin typeface="Poppins Medium" pitchFamily="2" charset="77"/>
              <a:ea typeface="Lato Semibold" panose="020F0502020204030203" pitchFamily="34" charset="0"/>
              <a:cs typeface="Poppins Medium" pitchFamily="2" charset="77"/>
            </a:endParaRPr>
          </a:p>
        </p:txBody>
      </p:sp>
      <p:sp>
        <p:nvSpPr>
          <p:cNvPr id="30" name="CuadroTexto 395">
            <a:extLst>
              <a:ext uri="{FF2B5EF4-FFF2-40B4-BE49-F238E27FC236}">
                <a16:creationId xmlns:a16="http://schemas.microsoft.com/office/drawing/2014/main" id="{843ECBFB-570E-6D49-98C2-D02ADA006A30}"/>
              </a:ext>
            </a:extLst>
          </p:cNvPr>
          <p:cNvSpPr txBox="1"/>
          <p:nvPr/>
        </p:nvSpPr>
        <p:spPr>
          <a:xfrm>
            <a:off x="8743138" y="2284710"/>
            <a:ext cx="2379084" cy="584775"/>
          </a:xfrm>
          <a:prstGeom prst="rect">
            <a:avLst/>
          </a:prstGeom>
          <a:noFill/>
        </p:spPr>
        <p:txBody>
          <a:bodyPr wrap="square" rtlCol="0">
            <a:spAutoFit/>
          </a:bodyPr>
          <a:lstStyle/>
          <a:p>
            <a:pPr algn="ctr" defTabSz="914217"/>
            <a:r>
              <a:rPr lang="en-US" sz="1600" b="1">
                <a:solidFill>
                  <a:srgbClr val="353E49"/>
                </a:solidFill>
                <a:latin typeface="Poppins SemiBold" pitchFamily="2" charset="77"/>
                <a:ea typeface="Roboto Medium" panose="02000000000000000000" pitchFamily="2" charset="0"/>
                <a:cs typeface="Montserrat" charset="0"/>
              </a:rPr>
              <a:t>New platform capabilities</a:t>
            </a:r>
            <a:endParaRPr lang="en-US" sz="2400" b="1">
              <a:solidFill>
                <a:srgbClr val="353E49"/>
              </a:solidFill>
              <a:latin typeface="Poppins SemiBold" pitchFamily="2" charset="77"/>
              <a:ea typeface="Roboto Medium" panose="02000000000000000000" pitchFamily="2" charset="0"/>
              <a:cs typeface="Montserrat" charset="0"/>
            </a:endParaRPr>
          </a:p>
        </p:txBody>
      </p:sp>
      <p:sp>
        <p:nvSpPr>
          <p:cNvPr id="5" name="CuadroTexto 395">
            <a:extLst>
              <a:ext uri="{FF2B5EF4-FFF2-40B4-BE49-F238E27FC236}">
                <a16:creationId xmlns:a16="http://schemas.microsoft.com/office/drawing/2014/main" id="{CDD81E68-CC91-CCA1-F203-1687B1F6ECA9}"/>
              </a:ext>
            </a:extLst>
          </p:cNvPr>
          <p:cNvSpPr txBox="1"/>
          <p:nvPr/>
        </p:nvSpPr>
        <p:spPr>
          <a:xfrm>
            <a:off x="4951695" y="2284709"/>
            <a:ext cx="2874522" cy="584775"/>
          </a:xfrm>
          <a:prstGeom prst="rect">
            <a:avLst/>
          </a:prstGeom>
          <a:noFill/>
        </p:spPr>
        <p:txBody>
          <a:bodyPr wrap="square" rtlCol="0">
            <a:spAutoFit/>
          </a:bodyPr>
          <a:lstStyle/>
          <a:p>
            <a:pPr algn="ctr" defTabSz="914217"/>
            <a:r>
              <a:rPr lang="en-US" sz="1600" b="1">
                <a:solidFill>
                  <a:schemeClr val="tx2"/>
                </a:solidFill>
                <a:latin typeface="Poppins SemiBold" pitchFamily="2" charset="77"/>
                <a:ea typeface="Roboto Medium" panose="02000000000000000000" pitchFamily="2" charset="0"/>
                <a:cs typeface="Montserrat" charset="0"/>
              </a:rPr>
              <a:t>Platform Reliability and </a:t>
            </a:r>
            <a:r>
              <a:rPr lang="en-US" sz="1600" b="1">
                <a:solidFill>
                  <a:srgbClr val="353E49"/>
                </a:solidFill>
                <a:latin typeface="Poppins SemiBold" pitchFamily="2" charset="77"/>
                <a:ea typeface="Roboto Medium" panose="02000000000000000000" pitchFamily="2" charset="0"/>
                <a:cs typeface="Montserrat" charset="0"/>
              </a:rPr>
              <a:t>Scalability</a:t>
            </a:r>
            <a:endParaRPr lang="en-US" sz="2400" b="1">
              <a:solidFill>
                <a:srgbClr val="353E49"/>
              </a:solidFill>
              <a:latin typeface="Poppins SemiBold" pitchFamily="2" charset="77"/>
              <a:ea typeface="Roboto Medium" panose="02000000000000000000" pitchFamily="2" charset="0"/>
              <a:cs typeface="Montserrat" charset="0"/>
            </a:endParaRPr>
          </a:p>
        </p:txBody>
      </p:sp>
      <p:sp>
        <p:nvSpPr>
          <p:cNvPr id="9" name="Title 3">
            <a:extLst>
              <a:ext uri="{FF2B5EF4-FFF2-40B4-BE49-F238E27FC236}">
                <a16:creationId xmlns:a16="http://schemas.microsoft.com/office/drawing/2014/main" id="{F06EF800-3D09-DB8A-DCE6-2D9F0B55AED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solidFill>
                  <a:schemeClr val="tx2"/>
                </a:solidFill>
              </a:rPr>
              <a:t>Project Genesis Plus –Problem Statement &amp; Benefit Case</a:t>
            </a:r>
          </a:p>
        </p:txBody>
      </p:sp>
      <p:sp>
        <p:nvSpPr>
          <p:cNvPr id="10" name="TextBox 9">
            <a:extLst>
              <a:ext uri="{FF2B5EF4-FFF2-40B4-BE49-F238E27FC236}">
                <a16:creationId xmlns:a16="http://schemas.microsoft.com/office/drawing/2014/main" id="{E777C02B-7A8B-8A57-292D-909542C8AB4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a:solidFill>
                  <a:schemeClr val="tx2"/>
                </a:solidFill>
                <a:latin typeface="Calibri" panose="020F0502020204030204" pitchFamily="34" charset="0"/>
                <a:cs typeface="Calibri" panose="020F0502020204030204" pitchFamily="34" charset="0"/>
              </a:rPr>
              <a:t>The current </a:t>
            </a:r>
            <a:r>
              <a:rPr lang="en-US" sz="2000" i="1">
                <a:solidFill>
                  <a:schemeClr val="tx2"/>
                </a:solidFill>
                <a:latin typeface="Calibri" panose="020F0502020204030204" pitchFamily="34" charset="0"/>
                <a:cs typeface="Calibri" panose="020F0502020204030204" pitchFamily="34" charset="0"/>
              </a:rPr>
              <a:t>Oracle Data Platform is obsolete and </a:t>
            </a:r>
            <a:r>
              <a:rPr lang="en-US" sz="2000" i="1" kern="1200" baseline="0">
                <a:solidFill>
                  <a:schemeClr val="tx2"/>
                </a:solidFill>
                <a:latin typeface="Calibri" panose="020F0502020204030204" pitchFamily="34" charset="0"/>
                <a:cs typeface="Calibri" panose="020F0502020204030204" pitchFamily="34" charset="0"/>
              </a:rPr>
              <a:t>cannot fulfill our vision to become a data driven organization. We also lack data governance across </a:t>
            </a:r>
            <a:r>
              <a:rPr lang="en-US" sz="2000" i="1" kern="1200" baseline="0" err="1">
                <a:solidFill>
                  <a:schemeClr val="tx2"/>
                </a:solidFill>
                <a:latin typeface="Calibri" panose="020F0502020204030204" pitchFamily="34" charset="0"/>
                <a:cs typeface="Calibri" panose="020F0502020204030204" pitchFamily="34" charset="0"/>
              </a:rPr>
              <a:t>HoT</a:t>
            </a:r>
            <a:r>
              <a:rPr lang="en-US" sz="2000" i="1" kern="1200" baseline="0">
                <a:solidFill>
                  <a:schemeClr val="tx2"/>
                </a:solidFill>
                <a:latin typeface="Calibri" panose="020F0502020204030204" pitchFamily="34" charset="0"/>
                <a:cs typeface="Calibri" panose="020F0502020204030204" pitchFamily="34" charset="0"/>
              </a:rPr>
              <a:t> at segment and brands to drive consistent action </a:t>
            </a:r>
            <a:endParaRPr lang="en-US" sz="2000" i="1">
              <a:solidFill>
                <a:schemeClr val="tx2"/>
              </a:solidFill>
              <a:latin typeface="Calibri" panose="020F0502020204030204" pitchFamily="34" charset="0"/>
              <a:cs typeface="Calibri" panose="020F0502020204030204" pitchFamily="34" charset="0"/>
            </a:endParaRPr>
          </a:p>
        </p:txBody>
      </p:sp>
      <p:pic>
        <p:nvPicPr>
          <p:cNvPr id="2" name="Picture 6" descr="Trust - Free security icons">
            <a:extLst>
              <a:ext uri="{FF2B5EF4-FFF2-40B4-BE49-F238E27FC236}">
                <a16:creationId xmlns:a16="http://schemas.microsoft.com/office/drawing/2014/main" id="{3DFA840B-6D5E-F913-1AC1-341CDACF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27" y="2372556"/>
            <a:ext cx="409714" cy="4097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Scalability - Free arrows icons">
            <a:extLst>
              <a:ext uri="{FF2B5EF4-FFF2-40B4-BE49-F238E27FC236}">
                <a16:creationId xmlns:a16="http://schemas.microsoft.com/office/drawing/2014/main" id="{C6065A59-01E3-C2A1-252F-94A8D4107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1" y="2333365"/>
            <a:ext cx="523220" cy="523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external data Icon - Free PNG &amp; SVG 1631000 - Noun Project">
            <a:extLst>
              <a:ext uri="{FF2B5EF4-FFF2-40B4-BE49-F238E27FC236}">
                <a16:creationId xmlns:a16="http://schemas.microsoft.com/office/drawing/2014/main" id="{9998AC3A-4961-131A-E6E6-91C746715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165" y="2328916"/>
            <a:ext cx="523220" cy="5232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6">
            <a:extLst>
              <a:ext uri="{FF2B5EF4-FFF2-40B4-BE49-F238E27FC236}">
                <a16:creationId xmlns:a16="http://schemas.microsoft.com/office/drawing/2014/main" id="{7E7F4A72-358D-E3A1-FB7F-64FA8D22CF54}"/>
              </a:ext>
            </a:extLst>
          </p:cNvPr>
          <p:cNvSpPr/>
          <p:nvPr/>
        </p:nvSpPr>
        <p:spPr>
          <a:xfrm>
            <a:off x="1156510" y="3363374"/>
            <a:ext cx="2518845" cy="738664"/>
          </a:xfrm>
          <a:prstGeom prst="rect">
            <a:avLst/>
          </a:prstGeom>
        </p:spPr>
        <p:txBody>
          <a:bodyPr wrap="square">
            <a:spAutoFit/>
          </a:bodyPr>
          <a:lstStyle/>
          <a:p>
            <a:pPr algn="ctr"/>
            <a:r>
              <a:rPr lang="en-US" sz="1400">
                <a:solidFill>
                  <a:schemeClr val="tx2"/>
                </a:solidFill>
                <a:latin typeface="+mj-lt"/>
                <a:ea typeface="Lato Light" panose="020F0502020204030203" pitchFamily="34" charset="0"/>
                <a:cs typeface="Lato Light" panose="020F0502020204030203" pitchFamily="34" charset="0"/>
              </a:rPr>
              <a:t>Business does not trust the data due to lack of transparency in how / when data is processed</a:t>
            </a:r>
          </a:p>
        </p:txBody>
      </p:sp>
      <p:sp>
        <p:nvSpPr>
          <p:cNvPr id="12" name="Rectangle 56">
            <a:extLst>
              <a:ext uri="{FF2B5EF4-FFF2-40B4-BE49-F238E27FC236}">
                <a16:creationId xmlns:a16="http://schemas.microsoft.com/office/drawing/2014/main" id="{B1AE38CC-59B2-1B10-FDC5-1D8A29719CB8}"/>
              </a:ext>
            </a:extLst>
          </p:cNvPr>
          <p:cNvSpPr/>
          <p:nvPr/>
        </p:nvSpPr>
        <p:spPr>
          <a:xfrm>
            <a:off x="1168210" y="4367239"/>
            <a:ext cx="2647730" cy="954107"/>
          </a:xfrm>
          <a:prstGeom prst="rect">
            <a:avLst/>
          </a:prstGeom>
        </p:spPr>
        <p:txBody>
          <a:bodyPr wrap="square">
            <a:spAutoFit/>
          </a:bodyPr>
          <a:lstStyle/>
          <a:p>
            <a:pPr algn="ctr"/>
            <a:r>
              <a:rPr lang="en-US" sz="1400">
                <a:solidFill>
                  <a:schemeClr val="tx2"/>
                </a:solidFill>
                <a:latin typeface="+mj-lt"/>
                <a:ea typeface="Lato Light" panose="020F0502020204030203" pitchFamily="34" charset="0"/>
                <a:cs typeface="Lato Light" panose="020F0502020204030203" pitchFamily="34" charset="0"/>
              </a:rPr>
              <a:t>Lack of trust also due poor data quality driven by multiple definitions, hierarchies, terms across brands and divisions</a:t>
            </a:r>
          </a:p>
        </p:txBody>
      </p:sp>
      <p:sp>
        <p:nvSpPr>
          <p:cNvPr id="13" name="Rectangle 56">
            <a:extLst>
              <a:ext uri="{FF2B5EF4-FFF2-40B4-BE49-F238E27FC236}">
                <a16:creationId xmlns:a16="http://schemas.microsoft.com/office/drawing/2014/main" id="{5D4DFED9-18B1-9ADD-A750-6AA39A0B75C1}"/>
              </a:ext>
            </a:extLst>
          </p:cNvPr>
          <p:cNvSpPr/>
          <p:nvPr/>
        </p:nvSpPr>
        <p:spPr>
          <a:xfrm>
            <a:off x="1156510" y="5586547"/>
            <a:ext cx="2647730" cy="954107"/>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Business and IT spend significant time in verifying data quality rather than using the data for decision making</a:t>
            </a:r>
          </a:p>
        </p:txBody>
      </p:sp>
      <p:sp>
        <p:nvSpPr>
          <p:cNvPr id="14" name="Rectangle 56">
            <a:extLst>
              <a:ext uri="{FF2B5EF4-FFF2-40B4-BE49-F238E27FC236}">
                <a16:creationId xmlns:a16="http://schemas.microsoft.com/office/drawing/2014/main" id="{C5621FA7-2979-337B-97FD-F5F4E5F416BE}"/>
              </a:ext>
            </a:extLst>
          </p:cNvPr>
          <p:cNvSpPr/>
          <p:nvPr/>
        </p:nvSpPr>
        <p:spPr>
          <a:xfrm>
            <a:off x="4793474" y="3168058"/>
            <a:ext cx="2592748"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Lack of QA environment in current platform leads to high rate of production defects</a:t>
            </a:r>
          </a:p>
        </p:txBody>
      </p:sp>
      <p:sp>
        <p:nvSpPr>
          <p:cNvPr id="15" name="Rectangle 56">
            <a:extLst>
              <a:ext uri="{FF2B5EF4-FFF2-40B4-BE49-F238E27FC236}">
                <a16:creationId xmlns:a16="http://schemas.microsoft.com/office/drawing/2014/main" id="{FC5164C0-DD8D-84E6-844A-2F18A182DDFC}"/>
              </a:ext>
            </a:extLst>
          </p:cNvPr>
          <p:cNvSpPr/>
          <p:nvPr/>
        </p:nvSpPr>
        <p:spPr>
          <a:xfrm>
            <a:off x="4793474" y="4032226"/>
            <a:ext cx="2592748"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Lack of Disaster Recovery capability, these are available out of box in Snowflake</a:t>
            </a:r>
          </a:p>
        </p:txBody>
      </p:sp>
      <p:sp>
        <p:nvSpPr>
          <p:cNvPr id="16" name="Rectangle 56">
            <a:extLst>
              <a:ext uri="{FF2B5EF4-FFF2-40B4-BE49-F238E27FC236}">
                <a16:creationId xmlns:a16="http://schemas.microsoft.com/office/drawing/2014/main" id="{8308294D-4302-2D97-CCFD-26596944216C}"/>
              </a:ext>
            </a:extLst>
          </p:cNvPr>
          <p:cNvSpPr/>
          <p:nvPr/>
        </p:nvSpPr>
        <p:spPr>
          <a:xfrm>
            <a:off x="4793473" y="4896394"/>
            <a:ext cx="2592750"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Instances of delayed reporting, and response time to load reports in current platform</a:t>
            </a:r>
          </a:p>
        </p:txBody>
      </p:sp>
      <p:sp>
        <p:nvSpPr>
          <p:cNvPr id="17" name="Rectangle 56">
            <a:extLst>
              <a:ext uri="{FF2B5EF4-FFF2-40B4-BE49-F238E27FC236}">
                <a16:creationId xmlns:a16="http://schemas.microsoft.com/office/drawing/2014/main" id="{E4318027-16EE-50C4-27E6-38653B85A329}"/>
              </a:ext>
            </a:extLst>
          </p:cNvPr>
          <p:cNvSpPr/>
          <p:nvPr/>
        </p:nvSpPr>
        <p:spPr>
          <a:xfrm>
            <a:off x="8291551" y="3222680"/>
            <a:ext cx="2786254"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Snowflake platform has an ecosystem of data providers that simplify data management</a:t>
            </a:r>
          </a:p>
        </p:txBody>
      </p:sp>
      <p:sp>
        <p:nvSpPr>
          <p:cNvPr id="18" name="Rectangle 56">
            <a:extLst>
              <a:ext uri="{FF2B5EF4-FFF2-40B4-BE49-F238E27FC236}">
                <a16:creationId xmlns:a16="http://schemas.microsoft.com/office/drawing/2014/main" id="{3AB12E57-8B99-164F-E759-FD9784EE835D}"/>
              </a:ext>
            </a:extLst>
          </p:cNvPr>
          <p:cNvSpPr/>
          <p:nvPr/>
        </p:nvSpPr>
        <p:spPr>
          <a:xfrm>
            <a:off x="8354315" y="4006550"/>
            <a:ext cx="2705580"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Ability to compress the time needed to build new data pipelines for analytical purposes</a:t>
            </a:r>
          </a:p>
        </p:txBody>
      </p:sp>
      <p:sp>
        <p:nvSpPr>
          <p:cNvPr id="23" name="Rectangle 56">
            <a:extLst>
              <a:ext uri="{FF2B5EF4-FFF2-40B4-BE49-F238E27FC236}">
                <a16:creationId xmlns:a16="http://schemas.microsoft.com/office/drawing/2014/main" id="{978EF0A6-C2E0-25D6-878D-9D5EEF5FD782}"/>
              </a:ext>
            </a:extLst>
          </p:cNvPr>
          <p:cNvSpPr/>
          <p:nvPr/>
        </p:nvSpPr>
        <p:spPr>
          <a:xfrm>
            <a:off x="4769668" y="5760563"/>
            <a:ext cx="2592750"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Ability to instant clone helps improve budget &amp; forecast load accuracy, and validation </a:t>
            </a:r>
          </a:p>
        </p:txBody>
      </p:sp>
      <p:sp>
        <p:nvSpPr>
          <p:cNvPr id="25" name="Rectangle 56">
            <a:extLst>
              <a:ext uri="{FF2B5EF4-FFF2-40B4-BE49-F238E27FC236}">
                <a16:creationId xmlns:a16="http://schemas.microsoft.com/office/drawing/2014/main" id="{824F1F3A-7D15-A8BE-79D0-026EC315A495}"/>
              </a:ext>
            </a:extLst>
          </p:cNvPr>
          <p:cNvSpPr/>
          <p:nvPr/>
        </p:nvSpPr>
        <p:spPr>
          <a:xfrm>
            <a:off x="8305464" y="4790420"/>
            <a:ext cx="2821192" cy="738664"/>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Ability for data sharing, to anonymize and monetize our data within the Snowflake ecosystem </a:t>
            </a:r>
          </a:p>
        </p:txBody>
      </p:sp>
      <p:sp>
        <p:nvSpPr>
          <p:cNvPr id="27" name="Rectangle 56">
            <a:extLst>
              <a:ext uri="{FF2B5EF4-FFF2-40B4-BE49-F238E27FC236}">
                <a16:creationId xmlns:a16="http://schemas.microsoft.com/office/drawing/2014/main" id="{9AEA2A13-086C-DB4E-D5C8-E116E919A1C2}"/>
              </a:ext>
            </a:extLst>
          </p:cNvPr>
          <p:cNvSpPr/>
          <p:nvPr/>
        </p:nvSpPr>
        <p:spPr>
          <a:xfrm>
            <a:off x="8287555" y="5574291"/>
            <a:ext cx="2821192" cy="954107"/>
          </a:xfrm>
          <a:prstGeom prst="rect">
            <a:avLst/>
          </a:prstGeom>
        </p:spPr>
        <p:txBody>
          <a:bodyPr wrap="square">
            <a:spAutoFit/>
          </a:bodyPr>
          <a:lstStyle/>
          <a:p>
            <a:pPr algn="ctr" defTabSz="914217"/>
            <a:r>
              <a:rPr lang="en-US" sz="1400">
                <a:solidFill>
                  <a:schemeClr val="tx2"/>
                </a:solidFill>
                <a:latin typeface="+mj-lt"/>
                <a:ea typeface="Lato Light" panose="020F0502020204030203" pitchFamily="34" charset="0"/>
                <a:cs typeface="Lato Light" panose="020F0502020204030203" pitchFamily="34" charset="0"/>
              </a:rPr>
              <a:t>Snowflake offers many of the box capabilities for us to be compliant with privacy regulations like GDPR, CCPA etc.</a:t>
            </a:r>
          </a:p>
        </p:txBody>
      </p:sp>
    </p:spTree>
    <p:extLst>
      <p:ext uri="{BB962C8B-B14F-4D97-AF65-F5344CB8AC3E}">
        <p14:creationId xmlns:p14="http://schemas.microsoft.com/office/powerpoint/2010/main" val="161655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FF7B2950-2ADE-6545-85F7-99CBFC20E721}"/>
              </a:ext>
            </a:extLst>
          </p:cNvPr>
          <p:cNvSpPr/>
          <p:nvPr/>
        </p:nvSpPr>
        <p:spPr>
          <a:xfrm>
            <a:off x="3647418" y="1992195"/>
            <a:ext cx="7600588" cy="88866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24" name="Pentagon 23">
            <a:extLst>
              <a:ext uri="{FF2B5EF4-FFF2-40B4-BE49-F238E27FC236}">
                <a16:creationId xmlns:a16="http://schemas.microsoft.com/office/drawing/2014/main" id="{9022EC8E-CCCD-5741-96EE-B71D1A7D2B92}"/>
              </a:ext>
            </a:extLst>
          </p:cNvPr>
          <p:cNvSpPr/>
          <p:nvPr/>
        </p:nvSpPr>
        <p:spPr>
          <a:xfrm>
            <a:off x="3647418" y="3037064"/>
            <a:ext cx="7600588" cy="888669"/>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4" name="Rectangle 3">
            <a:extLst>
              <a:ext uri="{FF2B5EF4-FFF2-40B4-BE49-F238E27FC236}">
                <a16:creationId xmlns:a16="http://schemas.microsoft.com/office/drawing/2014/main" id="{019556D3-021A-904C-9E3F-2800CD8F6EBE}"/>
              </a:ext>
            </a:extLst>
          </p:cNvPr>
          <p:cNvSpPr/>
          <p:nvPr/>
        </p:nvSpPr>
        <p:spPr>
          <a:xfrm>
            <a:off x="1484082" y="1992195"/>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27" name="Rectangle 26">
            <a:extLst>
              <a:ext uri="{FF2B5EF4-FFF2-40B4-BE49-F238E27FC236}">
                <a16:creationId xmlns:a16="http://schemas.microsoft.com/office/drawing/2014/main" id="{D60C3532-FC16-CA43-9378-084438A4CE7F}"/>
              </a:ext>
            </a:extLst>
          </p:cNvPr>
          <p:cNvSpPr/>
          <p:nvPr/>
        </p:nvSpPr>
        <p:spPr>
          <a:xfrm>
            <a:off x="1093282" y="1992195"/>
            <a:ext cx="400430" cy="892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0" name="Rectangle 29">
            <a:extLst>
              <a:ext uri="{FF2B5EF4-FFF2-40B4-BE49-F238E27FC236}">
                <a16:creationId xmlns:a16="http://schemas.microsoft.com/office/drawing/2014/main" id="{6D01EBD1-198D-964E-AF58-C5683E7FF6F7}"/>
              </a:ext>
            </a:extLst>
          </p:cNvPr>
          <p:cNvSpPr/>
          <p:nvPr/>
        </p:nvSpPr>
        <p:spPr>
          <a:xfrm>
            <a:off x="1484082" y="3025912"/>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1" name="Rectangle 30">
            <a:extLst>
              <a:ext uri="{FF2B5EF4-FFF2-40B4-BE49-F238E27FC236}">
                <a16:creationId xmlns:a16="http://schemas.microsoft.com/office/drawing/2014/main" id="{37EC407C-06EC-7543-8FF2-3D90814E3CAE}"/>
              </a:ext>
            </a:extLst>
          </p:cNvPr>
          <p:cNvSpPr/>
          <p:nvPr/>
        </p:nvSpPr>
        <p:spPr>
          <a:xfrm>
            <a:off x="1093282" y="3025912"/>
            <a:ext cx="400430" cy="8920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2" name="Pentagon 31">
            <a:extLst>
              <a:ext uri="{FF2B5EF4-FFF2-40B4-BE49-F238E27FC236}">
                <a16:creationId xmlns:a16="http://schemas.microsoft.com/office/drawing/2014/main" id="{E09654DE-4907-ED4D-AC60-A31FDEFA1D45}"/>
              </a:ext>
            </a:extLst>
          </p:cNvPr>
          <p:cNvSpPr/>
          <p:nvPr/>
        </p:nvSpPr>
        <p:spPr>
          <a:xfrm>
            <a:off x="3647418" y="4066321"/>
            <a:ext cx="7600588" cy="888669"/>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3" name="Pentagon 32">
            <a:extLst>
              <a:ext uri="{FF2B5EF4-FFF2-40B4-BE49-F238E27FC236}">
                <a16:creationId xmlns:a16="http://schemas.microsoft.com/office/drawing/2014/main" id="{8ADCE7C8-4F4C-764E-B09A-2372585626E3}"/>
              </a:ext>
            </a:extLst>
          </p:cNvPr>
          <p:cNvSpPr/>
          <p:nvPr/>
        </p:nvSpPr>
        <p:spPr>
          <a:xfrm>
            <a:off x="3647418" y="5111190"/>
            <a:ext cx="7600588" cy="888669"/>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4" name="Rectangle 33">
            <a:extLst>
              <a:ext uri="{FF2B5EF4-FFF2-40B4-BE49-F238E27FC236}">
                <a16:creationId xmlns:a16="http://schemas.microsoft.com/office/drawing/2014/main" id="{C6581D8D-3301-3E41-841B-3D7DC5420480}"/>
              </a:ext>
            </a:extLst>
          </p:cNvPr>
          <p:cNvSpPr/>
          <p:nvPr/>
        </p:nvSpPr>
        <p:spPr>
          <a:xfrm>
            <a:off x="1484082" y="4066321"/>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5" name="Rectangle 34">
            <a:extLst>
              <a:ext uri="{FF2B5EF4-FFF2-40B4-BE49-F238E27FC236}">
                <a16:creationId xmlns:a16="http://schemas.microsoft.com/office/drawing/2014/main" id="{B87A0202-1862-6840-824D-EFA30437B895}"/>
              </a:ext>
            </a:extLst>
          </p:cNvPr>
          <p:cNvSpPr/>
          <p:nvPr/>
        </p:nvSpPr>
        <p:spPr>
          <a:xfrm>
            <a:off x="1093282" y="4066321"/>
            <a:ext cx="400430" cy="8920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6" name="Rectangle 35">
            <a:extLst>
              <a:ext uri="{FF2B5EF4-FFF2-40B4-BE49-F238E27FC236}">
                <a16:creationId xmlns:a16="http://schemas.microsoft.com/office/drawing/2014/main" id="{601C54D9-E2CA-0940-A8AF-35C7AF00A59E}"/>
              </a:ext>
            </a:extLst>
          </p:cNvPr>
          <p:cNvSpPr/>
          <p:nvPr/>
        </p:nvSpPr>
        <p:spPr>
          <a:xfrm>
            <a:off x="1484082" y="5100039"/>
            <a:ext cx="2163337" cy="8920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37" name="Rectangle 36">
            <a:extLst>
              <a:ext uri="{FF2B5EF4-FFF2-40B4-BE49-F238E27FC236}">
                <a16:creationId xmlns:a16="http://schemas.microsoft.com/office/drawing/2014/main" id="{05336E7D-376B-E046-8209-BA8ED6AE27EC}"/>
              </a:ext>
            </a:extLst>
          </p:cNvPr>
          <p:cNvSpPr/>
          <p:nvPr/>
        </p:nvSpPr>
        <p:spPr>
          <a:xfrm>
            <a:off x="1093282" y="5100039"/>
            <a:ext cx="400430" cy="8920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SV">
              <a:solidFill>
                <a:srgbClr val="FFFFFF"/>
              </a:solidFill>
              <a:latin typeface="Calibri" panose="020F0502020204030204"/>
            </a:endParaRPr>
          </a:p>
        </p:txBody>
      </p:sp>
      <p:sp>
        <p:nvSpPr>
          <p:cNvPr id="11" name="Rectangle 10">
            <a:extLst>
              <a:ext uri="{FF2B5EF4-FFF2-40B4-BE49-F238E27FC236}">
                <a16:creationId xmlns:a16="http://schemas.microsoft.com/office/drawing/2014/main" id="{79DF0006-D312-8145-8825-31A45457B67D}"/>
              </a:ext>
            </a:extLst>
          </p:cNvPr>
          <p:cNvSpPr/>
          <p:nvPr/>
        </p:nvSpPr>
        <p:spPr>
          <a:xfrm>
            <a:off x="1884512" y="2028239"/>
            <a:ext cx="1320288" cy="830997"/>
          </a:xfrm>
          <a:prstGeom prst="rect">
            <a:avLst/>
          </a:prstGeom>
        </p:spPr>
        <p:txBody>
          <a:bodyPr wrap="square">
            <a:spAutoFit/>
          </a:bodyPr>
          <a:lstStyle/>
          <a:p>
            <a:pPr algn="ctr" defTabSz="914217"/>
            <a:r>
              <a:rPr lang="en-US" sz="1200" b="1">
                <a:solidFill>
                  <a:srgbClr val="353E49"/>
                </a:solidFill>
                <a:latin typeface="Poppins SemiBold" pitchFamily="2" charset="77"/>
                <a:ea typeface="Roboto Medium" panose="02000000000000000000" pitchFamily="2" charset="0"/>
                <a:cs typeface="Montserrat" charset="0"/>
              </a:rPr>
              <a:t>ARA (Amazon Vendor Central ) Integration</a:t>
            </a:r>
            <a:endParaRPr lang="en-US" b="1">
              <a:solidFill>
                <a:srgbClr val="353E49"/>
              </a:solidFill>
              <a:latin typeface="Poppins SemiBold" pitchFamily="2" charset="77"/>
              <a:ea typeface="Roboto Medium" panose="02000000000000000000" pitchFamily="2" charset="0"/>
              <a:cs typeface="Montserrat" charset="0"/>
            </a:endParaRPr>
          </a:p>
        </p:txBody>
      </p:sp>
      <p:sp>
        <p:nvSpPr>
          <p:cNvPr id="13" name="Rectangle 12">
            <a:extLst>
              <a:ext uri="{FF2B5EF4-FFF2-40B4-BE49-F238E27FC236}">
                <a16:creationId xmlns:a16="http://schemas.microsoft.com/office/drawing/2014/main" id="{8AC28E4F-CF96-F345-8D28-B715840DAFA9}"/>
              </a:ext>
            </a:extLst>
          </p:cNvPr>
          <p:cNvSpPr/>
          <p:nvPr/>
        </p:nvSpPr>
        <p:spPr>
          <a:xfrm>
            <a:off x="1793287" y="3321871"/>
            <a:ext cx="1542454" cy="461665"/>
          </a:xfrm>
          <a:prstGeom prst="rect">
            <a:avLst/>
          </a:prstGeom>
        </p:spPr>
        <p:txBody>
          <a:bodyPr wrap="square">
            <a:spAutoFit/>
          </a:bodyPr>
          <a:lstStyle/>
          <a:p>
            <a:pPr algn="ctr" defTabSz="914217"/>
            <a:r>
              <a:rPr lang="en-US" sz="1200" b="1">
                <a:solidFill>
                  <a:srgbClr val="353E49"/>
                </a:solidFill>
                <a:latin typeface="Poppins SemiBold" pitchFamily="2" charset="77"/>
                <a:ea typeface="Roboto Medium" panose="02000000000000000000" pitchFamily="2" charset="0"/>
                <a:cs typeface="Montserrat" charset="0"/>
              </a:rPr>
              <a:t>Pegasus - SKU Rationalization</a:t>
            </a:r>
            <a:endParaRPr lang="en-US" b="1">
              <a:solidFill>
                <a:srgbClr val="353E49"/>
              </a:solidFill>
              <a:latin typeface="Poppins SemiBold" pitchFamily="2" charset="77"/>
              <a:ea typeface="Roboto Medium" panose="02000000000000000000" pitchFamily="2" charset="0"/>
              <a:cs typeface="Montserrat" charset="0"/>
            </a:endParaRPr>
          </a:p>
        </p:txBody>
      </p:sp>
      <p:sp>
        <p:nvSpPr>
          <p:cNvPr id="15" name="Rectangle 14">
            <a:extLst>
              <a:ext uri="{FF2B5EF4-FFF2-40B4-BE49-F238E27FC236}">
                <a16:creationId xmlns:a16="http://schemas.microsoft.com/office/drawing/2014/main" id="{6F1D10BC-7DD9-644E-BF73-73B00CEDD3A8}"/>
              </a:ext>
            </a:extLst>
          </p:cNvPr>
          <p:cNvSpPr/>
          <p:nvPr/>
        </p:nvSpPr>
        <p:spPr>
          <a:xfrm>
            <a:off x="1910421" y="4349072"/>
            <a:ext cx="1320288" cy="461665"/>
          </a:xfrm>
          <a:prstGeom prst="rect">
            <a:avLst/>
          </a:prstGeom>
        </p:spPr>
        <p:txBody>
          <a:bodyPr wrap="square">
            <a:spAutoFit/>
          </a:bodyPr>
          <a:lstStyle/>
          <a:p>
            <a:pPr algn="ctr" defTabSz="914217"/>
            <a:r>
              <a:rPr lang="en-US" sz="1200" b="1">
                <a:solidFill>
                  <a:srgbClr val="353E49"/>
                </a:solidFill>
                <a:latin typeface="Poppins SemiBold" pitchFamily="2" charset="77"/>
                <a:ea typeface="Roboto Medium" panose="02000000000000000000" pitchFamily="2" charset="0"/>
                <a:cs typeface="Montserrat" charset="0"/>
              </a:rPr>
              <a:t>Market KPI Dashboard</a:t>
            </a:r>
            <a:endParaRPr lang="en-US" b="1">
              <a:solidFill>
                <a:srgbClr val="353E49"/>
              </a:solidFill>
              <a:latin typeface="Poppins SemiBold" pitchFamily="2" charset="77"/>
              <a:ea typeface="Roboto Medium" panose="02000000000000000000" pitchFamily="2" charset="0"/>
              <a:cs typeface="Montserrat" charset="0"/>
            </a:endParaRPr>
          </a:p>
        </p:txBody>
      </p:sp>
      <p:sp>
        <p:nvSpPr>
          <p:cNvPr id="17" name="Rectangle 16">
            <a:extLst>
              <a:ext uri="{FF2B5EF4-FFF2-40B4-BE49-F238E27FC236}">
                <a16:creationId xmlns:a16="http://schemas.microsoft.com/office/drawing/2014/main" id="{886DD50B-E72B-0F44-9EC3-6DF71D504D3C}"/>
              </a:ext>
            </a:extLst>
          </p:cNvPr>
          <p:cNvSpPr/>
          <p:nvPr/>
        </p:nvSpPr>
        <p:spPr>
          <a:xfrm>
            <a:off x="1538245" y="5232358"/>
            <a:ext cx="2012822" cy="646331"/>
          </a:xfrm>
          <a:prstGeom prst="rect">
            <a:avLst/>
          </a:prstGeom>
        </p:spPr>
        <p:txBody>
          <a:bodyPr wrap="square">
            <a:spAutoFit/>
          </a:bodyPr>
          <a:lstStyle/>
          <a:p>
            <a:pPr algn="ctr" defTabSz="914217"/>
            <a:r>
              <a:rPr lang="en-US" sz="1200" b="1">
                <a:solidFill>
                  <a:srgbClr val="353E49"/>
                </a:solidFill>
                <a:latin typeface="Poppins SemiBold" pitchFamily="2" charset="77"/>
                <a:ea typeface="Roboto Medium" panose="02000000000000000000" pitchFamily="2" charset="0"/>
                <a:cs typeface="Montserrat" charset="0"/>
              </a:rPr>
              <a:t>Platform – Disaster Recovery, Platform Stability &amp; scalability</a:t>
            </a:r>
            <a:endParaRPr lang="en-US" b="1">
              <a:solidFill>
                <a:srgbClr val="353E49"/>
              </a:solidFill>
              <a:latin typeface="Poppins SemiBold" pitchFamily="2" charset="77"/>
              <a:ea typeface="Roboto Medium" panose="02000000000000000000" pitchFamily="2" charset="0"/>
              <a:cs typeface="Montserrat" charset="0"/>
            </a:endParaRPr>
          </a:p>
        </p:txBody>
      </p:sp>
      <p:sp>
        <p:nvSpPr>
          <p:cNvPr id="40" name="TextBox 39">
            <a:extLst>
              <a:ext uri="{FF2B5EF4-FFF2-40B4-BE49-F238E27FC236}">
                <a16:creationId xmlns:a16="http://schemas.microsoft.com/office/drawing/2014/main" id="{204ACD6F-0EA7-FF4C-98DB-B3DB0CC25FD0}"/>
              </a:ext>
            </a:extLst>
          </p:cNvPr>
          <p:cNvSpPr txBox="1"/>
          <p:nvPr/>
        </p:nvSpPr>
        <p:spPr>
          <a:xfrm>
            <a:off x="5080985" y="4189455"/>
            <a:ext cx="5163846" cy="646331"/>
          </a:xfrm>
          <a:prstGeom prst="rect">
            <a:avLst/>
          </a:prstGeom>
          <a:noFill/>
        </p:spPr>
        <p:txBody>
          <a:bodyPr wrap="square" rtlCol="0">
            <a:spAutoFit/>
          </a:bodyPr>
          <a:lstStyle/>
          <a:p>
            <a:pPr algn="ctr" defTabSz="914217"/>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Leverage Snowflake’s data ecosystem to rapidly build a scorecard to track macro economic indicators like CPI, CCI, Inflation, Interest rates, Unemployment, consumer debt </a:t>
            </a:r>
            <a:r>
              <a:rPr lang="en-US" sz="1200" err="1">
                <a:solidFill>
                  <a:srgbClr val="FFFFFF"/>
                </a:solidFill>
                <a:latin typeface="Lato Light" panose="020F0502020204030203" pitchFamily="34" charset="0"/>
                <a:ea typeface="Lato Light" panose="020F0502020204030203" pitchFamily="34" charset="0"/>
                <a:cs typeface="Lato Light" panose="020F0502020204030203" pitchFamily="34" charset="0"/>
              </a:rPr>
              <a:t>etc</a:t>
            </a:r>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 from public data sources</a:t>
            </a:r>
          </a:p>
        </p:txBody>
      </p:sp>
      <p:sp>
        <p:nvSpPr>
          <p:cNvPr id="6" name="Title 3">
            <a:extLst>
              <a:ext uri="{FF2B5EF4-FFF2-40B4-BE49-F238E27FC236}">
                <a16:creationId xmlns:a16="http://schemas.microsoft.com/office/drawing/2014/main" id="{82965D18-913E-9983-C58C-98693E992753}"/>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solidFill>
                  <a:schemeClr val="tx2"/>
                </a:solidFill>
              </a:rPr>
              <a:t>Project Genesis Plus –Examples of Genesis benefits </a:t>
            </a:r>
          </a:p>
        </p:txBody>
      </p:sp>
      <p:pic>
        <p:nvPicPr>
          <p:cNvPr id="1028" name="Picture 4" descr="Sku Icons - Free SVG &amp; PNG Sku Images - Noun Project">
            <a:extLst>
              <a:ext uri="{FF2B5EF4-FFF2-40B4-BE49-F238E27FC236}">
                <a16:creationId xmlns:a16="http://schemas.microsoft.com/office/drawing/2014/main" id="{210FB422-8FE8-9B31-F0E0-EEACBBFA95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97" t="24259" r="21155" b="29092"/>
          <a:stretch/>
        </p:blipFill>
        <p:spPr bwMode="auto">
          <a:xfrm>
            <a:off x="4076865" y="3254928"/>
            <a:ext cx="573634" cy="4340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logo PNG images free download">
            <a:extLst>
              <a:ext uri="{FF2B5EF4-FFF2-40B4-BE49-F238E27FC236}">
                <a16:creationId xmlns:a16="http://schemas.microsoft.com/office/drawing/2014/main" id="{EC067C3A-99AA-84F7-644D-918126AC2A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56" t="36777" r="20906" b="35254"/>
          <a:stretch/>
        </p:blipFill>
        <p:spPr bwMode="auto">
          <a:xfrm>
            <a:off x="3798311" y="2255863"/>
            <a:ext cx="1256528" cy="455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Kpi - Free marketing icons">
            <a:extLst>
              <a:ext uri="{FF2B5EF4-FFF2-40B4-BE49-F238E27FC236}">
                <a16:creationId xmlns:a16="http://schemas.microsoft.com/office/drawing/2014/main" id="{28BD2A78-088D-46C0-8F67-D0DBF41D61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852" y="4192256"/>
            <a:ext cx="587921" cy="58792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F5AD55-9E47-5620-C4E0-BBEB3112F3B6}"/>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a:solidFill>
                  <a:schemeClr val="tx2"/>
                </a:solidFill>
                <a:latin typeface="Calibri" panose="020F0502020204030204" pitchFamily="34" charset="0"/>
                <a:cs typeface="Calibri" panose="020F0502020204030204" pitchFamily="34" charset="0"/>
              </a:rPr>
              <a:t>The following are examples of completed or in-process activities that have a rapidly compressed timeline due to levering the capabilities within Genesis compared to our existing platform</a:t>
            </a:r>
            <a:endParaRPr lang="en-US" sz="2000" i="1">
              <a:solidFill>
                <a:schemeClr val="tx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9CFC295-C9BA-9AAD-CE76-0D670A2E693D}"/>
              </a:ext>
            </a:extLst>
          </p:cNvPr>
          <p:cNvSpPr txBox="1"/>
          <p:nvPr/>
        </p:nvSpPr>
        <p:spPr>
          <a:xfrm>
            <a:off x="5080984" y="5203087"/>
            <a:ext cx="5163846" cy="646331"/>
          </a:xfrm>
          <a:prstGeom prst="rect">
            <a:avLst/>
          </a:prstGeom>
          <a:noFill/>
        </p:spPr>
        <p:txBody>
          <a:bodyPr wrap="square" rtlCol="0">
            <a:spAutoFit/>
          </a:bodyPr>
          <a:lstStyle/>
          <a:p>
            <a:pPr algn="ctr" defTabSz="914217"/>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Instant benefits due to Snowflake’s </a:t>
            </a:r>
            <a:r>
              <a:rPr lang="en-US" sz="1200" err="1">
                <a:solidFill>
                  <a:srgbClr val="FFFFFF"/>
                </a:solidFill>
                <a:latin typeface="Lato Light" panose="020F0502020204030203" pitchFamily="34" charset="0"/>
                <a:ea typeface="Lato Light" panose="020F0502020204030203" pitchFamily="34" charset="0"/>
                <a:cs typeface="Lato Light" panose="020F0502020204030203" pitchFamily="34" charset="0"/>
              </a:rPr>
              <a:t>platorm</a:t>
            </a:r>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 include Disaster Recovery, instances of delayed reporting, improved reporting performance, and budget &amp; forecast load accuracy, validation due to instant cloning</a:t>
            </a:r>
          </a:p>
        </p:txBody>
      </p:sp>
      <p:pic>
        <p:nvPicPr>
          <p:cNvPr id="1040" name="Picture 16" descr="9 Disaster Recovery Plan Icons - Free in SVG, PNG, ICO - IconScout">
            <a:extLst>
              <a:ext uri="{FF2B5EF4-FFF2-40B4-BE49-F238E27FC236}">
                <a16:creationId xmlns:a16="http://schemas.microsoft.com/office/drawing/2014/main" id="{DCD7A436-64F7-FB12-7E98-4F4134028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851" y="5232293"/>
            <a:ext cx="587921" cy="5879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6CF98A3-8710-F3E3-F023-6968DB404A01}"/>
              </a:ext>
            </a:extLst>
          </p:cNvPr>
          <p:cNvSpPr txBox="1"/>
          <p:nvPr/>
        </p:nvSpPr>
        <p:spPr>
          <a:xfrm>
            <a:off x="5080984" y="3148795"/>
            <a:ext cx="5163846" cy="646331"/>
          </a:xfrm>
          <a:prstGeom prst="rect">
            <a:avLst/>
          </a:prstGeom>
          <a:noFill/>
        </p:spPr>
        <p:txBody>
          <a:bodyPr wrap="square" rtlCol="0">
            <a:spAutoFit/>
          </a:bodyPr>
          <a:lstStyle/>
          <a:p>
            <a:pPr algn="ctr" defTabSz="914217"/>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Within a week, we have built a data model that includes all data domains sales, forecasts, inventory, POS, to drive the SKU rationalization program as well as provide to our internal and external partners for self-service</a:t>
            </a:r>
          </a:p>
        </p:txBody>
      </p:sp>
      <p:sp>
        <p:nvSpPr>
          <p:cNvPr id="16" name="TextBox 15">
            <a:extLst>
              <a:ext uri="{FF2B5EF4-FFF2-40B4-BE49-F238E27FC236}">
                <a16:creationId xmlns:a16="http://schemas.microsoft.com/office/drawing/2014/main" id="{4C06D4E2-473F-DA7B-3B9F-9DC74F894BBC}"/>
              </a:ext>
            </a:extLst>
          </p:cNvPr>
          <p:cNvSpPr txBox="1"/>
          <p:nvPr/>
        </p:nvSpPr>
        <p:spPr>
          <a:xfrm>
            <a:off x="5205731" y="2109639"/>
            <a:ext cx="5163846" cy="646331"/>
          </a:xfrm>
          <a:prstGeom prst="rect">
            <a:avLst/>
          </a:prstGeom>
          <a:noFill/>
        </p:spPr>
        <p:txBody>
          <a:bodyPr wrap="square" rtlCol="0">
            <a:spAutoFit/>
          </a:bodyPr>
          <a:lstStyle/>
          <a:p>
            <a:pPr algn="ctr" defTabSz="914217"/>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Snowflake’s ecosystem allows us </a:t>
            </a:r>
            <a:r>
              <a:rPr lang="en-US" sz="1200" b="1" i="1">
                <a:solidFill>
                  <a:srgbClr val="FFFFFF"/>
                </a:solidFill>
                <a:latin typeface="Lato Light" panose="020F0502020204030203" pitchFamily="34" charset="0"/>
                <a:ea typeface="Lato Light" panose="020F0502020204030203" pitchFamily="34" charset="0"/>
                <a:cs typeface="Lato Light" panose="020F0502020204030203" pitchFamily="34" charset="0"/>
              </a:rPr>
              <a:t>real-time access </a:t>
            </a:r>
            <a:r>
              <a:rPr lang="en-US" sz="1200">
                <a:solidFill>
                  <a:srgbClr val="FFFFFF"/>
                </a:solidFill>
                <a:latin typeface="Lato Light" panose="020F0502020204030203" pitchFamily="34" charset="0"/>
                <a:ea typeface="Lato Light" panose="020F0502020204030203" pitchFamily="34" charset="0"/>
                <a:cs typeface="Lato Light" panose="020F0502020204030203" pitchFamily="34" charset="0"/>
              </a:rPr>
              <a:t>to Amazon Vendor Central info like PO, OTIF, Amazon’s forecasts, sell through, and inventory. This will help improve sales ops and planning for all our divisions @Amazon </a:t>
            </a:r>
          </a:p>
        </p:txBody>
      </p:sp>
    </p:spTree>
    <p:extLst>
      <p:ext uri="{BB962C8B-B14F-4D97-AF65-F5344CB8AC3E}">
        <p14:creationId xmlns:p14="http://schemas.microsoft.com/office/powerpoint/2010/main" val="2145889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048BF5B-1A97-B34E-838C-2F72A486CDB3}"/>
              </a:ext>
            </a:extLst>
          </p:cNvPr>
          <p:cNvGrpSpPr/>
          <p:nvPr/>
        </p:nvGrpSpPr>
        <p:grpSpPr>
          <a:xfrm>
            <a:off x="46202" y="1552259"/>
            <a:ext cx="5802616" cy="4049430"/>
            <a:chOff x="13379577" y="3102349"/>
            <a:chExt cx="11668452" cy="8142978"/>
          </a:xfrm>
        </p:grpSpPr>
        <p:graphicFrame>
          <p:nvGraphicFramePr>
            <p:cNvPr id="26" name="Chart Placeholder 11">
              <a:extLst>
                <a:ext uri="{FF2B5EF4-FFF2-40B4-BE49-F238E27FC236}">
                  <a16:creationId xmlns:a16="http://schemas.microsoft.com/office/drawing/2014/main" id="{7D678F54-A876-664C-9A7F-AC1261B33C32}"/>
                </a:ext>
              </a:extLst>
            </p:cNvPr>
            <p:cNvGraphicFramePr>
              <a:graphicFrameLocks/>
            </p:cNvGraphicFramePr>
            <p:nvPr>
              <p:extLst>
                <p:ext uri="{D42A27DB-BD31-4B8C-83A1-F6EECF244321}">
                  <p14:modId xmlns:p14="http://schemas.microsoft.com/office/powerpoint/2010/main" val="487468399"/>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26">
              <a:extLst>
                <a:ext uri="{FF2B5EF4-FFF2-40B4-BE49-F238E27FC236}">
                  <a16:creationId xmlns:a16="http://schemas.microsoft.com/office/drawing/2014/main" id="{C1E71E63-1032-614C-8F10-8102D32EE812}"/>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sp>
        <p:nvSpPr>
          <p:cNvPr id="7" name="Oval 6">
            <a:extLst>
              <a:ext uri="{FF2B5EF4-FFF2-40B4-BE49-F238E27FC236}">
                <a16:creationId xmlns:a16="http://schemas.microsoft.com/office/drawing/2014/main" id="{28A5F0F2-3B57-5D4C-B5DC-50ED188D312A}"/>
              </a:ext>
            </a:extLst>
          </p:cNvPr>
          <p:cNvSpPr/>
          <p:nvPr/>
        </p:nvSpPr>
        <p:spPr>
          <a:xfrm>
            <a:off x="441202" y="5520325"/>
            <a:ext cx="161755" cy="161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34" name="Oval 33">
            <a:extLst>
              <a:ext uri="{FF2B5EF4-FFF2-40B4-BE49-F238E27FC236}">
                <a16:creationId xmlns:a16="http://schemas.microsoft.com/office/drawing/2014/main" id="{F8A62562-CB22-BC40-9D8D-3C7C29775F2E}"/>
              </a:ext>
            </a:extLst>
          </p:cNvPr>
          <p:cNvSpPr/>
          <p:nvPr/>
        </p:nvSpPr>
        <p:spPr>
          <a:xfrm>
            <a:off x="2266600" y="5554237"/>
            <a:ext cx="161755" cy="161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35" name="Oval 34">
            <a:extLst>
              <a:ext uri="{FF2B5EF4-FFF2-40B4-BE49-F238E27FC236}">
                <a16:creationId xmlns:a16="http://schemas.microsoft.com/office/drawing/2014/main" id="{AAC94C4E-DEB9-9A4C-8686-C39E31C7AF10}"/>
              </a:ext>
            </a:extLst>
          </p:cNvPr>
          <p:cNvSpPr/>
          <p:nvPr/>
        </p:nvSpPr>
        <p:spPr>
          <a:xfrm>
            <a:off x="4091998" y="5557346"/>
            <a:ext cx="161755" cy="161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nvGrpSpPr>
          <p:cNvPr id="8" name="Group 7">
            <a:extLst>
              <a:ext uri="{FF2B5EF4-FFF2-40B4-BE49-F238E27FC236}">
                <a16:creationId xmlns:a16="http://schemas.microsoft.com/office/drawing/2014/main" id="{5797EDAF-998E-6F41-88AC-187E7C4929FD}"/>
              </a:ext>
            </a:extLst>
          </p:cNvPr>
          <p:cNvGrpSpPr/>
          <p:nvPr/>
        </p:nvGrpSpPr>
        <p:grpSpPr>
          <a:xfrm>
            <a:off x="632940" y="5307390"/>
            <a:ext cx="1603677" cy="633834"/>
            <a:chOff x="11079729" y="5178028"/>
            <a:chExt cx="3207771" cy="1267831"/>
          </a:xfrm>
        </p:grpSpPr>
        <p:sp>
          <p:nvSpPr>
            <p:cNvPr id="37" name="TextBox 36">
              <a:extLst>
                <a:ext uri="{FF2B5EF4-FFF2-40B4-BE49-F238E27FC236}">
                  <a16:creationId xmlns:a16="http://schemas.microsoft.com/office/drawing/2014/main" id="{3AD392F9-4E1E-DC4F-B422-DCB65B6E58E4}"/>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Committed</a:t>
              </a:r>
            </a:p>
          </p:txBody>
        </p:sp>
        <p:sp>
          <p:nvSpPr>
            <p:cNvPr id="38" name="TextBox 37">
              <a:extLst>
                <a:ext uri="{FF2B5EF4-FFF2-40B4-BE49-F238E27FC236}">
                  <a16:creationId xmlns:a16="http://schemas.microsoft.com/office/drawing/2014/main" id="{962542D1-4D88-CD44-AA9A-27223C6FC325}"/>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$363,505</a:t>
              </a:r>
            </a:p>
          </p:txBody>
        </p:sp>
      </p:grpSp>
      <p:grpSp>
        <p:nvGrpSpPr>
          <p:cNvPr id="51" name="Group 50">
            <a:extLst>
              <a:ext uri="{FF2B5EF4-FFF2-40B4-BE49-F238E27FC236}">
                <a16:creationId xmlns:a16="http://schemas.microsoft.com/office/drawing/2014/main" id="{FE6FBEED-8C67-F748-8AA1-732CABF609ED}"/>
              </a:ext>
            </a:extLst>
          </p:cNvPr>
          <p:cNvGrpSpPr/>
          <p:nvPr/>
        </p:nvGrpSpPr>
        <p:grpSpPr>
          <a:xfrm>
            <a:off x="2458338" y="5342671"/>
            <a:ext cx="1603677" cy="633834"/>
            <a:chOff x="11079729" y="5178028"/>
            <a:chExt cx="3207771" cy="1267831"/>
          </a:xfrm>
        </p:grpSpPr>
        <p:sp>
          <p:nvSpPr>
            <p:cNvPr id="52" name="TextBox 51">
              <a:extLst>
                <a:ext uri="{FF2B5EF4-FFF2-40B4-BE49-F238E27FC236}">
                  <a16:creationId xmlns:a16="http://schemas.microsoft.com/office/drawing/2014/main" id="{070EB6BA-205A-D641-B552-9E8602116758}"/>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Planned</a:t>
              </a:r>
            </a:p>
          </p:txBody>
        </p:sp>
        <p:sp>
          <p:nvSpPr>
            <p:cNvPr id="55" name="TextBox 54">
              <a:extLst>
                <a:ext uri="{FF2B5EF4-FFF2-40B4-BE49-F238E27FC236}">
                  <a16:creationId xmlns:a16="http://schemas.microsoft.com/office/drawing/2014/main" id="{6A858D59-DD33-5A4D-829B-4F6DE4C940A8}"/>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$477,675</a:t>
              </a:r>
            </a:p>
          </p:txBody>
        </p:sp>
      </p:grpSp>
      <p:grpSp>
        <p:nvGrpSpPr>
          <p:cNvPr id="56" name="Group 55">
            <a:extLst>
              <a:ext uri="{FF2B5EF4-FFF2-40B4-BE49-F238E27FC236}">
                <a16:creationId xmlns:a16="http://schemas.microsoft.com/office/drawing/2014/main" id="{422D44B0-79ED-C941-A13B-4968723DE261}"/>
              </a:ext>
            </a:extLst>
          </p:cNvPr>
          <p:cNvGrpSpPr/>
          <p:nvPr/>
        </p:nvGrpSpPr>
        <p:grpSpPr>
          <a:xfrm>
            <a:off x="4283735" y="5317839"/>
            <a:ext cx="1603677" cy="633834"/>
            <a:chOff x="11079729" y="5178028"/>
            <a:chExt cx="3207771" cy="1267831"/>
          </a:xfrm>
        </p:grpSpPr>
        <p:sp>
          <p:nvSpPr>
            <p:cNvPr id="57" name="TextBox 56">
              <a:extLst>
                <a:ext uri="{FF2B5EF4-FFF2-40B4-BE49-F238E27FC236}">
                  <a16:creationId xmlns:a16="http://schemas.microsoft.com/office/drawing/2014/main" id="{EBA9BC94-1083-7B49-B3DD-1A5A153010F7}"/>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Not Planned</a:t>
              </a:r>
            </a:p>
          </p:txBody>
        </p:sp>
        <p:sp>
          <p:nvSpPr>
            <p:cNvPr id="58" name="TextBox 57">
              <a:extLst>
                <a:ext uri="{FF2B5EF4-FFF2-40B4-BE49-F238E27FC236}">
                  <a16:creationId xmlns:a16="http://schemas.microsoft.com/office/drawing/2014/main" id="{723D2F0E-B543-8144-986D-8A93EE73EC12}"/>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$2,820</a:t>
              </a:r>
            </a:p>
          </p:txBody>
        </p:sp>
      </p:grpSp>
      <p:grpSp>
        <p:nvGrpSpPr>
          <p:cNvPr id="72" name="Group 71">
            <a:extLst>
              <a:ext uri="{FF2B5EF4-FFF2-40B4-BE49-F238E27FC236}">
                <a16:creationId xmlns:a16="http://schemas.microsoft.com/office/drawing/2014/main" id="{14AEC37C-7497-344F-A0ED-F72A7A495368}"/>
              </a:ext>
            </a:extLst>
          </p:cNvPr>
          <p:cNvGrpSpPr/>
          <p:nvPr/>
        </p:nvGrpSpPr>
        <p:grpSpPr>
          <a:xfrm>
            <a:off x="2131451" y="3161595"/>
            <a:ext cx="1639660" cy="871907"/>
            <a:chOff x="10330047" y="4243470"/>
            <a:chExt cx="3717559" cy="1976852"/>
          </a:xfrm>
        </p:grpSpPr>
        <p:sp>
          <p:nvSpPr>
            <p:cNvPr id="73" name="Rectangle 25">
              <a:extLst>
                <a:ext uri="{FF2B5EF4-FFF2-40B4-BE49-F238E27FC236}">
                  <a16:creationId xmlns:a16="http://schemas.microsoft.com/office/drawing/2014/main" id="{B4699FE6-A6B9-AE4E-B251-AAE04BD318C0}"/>
                </a:ext>
              </a:extLst>
            </p:cNvPr>
            <p:cNvSpPr>
              <a:spLocks/>
            </p:cNvSpPr>
            <p:nvPr/>
          </p:nvSpPr>
          <p:spPr bwMode="auto">
            <a:xfrm>
              <a:off x="10330047" y="5615563"/>
              <a:ext cx="3717559" cy="60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1400">
                  <a:solidFill>
                    <a:srgbClr val="777678"/>
                  </a:solidFill>
                  <a:latin typeface="Century Gothic" panose="020B0502020202020204" pitchFamily="34" charset="0"/>
                  <a:ea typeface="Open Sans" charset="0"/>
                  <a:cs typeface="Open Sans" charset="0"/>
                  <a:sym typeface="Open Sans" charset="0"/>
                </a:rPr>
                <a:t>Capex</a:t>
              </a:r>
              <a:endParaRPr lang="x-none" altLang="x-none" sz="1400">
                <a:solidFill>
                  <a:srgbClr val="777678"/>
                </a:solidFill>
                <a:latin typeface="Century Gothic" panose="020B0502020202020204" pitchFamily="34" charset="0"/>
                <a:ea typeface="Open Sans" charset="0"/>
                <a:cs typeface="Open Sans" charset="0"/>
                <a:sym typeface="Open Sans" charset="0"/>
              </a:endParaRPr>
            </a:p>
          </p:txBody>
        </p:sp>
        <p:sp>
          <p:nvSpPr>
            <p:cNvPr id="74" name="Rectangle 26">
              <a:extLst>
                <a:ext uri="{FF2B5EF4-FFF2-40B4-BE49-F238E27FC236}">
                  <a16:creationId xmlns:a16="http://schemas.microsoft.com/office/drawing/2014/main" id="{93539C4D-D419-5847-BB0A-84445C8AA4AC}"/>
                </a:ext>
              </a:extLst>
            </p:cNvPr>
            <p:cNvSpPr>
              <a:spLocks/>
            </p:cNvSpPr>
            <p:nvPr/>
          </p:nvSpPr>
          <p:spPr bwMode="auto">
            <a:xfrm>
              <a:off x="10662733" y="4243470"/>
              <a:ext cx="3052187" cy="13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3599" b="1">
                  <a:solidFill>
                    <a:srgbClr val="3F4347"/>
                  </a:solidFill>
                  <a:latin typeface="Century Gothic" panose="020B0502020202020204" pitchFamily="34" charset="0"/>
                  <a:ea typeface="Open Sans Light" charset="0"/>
                  <a:cs typeface="Open Sans Light" charset="0"/>
                  <a:sym typeface="Open Sans Light" charset="0"/>
                </a:rPr>
                <a:t>844k</a:t>
              </a:r>
              <a:endParaRPr lang="x-none" altLang="x-none" sz="3599" b="1">
                <a:solidFill>
                  <a:srgbClr val="3F4347"/>
                </a:solidFill>
                <a:latin typeface="Century Gothic" panose="020B0502020202020204" pitchFamily="34" charset="0"/>
                <a:ea typeface="Open Sans Light" charset="0"/>
                <a:cs typeface="Open Sans Light" charset="0"/>
                <a:sym typeface="Open Sans Light" charset="0"/>
              </a:endParaRPr>
            </a:p>
          </p:txBody>
        </p:sp>
      </p:grpSp>
      <p:grpSp>
        <p:nvGrpSpPr>
          <p:cNvPr id="3" name="Group 2">
            <a:extLst>
              <a:ext uri="{FF2B5EF4-FFF2-40B4-BE49-F238E27FC236}">
                <a16:creationId xmlns:a16="http://schemas.microsoft.com/office/drawing/2014/main" id="{8C5B508A-662D-35BB-0974-944AFAD51E36}"/>
              </a:ext>
            </a:extLst>
          </p:cNvPr>
          <p:cNvGrpSpPr/>
          <p:nvPr/>
        </p:nvGrpSpPr>
        <p:grpSpPr>
          <a:xfrm>
            <a:off x="6119124" y="1621533"/>
            <a:ext cx="5802616" cy="4049430"/>
            <a:chOff x="13379577" y="3102349"/>
            <a:chExt cx="11668452" cy="8142978"/>
          </a:xfrm>
        </p:grpSpPr>
        <p:graphicFrame>
          <p:nvGraphicFramePr>
            <p:cNvPr id="4" name="Chart Placeholder 11">
              <a:extLst>
                <a:ext uri="{FF2B5EF4-FFF2-40B4-BE49-F238E27FC236}">
                  <a16:creationId xmlns:a16="http://schemas.microsoft.com/office/drawing/2014/main" id="{7C92B15D-1583-2454-8381-300CA698BB23}"/>
                </a:ext>
              </a:extLst>
            </p:cNvPr>
            <p:cNvGraphicFramePr>
              <a:graphicFrameLocks/>
            </p:cNvGraphicFramePr>
            <p:nvPr>
              <p:extLst>
                <p:ext uri="{D42A27DB-BD31-4B8C-83A1-F6EECF244321}">
                  <p14:modId xmlns:p14="http://schemas.microsoft.com/office/powerpoint/2010/main" val="583677346"/>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17E4A5C9-8420-5350-E803-8B65157683ED}"/>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sp>
        <p:nvSpPr>
          <p:cNvPr id="6" name="Oval 5">
            <a:extLst>
              <a:ext uri="{FF2B5EF4-FFF2-40B4-BE49-F238E27FC236}">
                <a16:creationId xmlns:a16="http://schemas.microsoft.com/office/drawing/2014/main" id="{5EB01ACF-36C0-AB5E-387C-6EBA85C6CCE5}"/>
              </a:ext>
            </a:extLst>
          </p:cNvPr>
          <p:cNvSpPr/>
          <p:nvPr/>
        </p:nvSpPr>
        <p:spPr>
          <a:xfrm>
            <a:off x="6514124" y="5589599"/>
            <a:ext cx="161755" cy="161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10" name="Oval 9">
            <a:extLst>
              <a:ext uri="{FF2B5EF4-FFF2-40B4-BE49-F238E27FC236}">
                <a16:creationId xmlns:a16="http://schemas.microsoft.com/office/drawing/2014/main" id="{99914E64-4B8B-7BCB-0732-3314EF42FBE3}"/>
              </a:ext>
            </a:extLst>
          </p:cNvPr>
          <p:cNvSpPr/>
          <p:nvPr/>
        </p:nvSpPr>
        <p:spPr>
          <a:xfrm>
            <a:off x="8339522" y="5623511"/>
            <a:ext cx="161755" cy="161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sp>
        <p:nvSpPr>
          <p:cNvPr id="11" name="Oval 10">
            <a:extLst>
              <a:ext uri="{FF2B5EF4-FFF2-40B4-BE49-F238E27FC236}">
                <a16:creationId xmlns:a16="http://schemas.microsoft.com/office/drawing/2014/main" id="{4E80CE1B-EC52-2FC6-AF5B-9CB9AA90BDF9}"/>
              </a:ext>
            </a:extLst>
          </p:cNvPr>
          <p:cNvSpPr/>
          <p:nvPr/>
        </p:nvSpPr>
        <p:spPr>
          <a:xfrm>
            <a:off x="10164920" y="5626620"/>
            <a:ext cx="161755" cy="161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panose="020F0502020204030204"/>
            </a:endParaRPr>
          </a:p>
        </p:txBody>
      </p:sp>
      <p:grpSp>
        <p:nvGrpSpPr>
          <p:cNvPr id="12" name="Group 11">
            <a:extLst>
              <a:ext uri="{FF2B5EF4-FFF2-40B4-BE49-F238E27FC236}">
                <a16:creationId xmlns:a16="http://schemas.microsoft.com/office/drawing/2014/main" id="{0ACF214B-91F5-0605-17AE-4C4967EA51EC}"/>
              </a:ext>
            </a:extLst>
          </p:cNvPr>
          <p:cNvGrpSpPr/>
          <p:nvPr/>
        </p:nvGrpSpPr>
        <p:grpSpPr>
          <a:xfrm>
            <a:off x="6705862" y="5376664"/>
            <a:ext cx="1603677" cy="633834"/>
            <a:chOff x="11079729" y="5178028"/>
            <a:chExt cx="3207771" cy="1267831"/>
          </a:xfrm>
        </p:grpSpPr>
        <p:sp>
          <p:nvSpPr>
            <p:cNvPr id="13" name="TextBox 12">
              <a:extLst>
                <a:ext uri="{FF2B5EF4-FFF2-40B4-BE49-F238E27FC236}">
                  <a16:creationId xmlns:a16="http://schemas.microsoft.com/office/drawing/2014/main" id="{6FF80635-F449-C8F8-D5BE-4F3E1481BCB9}"/>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Committed</a:t>
              </a:r>
            </a:p>
          </p:txBody>
        </p:sp>
        <p:sp>
          <p:nvSpPr>
            <p:cNvPr id="14" name="TextBox 13">
              <a:extLst>
                <a:ext uri="{FF2B5EF4-FFF2-40B4-BE49-F238E27FC236}">
                  <a16:creationId xmlns:a16="http://schemas.microsoft.com/office/drawing/2014/main" id="{ADFDA9BF-194D-B940-9BE4-DB2CE8760B60}"/>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$169,500</a:t>
              </a:r>
            </a:p>
          </p:txBody>
        </p:sp>
      </p:grpSp>
      <p:grpSp>
        <p:nvGrpSpPr>
          <p:cNvPr id="15" name="Group 14">
            <a:extLst>
              <a:ext uri="{FF2B5EF4-FFF2-40B4-BE49-F238E27FC236}">
                <a16:creationId xmlns:a16="http://schemas.microsoft.com/office/drawing/2014/main" id="{1D50A7DA-0C62-EFD6-4103-FC886EA54619}"/>
              </a:ext>
            </a:extLst>
          </p:cNvPr>
          <p:cNvGrpSpPr/>
          <p:nvPr/>
        </p:nvGrpSpPr>
        <p:grpSpPr>
          <a:xfrm>
            <a:off x="8531260" y="5402709"/>
            <a:ext cx="1603677" cy="633834"/>
            <a:chOff x="11079729" y="5178028"/>
            <a:chExt cx="3207771" cy="1267831"/>
          </a:xfrm>
        </p:grpSpPr>
        <p:sp>
          <p:nvSpPr>
            <p:cNvPr id="16" name="TextBox 15">
              <a:extLst>
                <a:ext uri="{FF2B5EF4-FFF2-40B4-BE49-F238E27FC236}">
                  <a16:creationId xmlns:a16="http://schemas.microsoft.com/office/drawing/2014/main" id="{BBF1A1B4-55CD-DDD0-4A97-A194EC96C6F0}"/>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Planned</a:t>
              </a:r>
            </a:p>
          </p:txBody>
        </p:sp>
        <p:sp>
          <p:nvSpPr>
            <p:cNvPr id="17" name="TextBox 16">
              <a:extLst>
                <a:ext uri="{FF2B5EF4-FFF2-40B4-BE49-F238E27FC236}">
                  <a16:creationId xmlns:a16="http://schemas.microsoft.com/office/drawing/2014/main" id="{376FD7B6-71B7-29AB-D174-D60684964BB4}"/>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$115,000</a:t>
              </a:r>
            </a:p>
          </p:txBody>
        </p:sp>
      </p:grpSp>
      <p:grpSp>
        <p:nvGrpSpPr>
          <p:cNvPr id="18" name="Group 17">
            <a:extLst>
              <a:ext uri="{FF2B5EF4-FFF2-40B4-BE49-F238E27FC236}">
                <a16:creationId xmlns:a16="http://schemas.microsoft.com/office/drawing/2014/main" id="{15640F5C-3491-1494-411B-EFF6E59F1726}"/>
              </a:ext>
            </a:extLst>
          </p:cNvPr>
          <p:cNvGrpSpPr/>
          <p:nvPr/>
        </p:nvGrpSpPr>
        <p:grpSpPr>
          <a:xfrm>
            <a:off x="10356657" y="5387113"/>
            <a:ext cx="1603677" cy="633834"/>
            <a:chOff x="11079729" y="5178028"/>
            <a:chExt cx="3207771" cy="1267831"/>
          </a:xfrm>
        </p:grpSpPr>
        <p:sp>
          <p:nvSpPr>
            <p:cNvPr id="19" name="TextBox 18">
              <a:extLst>
                <a:ext uri="{FF2B5EF4-FFF2-40B4-BE49-F238E27FC236}">
                  <a16:creationId xmlns:a16="http://schemas.microsoft.com/office/drawing/2014/main" id="{1244D2D5-60E0-87E1-3E28-7DD8C7407B61}"/>
                </a:ext>
              </a:extLst>
            </p:cNvPr>
            <p:cNvSpPr txBox="1"/>
            <p:nvPr/>
          </p:nvSpPr>
          <p:spPr>
            <a:xfrm>
              <a:off x="11079729" y="5178028"/>
              <a:ext cx="3207769" cy="615633"/>
            </a:xfrm>
            <a:prstGeom prst="rect">
              <a:avLst/>
            </a:prstGeom>
            <a:noFill/>
          </p:spPr>
          <p:txBody>
            <a:bodyPr wrap="square" rtlCol="0">
              <a:spAutoFit/>
            </a:bodyPr>
            <a:lstStyle/>
            <a:p>
              <a:pPr defTabSz="228554"/>
              <a:r>
                <a:rPr lang="en-US" sz="1400">
                  <a:solidFill>
                    <a:srgbClr val="777678"/>
                  </a:solidFill>
                  <a:latin typeface="Century Gothic" panose="020B0502020202020204" pitchFamily="34" charset="0"/>
                  <a:ea typeface="Lato Light" panose="020F0502020204030203" pitchFamily="34" charset="0"/>
                  <a:cs typeface="Lato Light" panose="020F0502020204030203" pitchFamily="34" charset="0"/>
                </a:rPr>
                <a:t>Not Planned</a:t>
              </a:r>
            </a:p>
          </p:txBody>
        </p:sp>
        <p:sp>
          <p:nvSpPr>
            <p:cNvPr id="20" name="TextBox 19">
              <a:extLst>
                <a:ext uri="{FF2B5EF4-FFF2-40B4-BE49-F238E27FC236}">
                  <a16:creationId xmlns:a16="http://schemas.microsoft.com/office/drawing/2014/main" id="{98D9D846-7497-541B-C970-F40F1C1B89C6}"/>
                </a:ext>
              </a:extLst>
            </p:cNvPr>
            <p:cNvSpPr txBox="1"/>
            <p:nvPr/>
          </p:nvSpPr>
          <p:spPr>
            <a:xfrm>
              <a:off x="11079729" y="5707100"/>
              <a:ext cx="3207771" cy="738759"/>
            </a:xfrm>
            <a:prstGeom prst="rect">
              <a:avLst/>
            </a:prstGeom>
            <a:noFill/>
          </p:spPr>
          <p:txBody>
            <a:bodyPr wrap="square" rtlCol="0">
              <a:spAutoFit/>
            </a:bodyPr>
            <a:lstStyle/>
            <a:p>
              <a:pPr defTabSz="228554"/>
              <a:r>
                <a:rPr lang="en-US" b="1">
                  <a:solidFill>
                    <a:srgbClr val="11133A"/>
                  </a:solidFill>
                  <a:latin typeface="Century Gothic" panose="020B0502020202020204" pitchFamily="34" charset="0"/>
                  <a:ea typeface="Roboto Medium" panose="02000000000000000000" pitchFamily="2" charset="0"/>
                  <a:cs typeface="Arial" panose="020B0604020202020204" pitchFamily="34" charset="0"/>
                </a:rPr>
                <a:t>$65,500</a:t>
              </a:r>
            </a:p>
          </p:txBody>
        </p:sp>
      </p:grpSp>
      <p:grpSp>
        <p:nvGrpSpPr>
          <p:cNvPr id="21" name="Group 20">
            <a:extLst>
              <a:ext uri="{FF2B5EF4-FFF2-40B4-BE49-F238E27FC236}">
                <a16:creationId xmlns:a16="http://schemas.microsoft.com/office/drawing/2014/main" id="{7E6102DC-C455-BF85-BB15-42C128ADD2E2}"/>
              </a:ext>
            </a:extLst>
          </p:cNvPr>
          <p:cNvGrpSpPr/>
          <p:nvPr/>
        </p:nvGrpSpPr>
        <p:grpSpPr>
          <a:xfrm>
            <a:off x="8204373" y="3230869"/>
            <a:ext cx="1639660" cy="871907"/>
            <a:chOff x="10330047" y="4243470"/>
            <a:chExt cx="3717559" cy="1976852"/>
          </a:xfrm>
        </p:grpSpPr>
        <p:sp>
          <p:nvSpPr>
            <p:cNvPr id="22" name="Rectangle 25">
              <a:extLst>
                <a:ext uri="{FF2B5EF4-FFF2-40B4-BE49-F238E27FC236}">
                  <a16:creationId xmlns:a16="http://schemas.microsoft.com/office/drawing/2014/main" id="{9FC88524-10B0-5452-A479-74B81AC19B29}"/>
                </a:ext>
              </a:extLst>
            </p:cNvPr>
            <p:cNvSpPr>
              <a:spLocks/>
            </p:cNvSpPr>
            <p:nvPr/>
          </p:nvSpPr>
          <p:spPr bwMode="auto">
            <a:xfrm>
              <a:off x="10330047" y="5615563"/>
              <a:ext cx="3717559" cy="60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1400" err="1">
                  <a:solidFill>
                    <a:srgbClr val="777678"/>
                  </a:solidFill>
                  <a:latin typeface="Century Gothic" panose="020B0502020202020204" pitchFamily="34" charset="0"/>
                  <a:ea typeface="Open Sans" charset="0"/>
                  <a:cs typeface="Open Sans" charset="0"/>
                  <a:sym typeface="Open Sans" charset="0"/>
                </a:rPr>
                <a:t>Opex</a:t>
              </a:r>
              <a:endParaRPr lang="x-none" altLang="x-none" sz="1400">
                <a:solidFill>
                  <a:srgbClr val="777678"/>
                </a:solidFill>
                <a:latin typeface="Century Gothic" panose="020B0502020202020204" pitchFamily="34" charset="0"/>
                <a:ea typeface="Open Sans" charset="0"/>
                <a:cs typeface="Open Sans" charset="0"/>
                <a:sym typeface="Open Sans" charset="0"/>
              </a:endParaRPr>
            </a:p>
          </p:txBody>
        </p:sp>
        <p:sp>
          <p:nvSpPr>
            <p:cNvPr id="23" name="Rectangle 26">
              <a:extLst>
                <a:ext uri="{FF2B5EF4-FFF2-40B4-BE49-F238E27FC236}">
                  <a16:creationId xmlns:a16="http://schemas.microsoft.com/office/drawing/2014/main" id="{E0C319F2-1C10-4691-40FF-A47500095B80}"/>
                </a:ext>
              </a:extLst>
            </p:cNvPr>
            <p:cNvSpPr>
              <a:spLocks/>
            </p:cNvSpPr>
            <p:nvPr/>
          </p:nvSpPr>
          <p:spPr bwMode="auto">
            <a:xfrm>
              <a:off x="10662733" y="4243470"/>
              <a:ext cx="3052187" cy="13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397" tIns="25397" rIns="25397" bIns="25397" anchor="ctr">
              <a:spAutoFit/>
            </a:bodyPr>
            <a:lstStyle/>
            <a:p>
              <a:pPr algn="ctr" defTabSz="228554">
                <a:defRPr/>
              </a:pPr>
              <a:r>
                <a:rPr lang="en-US" altLang="x-none" sz="3599" b="1">
                  <a:solidFill>
                    <a:srgbClr val="3F4347"/>
                  </a:solidFill>
                  <a:latin typeface="Century Gothic" panose="020B0502020202020204" pitchFamily="34" charset="0"/>
                  <a:ea typeface="Open Sans Light" charset="0"/>
                  <a:cs typeface="Open Sans Light" charset="0"/>
                  <a:sym typeface="Open Sans Light" charset="0"/>
                </a:rPr>
                <a:t>350k</a:t>
              </a:r>
              <a:endParaRPr lang="x-none" altLang="x-none" sz="3599" b="1">
                <a:solidFill>
                  <a:srgbClr val="3F4347"/>
                </a:solidFill>
                <a:latin typeface="Century Gothic" panose="020B0502020202020204" pitchFamily="34" charset="0"/>
                <a:ea typeface="Open Sans Light" charset="0"/>
                <a:cs typeface="Open Sans Light" charset="0"/>
                <a:sym typeface="Open Sans Light" charset="0"/>
              </a:endParaRPr>
            </a:p>
          </p:txBody>
        </p:sp>
      </p:grpSp>
      <p:sp>
        <p:nvSpPr>
          <p:cNvPr id="24" name="Title 1">
            <a:extLst>
              <a:ext uri="{FF2B5EF4-FFF2-40B4-BE49-F238E27FC236}">
                <a16:creationId xmlns:a16="http://schemas.microsoft.com/office/drawing/2014/main" id="{266C5068-F389-0195-2778-D728BDC69470}"/>
              </a:ext>
            </a:extLst>
          </p:cNvPr>
          <p:cNvSpPr txBox="1">
            <a:spLocks/>
          </p:cNvSpPr>
          <p:nvPr/>
        </p:nvSpPr>
        <p:spPr>
          <a:xfrm>
            <a:off x="458724" y="453099"/>
            <a:ext cx="11274552" cy="685800"/>
          </a:xfrm>
          <a:prstGeom prst="rect">
            <a:avLst/>
          </a:prstGeom>
        </p:spPr>
        <p:txBody>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solidFill>
                  <a:schemeClr val="tx2"/>
                </a:solidFill>
                <a:latin typeface="Arial headings"/>
              </a:rPr>
              <a:t>Project Genesis – FY23 Budget</a:t>
            </a:r>
          </a:p>
        </p:txBody>
      </p:sp>
    </p:spTree>
    <p:extLst>
      <p:ext uri="{BB962C8B-B14F-4D97-AF65-F5344CB8AC3E}">
        <p14:creationId xmlns:p14="http://schemas.microsoft.com/office/powerpoint/2010/main" val="4002396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49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78E8FEF0-8B00-064E-94EC-318C2207C731}"/>
              </a:ext>
            </a:extLst>
          </p:cNvPr>
          <p:cNvSpPr/>
          <p:nvPr/>
        </p:nvSpPr>
        <p:spPr>
          <a:xfrm>
            <a:off x="1202021" y="2353782"/>
            <a:ext cx="1078519" cy="1075040"/>
          </a:xfrm>
          <a:prstGeom prst="ellipse">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77" name="직사각형 2">
            <a:extLst>
              <a:ext uri="{FF2B5EF4-FFF2-40B4-BE49-F238E27FC236}">
                <a16:creationId xmlns:a16="http://schemas.microsoft.com/office/drawing/2014/main" id="{DA9A18EE-76EA-7D41-9606-BDA3FA7B0E63}"/>
              </a:ext>
            </a:extLst>
          </p:cNvPr>
          <p:cNvSpPr/>
          <p:nvPr/>
        </p:nvSpPr>
        <p:spPr>
          <a:xfrm rot="5400000">
            <a:off x="1141303" y="2670623"/>
            <a:ext cx="1169440" cy="68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78" name="Triangle 77">
            <a:extLst>
              <a:ext uri="{FF2B5EF4-FFF2-40B4-BE49-F238E27FC236}">
                <a16:creationId xmlns:a16="http://schemas.microsoft.com/office/drawing/2014/main" id="{992B0027-B32F-9749-88FE-35A99C656B27}"/>
              </a:ext>
            </a:extLst>
          </p:cNvPr>
          <p:cNvSpPr/>
          <p:nvPr/>
        </p:nvSpPr>
        <p:spPr>
          <a:xfrm rot="5400000">
            <a:off x="4565273" y="2070529"/>
            <a:ext cx="238970" cy="16535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82" name="Oval 81">
            <a:extLst>
              <a:ext uri="{FF2B5EF4-FFF2-40B4-BE49-F238E27FC236}">
                <a16:creationId xmlns:a16="http://schemas.microsoft.com/office/drawing/2014/main" id="{EBD7BC5F-96D4-664F-9D70-B235820931F4}"/>
              </a:ext>
            </a:extLst>
          </p:cNvPr>
          <p:cNvSpPr/>
          <p:nvPr/>
        </p:nvSpPr>
        <p:spPr>
          <a:xfrm>
            <a:off x="1202021" y="3779010"/>
            <a:ext cx="1078519" cy="1075040"/>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3" name="직사각형 2">
            <a:extLst>
              <a:ext uri="{FF2B5EF4-FFF2-40B4-BE49-F238E27FC236}">
                <a16:creationId xmlns:a16="http://schemas.microsoft.com/office/drawing/2014/main" id="{A6F6EDE0-4995-3343-AA37-4E291A94F4EF}"/>
              </a:ext>
            </a:extLst>
          </p:cNvPr>
          <p:cNvSpPr/>
          <p:nvPr/>
        </p:nvSpPr>
        <p:spPr>
          <a:xfrm rot="5400000">
            <a:off x="1141303" y="4095851"/>
            <a:ext cx="1169440" cy="688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4" name="Triangle 83">
            <a:extLst>
              <a:ext uri="{FF2B5EF4-FFF2-40B4-BE49-F238E27FC236}">
                <a16:creationId xmlns:a16="http://schemas.microsoft.com/office/drawing/2014/main" id="{99F850D7-96EC-2B4A-AA73-6405371B1137}"/>
              </a:ext>
            </a:extLst>
          </p:cNvPr>
          <p:cNvSpPr/>
          <p:nvPr/>
        </p:nvSpPr>
        <p:spPr>
          <a:xfrm rot="5400000">
            <a:off x="4565273" y="3495757"/>
            <a:ext cx="238970" cy="1653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75" name="직사각형 1">
            <a:extLst>
              <a:ext uri="{FF2B5EF4-FFF2-40B4-BE49-F238E27FC236}">
                <a16:creationId xmlns:a16="http://schemas.microsoft.com/office/drawing/2014/main" id="{7AC75993-EBD5-FB43-BC57-56CB63BA44AA}"/>
              </a:ext>
            </a:extLst>
          </p:cNvPr>
          <p:cNvSpPr/>
          <p:nvPr/>
        </p:nvSpPr>
        <p:spPr>
          <a:xfrm>
            <a:off x="1691601" y="2120323"/>
            <a:ext cx="2910479" cy="6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1" name="직사각형 1">
            <a:extLst>
              <a:ext uri="{FF2B5EF4-FFF2-40B4-BE49-F238E27FC236}">
                <a16:creationId xmlns:a16="http://schemas.microsoft.com/office/drawing/2014/main" id="{327033F1-F7E3-CC4C-83FD-AC606D68377C}"/>
              </a:ext>
            </a:extLst>
          </p:cNvPr>
          <p:cNvSpPr/>
          <p:nvPr/>
        </p:nvSpPr>
        <p:spPr>
          <a:xfrm>
            <a:off x="1691601" y="3545551"/>
            <a:ext cx="2910479" cy="686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6" name="직사각형 1">
            <a:extLst>
              <a:ext uri="{FF2B5EF4-FFF2-40B4-BE49-F238E27FC236}">
                <a16:creationId xmlns:a16="http://schemas.microsoft.com/office/drawing/2014/main" id="{D60AAD79-CAB2-0945-8BB3-15C46BAE72FA}"/>
              </a:ext>
            </a:extLst>
          </p:cNvPr>
          <p:cNvSpPr/>
          <p:nvPr/>
        </p:nvSpPr>
        <p:spPr>
          <a:xfrm>
            <a:off x="1691601" y="4966432"/>
            <a:ext cx="2910479" cy="686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7" name="Oval 86">
            <a:extLst>
              <a:ext uri="{FF2B5EF4-FFF2-40B4-BE49-F238E27FC236}">
                <a16:creationId xmlns:a16="http://schemas.microsoft.com/office/drawing/2014/main" id="{91EB6DF2-BA88-7946-84A5-2C6D8C0E1E2A}"/>
              </a:ext>
            </a:extLst>
          </p:cNvPr>
          <p:cNvSpPr/>
          <p:nvPr/>
        </p:nvSpPr>
        <p:spPr>
          <a:xfrm>
            <a:off x="1202021" y="5199890"/>
            <a:ext cx="1078519" cy="1075040"/>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8" name="직사각형 2">
            <a:extLst>
              <a:ext uri="{FF2B5EF4-FFF2-40B4-BE49-F238E27FC236}">
                <a16:creationId xmlns:a16="http://schemas.microsoft.com/office/drawing/2014/main" id="{8EB3CE87-5BBE-9B46-B0A2-0C8397C87A6E}"/>
              </a:ext>
            </a:extLst>
          </p:cNvPr>
          <p:cNvSpPr/>
          <p:nvPr/>
        </p:nvSpPr>
        <p:spPr>
          <a:xfrm rot="5400000">
            <a:off x="1141303" y="5516731"/>
            <a:ext cx="1169440" cy="688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9" name="Triangle 88">
            <a:extLst>
              <a:ext uri="{FF2B5EF4-FFF2-40B4-BE49-F238E27FC236}">
                <a16:creationId xmlns:a16="http://schemas.microsoft.com/office/drawing/2014/main" id="{109C2BA3-240D-C541-A4D4-5324E1FB5E6D}"/>
              </a:ext>
            </a:extLst>
          </p:cNvPr>
          <p:cNvSpPr/>
          <p:nvPr/>
        </p:nvSpPr>
        <p:spPr>
          <a:xfrm rot="5400000">
            <a:off x="4565273" y="4916638"/>
            <a:ext cx="238970" cy="1653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4" name="Oval 93">
            <a:extLst>
              <a:ext uri="{FF2B5EF4-FFF2-40B4-BE49-F238E27FC236}">
                <a16:creationId xmlns:a16="http://schemas.microsoft.com/office/drawing/2014/main" id="{5DA65D16-5005-D64F-A7C1-FCB5795237C6}"/>
              </a:ext>
            </a:extLst>
          </p:cNvPr>
          <p:cNvSpPr/>
          <p:nvPr/>
        </p:nvSpPr>
        <p:spPr>
          <a:xfrm>
            <a:off x="6971869" y="2353782"/>
            <a:ext cx="1078519" cy="1075040"/>
          </a:xfrm>
          <a:prstGeom prst="ellips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5" name="직사각형 2">
            <a:extLst>
              <a:ext uri="{FF2B5EF4-FFF2-40B4-BE49-F238E27FC236}">
                <a16:creationId xmlns:a16="http://schemas.microsoft.com/office/drawing/2014/main" id="{A7D3A128-1792-DE4D-BBE2-1890EF6E5D52}"/>
              </a:ext>
            </a:extLst>
          </p:cNvPr>
          <p:cNvSpPr/>
          <p:nvPr/>
        </p:nvSpPr>
        <p:spPr>
          <a:xfrm rot="5400000">
            <a:off x="6911150" y="2670623"/>
            <a:ext cx="1169440" cy="68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6" name="Triangle 95">
            <a:extLst>
              <a:ext uri="{FF2B5EF4-FFF2-40B4-BE49-F238E27FC236}">
                <a16:creationId xmlns:a16="http://schemas.microsoft.com/office/drawing/2014/main" id="{B4AB30CE-9A11-4F48-B99D-9AA292CBD5EB}"/>
              </a:ext>
            </a:extLst>
          </p:cNvPr>
          <p:cNvSpPr/>
          <p:nvPr/>
        </p:nvSpPr>
        <p:spPr>
          <a:xfrm rot="5400000">
            <a:off x="10335121" y="2070529"/>
            <a:ext cx="238970" cy="16535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7" name="Oval 96">
            <a:extLst>
              <a:ext uri="{FF2B5EF4-FFF2-40B4-BE49-F238E27FC236}">
                <a16:creationId xmlns:a16="http://schemas.microsoft.com/office/drawing/2014/main" id="{C5552837-DC88-3440-A3A8-7D1D0D745D00}"/>
              </a:ext>
            </a:extLst>
          </p:cNvPr>
          <p:cNvSpPr/>
          <p:nvPr/>
        </p:nvSpPr>
        <p:spPr>
          <a:xfrm>
            <a:off x="6971869" y="3779010"/>
            <a:ext cx="1078519" cy="1075040"/>
          </a:xfrm>
          <a:prstGeom prst="ellipse">
            <a:avLst/>
          </a:prstGeom>
          <a:solidFill>
            <a:schemeClr val="accent5"/>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8" name="직사각형 2">
            <a:extLst>
              <a:ext uri="{FF2B5EF4-FFF2-40B4-BE49-F238E27FC236}">
                <a16:creationId xmlns:a16="http://schemas.microsoft.com/office/drawing/2014/main" id="{8E08D8C5-2777-3245-A368-D94FAB9F241D}"/>
              </a:ext>
            </a:extLst>
          </p:cNvPr>
          <p:cNvSpPr/>
          <p:nvPr/>
        </p:nvSpPr>
        <p:spPr>
          <a:xfrm rot="5400000">
            <a:off x="6911150" y="4095851"/>
            <a:ext cx="1169440" cy="68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9" name="Triangle 98">
            <a:extLst>
              <a:ext uri="{FF2B5EF4-FFF2-40B4-BE49-F238E27FC236}">
                <a16:creationId xmlns:a16="http://schemas.microsoft.com/office/drawing/2014/main" id="{E68C050F-315B-3843-B541-414FA02BDD35}"/>
              </a:ext>
            </a:extLst>
          </p:cNvPr>
          <p:cNvSpPr/>
          <p:nvPr/>
        </p:nvSpPr>
        <p:spPr>
          <a:xfrm rot="5400000">
            <a:off x="10335121" y="3495757"/>
            <a:ext cx="238970" cy="1653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04" name="직사각형 1">
            <a:extLst>
              <a:ext uri="{FF2B5EF4-FFF2-40B4-BE49-F238E27FC236}">
                <a16:creationId xmlns:a16="http://schemas.microsoft.com/office/drawing/2014/main" id="{B6158F9E-412F-F34B-ABC9-5A914675FCAA}"/>
              </a:ext>
            </a:extLst>
          </p:cNvPr>
          <p:cNvSpPr/>
          <p:nvPr/>
        </p:nvSpPr>
        <p:spPr>
          <a:xfrm>
            <a:off x="7461449" y="2120323"/>
            <a:ext cx="2910479" cy="686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5" name="직사각형 1">
            <a:extLst>
              <a:ext uri="{FF2B5EF4-FFF2-40B4-BE49-F238E27FC236}">
                <a16:creationId xmlns:a16="http://schemas.microsoft.com/office/drawing/2014/main" id="{F43C84A5-950A-254A-8313-ECA6233B7A46}"/>
              </a:ext>
            </a:extLst>
          </p:cNvPr>
          <p:cNvSpPr/>
          <p:nvPr/>
        </p:nvSpPr>
        <p:spPr>
          <a:xfrm>
            <a:off x="7461449" y="3545551"/>
            <a:ext cx="2910479" cy="68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6" name="직사각형 1">
            <a:extLst>
              <a:ext uri="{FF2B5EF4-FFF2-40B4-BE49-F238E27FC236}">
                <a16:creationId xmlns:a16="http://schemas.microsoft.com/office/drawing/2014/main" id="{BD3B6FB5-2F68-7045-BF32-0CA623E083F1}"/>
              </a:ext>
            </a:extLst>
          </p:cNvPr>
          <p:cNvSpPr/>
          <p:nvPr/>
        </p:nvSpPr>
        <p:spPr>
          <a:xfrm>
            <a:off x="7461449" y="4966432"/>
            <a:ext cx="2910479" cy="686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1" name="Oval 100">
            <a:extLst>
              <a:ext uri="{FF2B5EF4-FFF2-40B4-BE49-F238E27FC236}">
                <a16:creationId xmlns:a16="http://schemas.microsoft.com/office/drawing/2014/main" id="{4EFBE282-CAD8-B848-9497-DBCB0ABB6A83}"/>
              </a:ext>
            </a:extLst>
          </p:cNvPr>
          <p:cNvSpPr/>
          <p:nvPr/>
        </p:nvSpPr>
        <p:spPr>
          <a:xfrm>
            <a:off x="6971869" y="5199890"/>
            <a:ext cx="1078519" cy="1075040"/>
          </a:xfrm>
          <a:prstGeom prst="ellipse">
            <a:avLst/>
          </a:prstGeom>
          <a:solidFill>
            <a:schemeClr val="accent6"/>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2" name="직사각형 2">
            <a:extLst>
              <a:ext uri="{FF2B5EF4-FFF2-40B4-BE49-F238E27FC236}">
                <a16:creationId xmlns:a16="http://schemas.microsoft.com/office/drawing/2014/main" id="{B0385363-4FD4-1442-BB65-C20A8744769E}"/>
              </a:ext>
            </a:extLst>
          </p:cNvPr>
          <p:cNvSpPr/>
          <p:nvPr/>
        </p:nvSpPr>
        <p:spPr>
          <a:xfrm rot="5400000">
            <a:off x="6911150" y="5516731"/>
            <a:ext cx="1169440" cy="688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3" name="Triangle 102">
            <a:extLst>
              <a:ext uri="{FF2B5EF4-FFF2-40B4-BE49-F238E27FC236}">
                <a16:creationId xmlns:a16="http://schemas.microsoft.com/office/drawing/2014/main" id="{FA7F11B3-28B5-CC45-BF4A-5BF103160998}"/>
              </a:ext>
            </a:extLst>
          </p:cNvPr>
          <p:cNvSpPr/>
          <p:nvPr/>
        </p:nvSpPr>
        <p:spPr>
          <a:xfrm rot="5400000">
            <a:off x="10335121" y="4916638"/>
            <a:ext cx="238970" cy="16535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07" name="TextBox 106">
            <a:extLst>
              <a:ext uri="{FF2B5EF4-FFF2-40B4-BE49-F238E27FC236}">
                <a16:creationId xmlns:a16="http://schemas.microsoft.com/office/drawing/2014/main" id="{C0A9A0D8-1DF6-A948-8CAA-6F74F90F9D04}"/>
              </a:ext>
            </a:extLst>
          </p:cNvPr>
          <p:cNvSpPr txBox="1"/>
          <p:nvPr/>
        </p:nvSpPr>
        <p:spPr>
          <a:xfrm>
            <a:off x="2384106" y="2677162"/>
            <a:ext cx="2503939"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Enable the business to self-serve directly and immediately</a:t>
            </a:r>
          </a:p>
        </p:txBody>
      </p:sp>
      <p:sp>
        <p:nvSpPr>
          <p:cNvPr id="108" name="Rectangle 107">
            <a:extLst>
              <a:ext uri="{FF2B5EF4-FFF2-40B4-BE49-F238E27FC236}">
                <a16:creationId xmlns:a16="http://schemas.microsoft.com/office/drawing/2014/main" id="{D8ADDA11-8391-FA44-B2D3-CE079620DE8C}"/>
              </a:ext>
            </a:extLst>
          </p:cNvPr>
          <p:cNvSpPr/>
          <p:nvPr/>
        </p:nvSpPr>
        <p:spPr>
          <a:xfrm>
            <a:off x="2384106" y="2381890"/>
            <a:ext cx="270017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Self-Service Needs</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19" name="TextBox 118">
            <a:extLst>
              <a:ext uri="{FF2B5EF4-FFF2-40B4-BE49-F238E27FC236}">
                <a16:creationId xmlns:a16="http://schemas.microsoft.com/office/drawing/2014/main" id="{ED6D8FF6-BD3F-B74E-BF4B-0ED88E1D3BFA}"/>
              </a:ext>
            </a:extLst>
          </p:cNvPr>
          <p:cNvSpPr txBox="1"/>
          <p:nvPr/>
        </p:nvSpPr>
        <p:spPr>
          <a:xfrm>
            <a:off x="2384106" y="4083052"/>
            <a:ext cx="2590447"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Identify issues at the highest level and drive actions at lowest level</a:t>
            </a:r>
          </a:p>
        </p:txBody>
      </p:sp>
      <p:sp>
        <p:nvSpPr>
          <p:cNvPr id="121" name="Rectangle 120">
            <a:extLst>
              <a:ext uri="{FF2B5EF4-FFF2-40B4-BE49-F238E27FC236}">
                <a16:creationId xmlns:a16="http://schemas.microsoft.com/office/drawing/2014/main" id="{9D11FBFA-8FBD-EE41-9B11-0184994D9C89}"/>
              </a:ext>
            </a:extLst>
          </p:cNvPr>
          <p:cNvSpPr/>
          <p:nvPr/>
        </p:nvSpPr>
        <p:spPr>
          <a:xfrm>
            <a:off x="2384106" y="3787780"/>
            <a:ext cx="270017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Drill-down Capability</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2" name="TextBox 121">
            <a:extLst>
              <a:ext uri="{FF2B5EF4-FFF2-40B4-BE49-F238E27FC236}">
                <a16:creationId xmlns:a16="http://schemas.microsoft.com/office/drawing/2014/main" id="{C0EDAFF5-6160-F940-ADF5-FDD488A4B5E2}"/>
              </a:ext>
            </a:extLst>
          </p:cNvPr>
          <p:cNvSpPr txBox="1"/>
          <p:nvPr/>
        </p:nvSpPr>
        <p:spPr>
          <a:xfrm>
            <a:off x="2384106" y="5523232"/>
            <a:ext cx="2700172" cy="584775"/>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Implement Data Quality and increase trust in data</a:t>
            </a:r>
          </a:p>
        </p:txBody>
      </p:sp>
      <p:sp>
        <p:nvSpPr>
          <p:cNvPr id="123" name="Rectangle 122">
            <a:extLst>
              <a:ext uri="{FF2B5EF4-FFF2-40B4-BE49-F238E27FC236}">
                <a16:creationId xmlns:a16="http://schemas.microsoft.com/office/drawing/2014/main" id="{3C3B62C5-DBE1-F641-9FCC-B62DF8F77FD6}"/>
              </a:ext>
            </a:extLst>
          </p:cNvPr>
          <p:cNvSpPr/>
          <p:nvPr/>
        </p:nvSpPr>
        <p:spPr>
          <a:xfrm>
            <a:off x="2384106" y="5227960"/>
            <a:ext cx="1832793"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Data Trust</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4" name="TextBox 123">
            <a:extLst>
              <a:ext uri="{FF2B5EF4-FFF2-40B4-BE49-F238E27FC236}">
                <a16:creationId xmlns:a16="http://schemas.microsoft.com/office/drawing/2014/main" id="{E24A0F29-5710-EE4D-AD30-AED61EED56E2}"/>
              </a:ext>
            </a:extLst>
          </p:cNvPr>
          <p:cNvSpPr txBox="1"/>
          <p:nvPr/>
        </p:nvSpPr>
        <p:spPr>
          <a:xfrm>
            <a:off x="8228645" y="2677162"/>
            <a:ext cx="2556637" cy="584775"/>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Define </a:t>
            </a:r>
            <a:r>
              <a:rPr lang="en-US" sz="1600" err="1">
                <a:solidFill>
                  <a:srgbClr val="989998"/>
                </a:solidFill>
                <a:latin typeface="Lato Light" panose="020F0502020204030203" pitchFamily="34" charset="0"/>
                <a:ea typeface="Lato Light" panose="020F0502020204030203" pitchFamily="34" charset="0"/>
                <a:cs typeface="Lato Light" panose="020F0502020204030203" pitchFamily="34" charset="0"/>
              </a:rPr>
              <a:t>HoT</a:t>
            </a:r>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 standard definitions, metrics, &amp; KPI’s</a:t>
            </a:r>
          </a:p>
        </p:txBody>
      </p:sp>
      <p:sp>
        <p:nvSpPr>
          <p:cNvPr id="125" name="Rectangle 124">
            <a:extLst>
              <a:ext uri="{FF2B5EF4-FFF2-40B4-BE49-F238E27FC236}">
                <a16:creationId xmlns:a16="http://schemas.microsoft.com/office/drawing/2014/main" id="{E2ED65D1-0BC9-B34F-B721-83A9EBABE229}"/>
              </a:ext>
            </a:extLst>
          </p:cNvPr>
          <p:cNvSpPr/>
          <p:nvPr/>
        </p:nvSpPr>
        <p:spPr>
          <a:xfrm>
            <a:off x="8228646" y="2381890"/>
            <a:ext cx="214328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Definition / KPI’s</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6" name="TextBox 125">
            <a:extLst>
              <a:ext uri="{FF2B5EF4-FFF2-40B4-BE49-F238E27FC236}">
                <a16:creationId xmlns:a16="http://schemas.microsoft.com/office/drawing/2014/main" id="{E7D03174-2EBD-3A4F-85D7-A01A825755D8}"/>
              </a:ext>
            </a:extLst>
          </p:cNvPr>
          <p:cNvSpPr txBox="1"/>
          <p:nvPr/>
        </p:nvSpPr>
        <p:spPr>
          <a:xfrm>
            <a:off x="8228646" y="4083052"/>
            <a:ext cx="2515755"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Scale our platform for performance, and different types of data</a:t>
            </a:r>
          </a:p>
        </p:txBody>
      </p:sp>
      <p:sp>
        <p:nvSpPr>
          <p:cNvPr id="127" name="Rectangle 126">
            <a:extLst>
              <a:ext uri="{FF2B5EF4-FFF2-40B4-BE49-F238E27FC236}">
                <a16:creationId xmlns:a16="http://schemas.microsoft.com/office/drawing/2014/main" id="{6CCFA051-9D96-9948-B3E7-509349FD2B68}"/>
              </a:ext>
            </a:extLst>
          </p:cNvPr>
          <p:cNvSpPr/>
          <p:nvPr/>
        </p:nvSpPr>
        <p:spPr>
          <a:xfrm>
            <a:off x="8228646" y="3787780"/>
            <a:ext cx="1832793"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Scalability</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8" name="TextBox 127">
            <a:extLst>
              <a:ext uri="{FF2B5EF4-FFF2-40B4-BE49-F238E27FC236}">
                <a16:creationId xmlns:a16="http://schemas.microsoft.com/office/drawing/2014/main" id="{15E2D2B7-85EF-8448-A969-1F86A9D04597}"/>
              </a:ext>
            </a:extLst>
          </p:cNvPr>
          <p:cNvSpPr txBox="1"/>
          <p:nvPr/>
        </p:nvSpPr>
        <p:spPr>
          <a:xfrm>
            <a:off x="8228646" y="5523232"/>
            <a:ext cx="2910478"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Compress time to ingest and use new data ex: POS, Competition, Weather, etc. </a:t>
            </a:r>
          </a:p>
        </p:txBody>
      </p:sp>
      <p:sp>
        <p:nvSpPr>
          <p:cNvPr id="129" name="Rectangle 128">
            <a:extLst>
              <a:ext uri="{FF2B5EF4-FFF2-40B4-BE49-F238E27FC236}">
                <a16:creationId xmlns:a16="http://schemas.microsoft.com/office/drawing/2014/main" id="{FC2800D5-7AD7-2549-A9DF-3923FA9062E9}"/>
              </a:ext>
            </a:extLst>
          </p:cNvPr>
          <p:cNvSpPr/>
          <p:nvPr/>
        </p:nvSpPr>
        <p:spPr>
          <a:xfrm>
            <a:off x="8228646" y="5227960"/>
            <a:ext cx="3177184"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External Data Integration</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2" name="Title 3">
            <a:extLst>
              <a:ext uri="{FF2B5EF4-FFF2-40B4-BE49-F238E27FC236}">
                <a16:creationId xmlns:a16="http://schemas.microsoft.com/office/drawing/2014/main" id="{B6988B1C-9649-1441-3325-27E62257C74F}"/>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solidFill>
                  <a:schemeClr val="tx2"/>
                </a:solidFill>
              </a:rPr>
              <a:t>Project Genesis Plus –Problem Statement &amp; Benefit Case</a:t>
            </a:r>
          </a:p>
        </p:txBody>
      </p:sp>
      <p:sp>
        <p:nvSpPr>
          <p:cNvPr id="3" name="TextBox 2">
            <a:extLst>
              <a:ext uri="{FF2B5EF4-FFF2-40B4-BE49-F238E27FC236}">
                <a16:creationId xmlns:a16="http://schemas.microsoft.com/office/drawing/2014/main" id="{7EDF6CDE-B50A-452B-BD6F-EAFFE2716F1B}"/>
              </a:ext>
            </a:extLst>
          </p:cNvPr>
          <p:cNvSpPr txBox="1"/>
          <p:nvPr/>
        </p:nvSpPr>
        <p:spPr>
          <a:xfrm>
            <a:off x="677723" y="892448"/>
            <a:ext cx="11054029" cy="707886"/>
          </a:xfrm>
          <a:prstGeom prst="rect">
            <a:avLst/>
          </a:prstGeom>
          <a:noFill/>
        </p:spPr>
        <p:txBody>
          <a:bodyPr wrap="square">
            <a:spAutoFit/>
          </a:bodyPr>
          <a:lstStyle/>
          <a:p>
            <a:pPr algn="ctr"/>
            <a:r>
              <a:rPr lang="en-US" sz="2000" i="1" kern="1200" baseline="0">
                <a:solidFill>
                  <a:schemeClr val="tx2"/>
                </a:solidFill>
                <a:latin typeface="Calibri" panose="020F0502020204030204" pitchFamily="34" charset="0"/>
                <a:cs typeface="Calibri" panose="020F0502020204030204" pitchFamily="34" charset="0"/>
              </a:rPr>
              <a:t>The current </a:t>
            </a:r>
            <a:r>
              <a:rPr lang="en-US" sz="2000" i="1">
                <a:solidFill>
                  <a:schemeClr val="tx2"/>
                </a:solidFill>
                <a:latin typeface="Calibri" panose="020F0502020204030204" pitchFamily="34" charset="0"/>
                <a:cs typeface="Calibri" panose="020F0502020204030204" pitchFamily="34" charset="0"/>
              </a:rPr>
              <a:t>Oracle Data Platform is obsolete and </a:t>
            </a:r>
            <a:r>
              <a:rPr lang="en-US" sz="2000" i="1" kern="1200" baseline="0">
                <a:solidFill>
                  <a:schemeClr val="tx2"/>
                </a:solidFill>
                <a:latin typeface="Calibri" panose="020F0502020204030204" pitchFamily="34" charset="0"/>
                <a:cs typeface="Calibri" panose="020F0502020204030204" pitchFamily="34" charset="0"/>
              </a:rPr>
              <a:t>cannot fulfill our vision to become a data driven organization. </a:t>
            </a:r>
            <a:endParaRPr lang="en-US" sz="2000" i="1">
              <a:solidFill>
                <a:schemeClr val="tx2"/>
              </a:solidFill>
              <a:latin typeface="Calibri" panose="020F0502020204030204" pitchFamily="34" charset="0"/>
              <a:cs typeface="Calibri" panose="020F0502020204030204" pitchFamily="34" charset="0"/>
            </a:endParaRPr>
          </a:p>
        </p:txBody>
      </p:sp>
      <p:pic>
        <p:nvPicPr>
          <p:cNvPr id="3074" name="Picture 2" descr="Self service - Free technology icons">
            <a:extLst>
              <a:ext uri="{FF2B5EF4-FFF2-40B4-BE49-F238E27FC236}">
                <a16:creationId xmlns:a16="http://schemas.microsoft.com/office/drawing/2014/main" id="{1C29B32E-F2B9-671F-7070-295F4591B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081" y="2628356"/>
            <a:ext cx="492128" cy="4921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rill-down Icons - Free SVG &amp; PNG Drill-down Images - Noun ...">
            <a:extLst>
              <a:ext uri="{FF2B5EF4-FFF2-40B4-BE49-F238E27FC236}">
                <a16:creationId xmlns:a16="http://schemas.microsoft.com/office/drawing/2014/main" id="{0D342B3D-8460-8D50-B7AC-C19D5071C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075" y="4011739"/>
            <a:ext cx="614409" cy="6144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rust - Free security icons">
            <a:extLst>
              <a:ext uri="{FF2B5EF4-FFF2-40B4-BE49-F238E27FC236}">
                <a16:creationId xmlns:a16="http://schemas.microsoft.com/office/drawing/2014/main" id="{5A2E5E0F-18C3-A3F1-C314-9C71EF0E4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843" y="5489921"/>
            <a:ext cx="484360" cy="4843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Kpi Icons - Free SVG &amp; PNG Kpi Images - Noun Project">
            <a:extLst>
              <a:ext uri="{FF2B5EF4-FFF2-40B4-BE49-F238E27FC236}">
                <a16:creationId xmlns:a16="http://schemas.microsoft.com/office/drawing/2014/main" id="{CE8893DC-68CA-C407-DD3C-17CDB0C391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467" y="2559558"/>
            <a:ext cx="543322" cy="54332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calability - Free arrows icons">
            <a:extLst>
              <a:ext uri="{FF2B5EF4-FFF2-40B4-BE49-F238E27FC236}">
                <a16:creationId xmlns:a16="http://schemas.microsoft.com/office/drawing/2014/main" id="{2F2B11B4-A370-E30B-8838-215833748D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9826" y="4008014"/>
            <a:ext cx="617032" cy="61703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xternal data Icon - Free PNG &amp; SVG 1631000 - Noun Project">
            <a:extLst>
              <a:ext uri="{FF2B5EF4-FFF2-40B4-BE49-F238E27FC236}">
                <a16:creationId xmlns:a16="http://schemas.microsoft.com/office/drawing/2014/main" id="{DD08146E-B3F0-1B8B-6DB0-B6E69A8EA0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9888" y="5445670"/>
            <a:ext cx="547031" cy="54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49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0DBDD3-FCF6-2941-B644-932EC504CF58}"/>
              </a:ext>
            </a:extLst>
          </p:cNvPr>
          <p:cNvGrpSpPr/>
          <p:nvPr/>
        </p:nvGrpSpPr>
        <p:grpSpPr>
          <a:xfrm>
            <a:off x="1035229" y="2601559"/>
            <a:ext cx="10121542" cy="4030150"/>
            <a:chOff x="2242844" y="6100688"/>
            <a:chExt cx="15627927" cy="4031673"/>
          </a:xfrm>
          <a:solidFill>
            <a:schemeClr val="bg1">
              <a:lumMod val="95000"/>
            </a:schemeClr>
          </a:solidFill>
        </p:grpSpPr>
        <p:sp>
          <p:nvSpPr>
            <p:cNvPr id="2" name="Rounded Rectangle 1">
              <a:extLst>
                <a:ext uri="{FF2B5EF4-FFF2-40B4-BE49-F238E27FC236}">
                  <a16:creationId xmlns:a16="http://schemas.microsoft.com/office/drawing/2014/main" id="{88089899-A9E9-3548-9D00-AC8709E447B8}"/>
                </a:ext>
              </a:extLst>
            </p:cNvPr>
            <p:cNvSpPr/>
            <p:nvPr/>
          </p:nvSpPr>
          <p:spPr>
            <a:xfrm>
              <a:off x="2242844" y="6100688"/>
              <a:ext cx="7523018" cy="40316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7" name="Rounded Rectangle 16">
              <a:extLst>
                <a:ext uri="{FF2B5EF4-FFF2-40B4-BE49-F238E27FC236}">
                  <a16:creationId xmlns:a16="http://schemas.microsoft.com/office/drawing/2014/main" id="{5BC63502-C29F-1747-80E4-A5FEA5E624CF}"/>
                </a:ext>
              </a:extLst>
            </p:cNvPr>
            <p:cNvSpPr/>
            <p:nvPr/>
          </p:nvSpPr>
          <p:spPr>
            <a:xfrm>
              <a:off x="10347753" y="6100688"/>
              <a:ext cx="7523018" cy="403167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grpSp>
      <p:sp>
        <p:nvSpPr>
          <p:cNvPr id="5" name="Chord 4">
            <a:extLst>
              <a:ext uri="{FF2B5EF4-FFF2-40B4-BE49-F238E27FC236}">
                <a16:creationId xmlns:a16="http://schemas.microsoft.com/office/drawing/2014/main" id="{5CDA6A03-EA30-554B-823D-5A1D6FB23FB1}"/>
              </a:ext>
            </a:extLst>
          </p:cNvPr>
          <p:cNvSpPr/>
          <p:nvPr/>
        </p:nvSpPr>
        <p:spPr>
          <a:xfrm>
            <a:off x="1035229" y="938261"/>
            <a:ext cx="4872338" cy="4872338"/>
          </a:xfrm>
          <a:prstGeom prst="chord">
            <a:avLst>
              <a:gd name="adj1" fmla="val 12419072"/>
              <a:gd name="adj2" fmla="val 200268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20" name="Chord 19">
            <a:extLst>
              <a:ext uri="{FF2B5EF4-FFF2-40B4-BE49-F238E27FC236}">
                <a16:creationId xmlns:a16="http://schemas.microsoft.com/office/drawing/2014/main" id="{CE8ED532-65E0-F547-99B7-61C08C9302A4}"/>
              </a:ext>
            </a:extLst>
          </p:cNvPr>
          <p:cNvSpPr/>
          <p:nvPr/>
        </p:nvSpPr>
        <p:spPr>
          <a:xfrm>
            <a:off x="6284433" y="938261"/>
            <a:ext cx="4872338" cy="4872338"/>
          </a:xfrm>
          <a:prstGeom prst="chord">
            <a:avLst>
              <a:gd name="adj1" fmla="val 12419072"/>
              <a:gd name="adj2" fmla="val 20026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6" name="Rectangle 5">
            <a:extLst>
              <a:ext uri="{FF2B5EF4-FFF2-40B4-BE49-F238E27FC236}">
                <a16:creationId xmlns:a16="http://schemas.microsoft.com/office/drawing/2014/main" id="{3AE1D423-F9F8-AA4A-BBF7-E1017D667643}"/>
              </a:ext>
            </a:extLst>
          </p:cNvPr>
          <p:cNvSpPr/>
          <p:nvPr/>
        </p:nvSpPr>
        <p:spPr>
          <a:xfrm>
            <a:off x="2430088" y="1506353"/>
            <a:ext cx="2082621" cy="430887"/>
          </a:xfrm>
          <a:prstGeom prst="rect">
            <a:avLst/>
          </a:prstGeom>
        </p:spPr>
        <p:txBody>
          <a:bodyPr wrap="none">
            <a:spAutoFit/>
          </a:bodyPr>
          <a:lstStyle/>
          <a:p>
            <a:pPr algn="ctr" defTabSz="914217"/>
            <a:r>
              <a:rPr lang="en-US" sz="2200">
                <a:solidFill>
                  <a:srgbClr val="FFFFFF"/>
                </a:solidFill>
                <a:latin typeface="Poppins Medium" pitchFamily="2" charset="77"/>
                <a:ea typeface="Lato Semibold" panose="020F0502020204030203" pitchFamily="34" charset="0"/>
                <a:cs typeface="Poppins Medium" pitchFamily="2" charset="77"/>
              </a:rPr>
              <a:t>Current State</a:t>
            </a:r>
          </a:p>
        </p:txBody>
      </p:sp>
      <p:sp>
        <p:nvSpPr>
          <p:cNvPr id="22" name="Rectangle 21">
            <a:extLst>
              <a:ext uri="{FF2B5EF4-FFF2-40B4-BE49-F238E27FC236}">
                <a16:creationId xmlns:a16="http://schemas.microsoft.com/office/drawing/2014/main" id="{FD35F0E5-C4B1-D74B-9C69-584DB115C965}"/>
              </a:ext>
            </a:extLst>
          </p:cNvPr>
          <p:cNvSpPr/>
          <p:nvPr/>
        </p:nvSpPr>
        <p:spPr>
          <a:xfrm>
            <a:off x="7769861" y="1506353"/>
            <a:ext cx="1901483" cy="430887"/>
          </a:xfrm>
          <a:prstGeom prst="rect">
            <a:avLst/>
          </a:prstGeom>
        </p:spPr>
        <p:txBody>
          <a:bodyPr wrap="none">
            <a:spAutoFit/>
          </a:bodyPr>
          <a:lstStyle/>
          <a:p>
            <a:pPr algn="ctr" defTabSz="914217"/>
            <a:r>
              <a:rPr lang="en-US" sz="2200">
                <a:solidFill>
                  <a:srgbClr val="FFFFFF"/>
                </a:solidFill>
                <a:latin typeface="Poppins Medium" pitchFamily="2" charset="77"/>
                <a:ea typeface="Lato Semibold" panose="020F0502020204030203" pitchFamily="34" charset="0"/>
                <a:cs typeface="Poppins Medium" pitchFamily="2" charset="77"/>
              </a:rPr>
              <a:t>Future State</a:t>
            </a:r>
          </a:p>
        </p:txBody>
      </p:sp>
      <p:sp>
        <p:nvSpPr>
          <p:cNvPr id="24" name="Rectangle 56">
            <a:extLst>
              <a:ext uri="{FF2B5EF4-FFF2-40B4-BE49-F238E27FC236}">
                <a16:creationId xmlns:a16="http://schemas.microsoft.com/office/drawing/2014/main" id="{42CDAE07-E68E-3F48-928A-831E277206D6}"/>
              </a:ext>
            </a:extLst>
          </p:cNvPr>
          <p:cNvSpPr/>
          <p:nvPr/>
        </p:nvSpPr>
        <p:spPr>
          <a:xfrm>
            <a:off x="1488793" y="3076554"/>
            <a:ext cx="3965210" cy="3539430"/>
          </a:xfrm>
          <a:prstGeom prst="rect">
            <a:avLst/>
          </a:prstGeom>
        </p:spPr>
        <p:txBody>
          <a:bodyPr wrap="square">
            <a:spAutoFit/>
          </a:bodyPr>
          <a:lstStyle/>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BU focused solutions, not aligned at </a:t>
            </a:r>
            <a:r>
              <a:rPr lang="en-US" sz="1400" err="1">
                <a:solidFill>
                  <a:schemeClr val="tx2"/>
                </a:solidFill>
                <a:latin typeface="+mj-lt"/>
                <a:ea typeface="Lato Light" panose="020F0502020204030203" pitchFamily="34" charset="0"/>
                <a:cs typeface="Lato Light" panose="020F0502020204030203" pitchFamily="34" charset="0"/>
              </a:rPr>
              <a:t>HoT</a:t>
            </a:r>
            <a:r>
              <a:rPr lang="en-US" sz="1400">
                <a:solidFill>
                  <a:schemeClr val="tx2"/>
                </a:solidFill>
                <a:latin typeface="+mj-lt"/>
                <a:ea typeface="Lato Light" panose="020F0502020204030203" pitchFamily="34" charset="0"/>
                <a:cs typeface="Lato Light" panose="020F0502020204030203" pitchFamily="34" charset="0"/>
              </a:rPr>
              <a:t> level</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Differentiated process / data maintenance at each BU / department</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Divisional definitions / hierarchies / KPI’s that don’t align across </a:t>
            </a:r>
            <a:r>
              <a:rPr lang="en-US" sz="1400" err="1">
                <a:solidFill>
                  <a:schemeClr val="tx2"/>
                </a:solidFill>
                <a:latin typeface="+mj-lt"/>
                <a:ea typeface="Lato Light" panose="020F0502020204030203" pitchFamily="34" charset="0"/>
                <a:cs typeface="Lato Light" panose="020F0502020204030203" pitchFamily="34" charset="0"/>
              </a:rPr>
              <a:t>HoT</a:t>
            </a:r>
            <a:endParaRPr lang="en-US" sz="1400">
              <a:solidFill>
                <a:schemeClr val="tx2"/>
              </a:solidFill>
              <a:latin typeface="+mj-lt"/>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Difficult to access data needed to drive decisions.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Lack of adoption of reports / dashboards across the organization.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~150 analysts acting as shadow BI within the business maintaining own versions of BI solutions, reports, dashboards</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Lack of Trust in Data</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Usability challenges with Oracle Technology</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Current platform is end of life, can't meet current and future needs </a:t>
            </a:r>
          </a:p>
        </p:txBody>
      </p:sp>
      <p:sp>
        <p:nvSpPr>
          <p:cNvPr id="25" name="Rectangle 56">
            <a:extLst>
              <a:ext uri="{FF2B5EF4-FFF2-40B4-BE49-F238E27FC236}">
                <a16:creationId xmlns:a16="http://schemas.microsoft.com/office/drawing/2014/main" id="{1D3970C6-58FB-B040-8E0F-3AD4A8A171F7}"/>
              </a:ext>
            </a:extLst>
          </p:cNvPr>
          <p:cNvSpPr/>
          <p:nvPr/>
        </p:nvSpPr>
        <p:spPr>
          <a:xfrm>
            <a:off x="6737998" y="2882590"/>
            <a:ext cx="3965210" cy="3539430"/>
          </a:xfrm>
          <a:prstGeom prst="rect">
            <a:avLst/>
          </a:prstGeom>
        </p:spPr>
        <p:txBody>
          <a:bodyPr wrap="square">
            <a:spAutoFit/>
          </a:bodyPr>
          <a:lstStyle/>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Collaborate and formalize standard definitions, measures, metrics, KPI’s, hierarchies, across </a:t>
            </a:r>
            <a:r>
              <a:rPr lang="en-US" sz="1400" err="1">
                <a:solidFill>
                  <a:schemeClr val="tx2"/>
                </a:solidFill>
                <a:latin typeface="+mj-lt"/>
                <a:ea typeface="Lato Light" panose="020F0502020204030203" pitchFamily="34" charset="0"/>
                <a:cs typeface="Lato Light" panose="020F0502020204030203" pitchFamily="34" charset="0"/>
              </a:rPr>
              <a:t>HoT</a:t>
            </a:r>
            <a:endParaRPr lang="en-US" sz="1400">
              <a:solidFill>
                <a:schemeClr val="tx2"/>
              </a:solidFill>
              <a:latin typeface="+mj-lt"/>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Enable our associates to better manage the overall business by leveraging data.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Prioritize </a:t>
            </a:r>
            <a:r>
              <a:rPr lang="en-US" sz="1400" err="1">
                <a:solidFill>
                  <a:schemeClr val="tx2"/>
                </a:solidFill>
                <a:latin typeface="+mj-lt"/>
                <a:ea typeface="Lato Light" panose="020F0502020204030203" pitchFamily="34" charset="0"/>
                <a:cs typeface="Lato Light" panose="020F0502020204030203" pitchFamily="34" charset="0"/>
              </a:rPr>
              <a:t>HoT</a:t>
            </a:r>
            <a:r>
              <a:rPr lang="en-US" sz="1400">
                <a:solidFill>
                  <a:schemeClr val="tx2"/>
                </a:solidFill>
                <a:latin typeface="+mj-lt"/>
                <a:ea typeface="Lato Light" panose="020F0502020204030203" pitchFamily="34" charset="0"/>
                <a:cs typeface="Lato Light" panose="020F0502020204030203" pitchFamily="34" charset="0"/>
              </a:rPr>
              <a:t> level metrics ex: for margins, working capital, inventory turns, planning indicators, procurement </a:t>
            </a:r>
            <a:r>
              <a:rPr lang="en-US" sz="1400" err="1">
                <a:solidFill>
                  <a:schemeClr val="tx2"/>
                </a:solidFill>
                <a:latin typeface="+mj-lt"/>
                <a:ea typeface="Lato Light" panose="020F0502020204030203" pitchFamily="34" charset="0"/>
                <a:cs typeface="Lato Light" panose="020F0502020204030203" pitchFamily="34" charset="0"/>
              </a:rPr>
              <a:t>etc</a:t>
            </a:r>
            <a:r>
              <a:rPr lang="en-US" sz="1400">
                <a:solidFill>
                  <a:schemeClr val="tx2"/>
                </a:solidFill>
                <a:latin typeface="+mj-lt"/>
                <a:ea typeface="Lato Light" panose="020F0502020204030203" pitchFamily="34" charset="0"/>
                <a:cs typeface="Lato Light" panose="020F0502020204030203" pitchFamily="34" charset="0"/>
              </a:rPr>
              <a:t> and drive consistent actions.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Identify &amp; Formalize “analyst” group to self-serve to scale the use of data across </a:t>
            </a:r>
            <a:r>
              <a:rPr lang="en-US" sz="1400" err="1">
                <a:solidFill>
                  <a:schemeClr val="tx2"/>
                </a:solidFill>
                <a:latin typeface="+mj-lt"/>
                <a:ea typeface="Lato Light" panose="020F0502020204030203" pitchFamily="34" charset="0"/>
                <a:cs typeface="Lato Light" panose="020F0502020204030203" pitchFamily="34" charset="0"/>
              </a:rPr>
              <a:t>HoT</a:t>
            </a:r>
            <a:endParaRPr lang="en-US" sz="1400">
              <a:solidFill>
                <a:schemeClr val="tx2"/>
              </a:solidFill>
              <a:latin typeface="+mj-lt"/>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Build reports and dashboards that comply with </a:t>
            </a:r>
            <a:r>
              <a:rPr lang="en-US" sz="1400" err="1">
                <a:solidFill>
                  <a:schemeClr val="tx2"/>
                </a:solidFill>
                <a:latin typeface="+mj-lt"/>
                <a:ea typeface="Lato Light" panose="020F0502020204030203" pitchFamily="34" charset="0"/>
                <a:cs typeface="Lato Light" panose="020F0502020204030203" pitchFamily="34" charset="0"/>
              </a:rPr>
              <a:t>CoE</a:t>
            </a:r>
            <a:r>
              <a:rPr lang="en-US" sz="1400">
                <a:solidFill>
                  <a:schemeClr val="tx2"/>
                </a:solidFill>
                <a:latin typeface="+mj-lt"/>
                <a:ea typeface="Lato Light" panose="020F0502020204030203" pitchFamily="34" charset="0"/>
                <a:cs typeface="Lato Light" panose="020F0502020204030203" pitchFamily="34" charset="0"/>
              </a:rPr>
              <a:t> guidelines.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Establish, share  best practices, standards and governance for </a:t>
            </a:r>
            <a:r>
              <a:rPr lang="en-US" sz="1400" err="1">
                <a:solidFill>
                  <a:schemeClr val="tx2"/>
                </a:solidFill>
                <a:latin typeface="+mj-lt"/>
                <a:ea typeface="Lato Light" panose="020F0502020204030203" pitchFamily="34" charset="0"/>
                <a:cs typeface="Lato Light" panose="020F0502020204030203" pitchFamily="34" charset="0"/>
              </a:rPr>
              <a:t>CoE</a:t>
            </a:r>
            <a:r>
              <a:rPr lang="en-US" sz="1400">
                <a:solidFill>
                  <a:schemeClr val="tx2"/>
                </a:solidFill>
                <a:latin typeface="+mj-lt"/>
                <a:ea typeface="Lato Light" panose="020F0502020204030203" pitchFamily="34" charset="0"/>
                <a:cs typeface="Lato Light" panose="020F0502020204030203" pitchFamily="34" charset="0"/>
              </a:rPr>
              <a:t> operation. </a:t>
            </a:r>
          </a:p>
          <a:p>
            <a:pPr marL="285750" indent="-285750">
              <a:buFont typeface="Arial" panose="020B0604020202020204" pitchFamily="34" charset="0"/>
              <a:buChar char="•"/>
            </a:pPr>
            <a:r>
              <a:rPr lang="en-US" sz="1400">
                <a:solidFill>
                  <a:schemeClr val="tx2"/>
                </a:solidFill>
                <a:latin typeface="+mj-lt"/>
                <a:ea typeface="Lato Light" panose="020F0502020204030203" pitchFamily="34" charset="0"/>
                <a:cs typeface="Lato Light" panose="020F0502020204030203" pitchFamily="34" charset="0"/>
              </a:rPr>
              <a:t>Enable best of breed consumption technologies like Power BI, &amp; others</a:t>
            </a:r>
          </a:p>
        </p:txBody>
      </p:sp>
      <p:sp>
        <p:nvSpPr>
          <p:cNvPr id="26" name="Right Arrow 25">
            <a:extLst>
              <a:ext uri="{FF2B5EF4-FFF2-40B4-BE49-F238E27FC236}">
                <a16:creationId xmlns:a16="http://schemas.microsoft.com/office/drawing/2014/main" id="{831E7331-5C74-944D-9F27-EB0FF1DBAEED}"/>
              </a:ext>
            </a:extLst>
          </p:cNvPr>
          <p:cNvSpPr/>
          <p:nvPr/>
        </p:nvSpPr>
        <p:spPr>
          <a:xfrm>
            <a:off x="5724146" y="1429275"/>
            <a:ext cx="743709" cy="616226"/>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4" name="Title 3">
            <a:extLst>
              <a:ext uri="{FF2B5EF4-FFF2-40B4-BE49-F238E27FC236}">
                <a16:creationId xmlns:a16="http://schemas.microsoft.com/office/drawing/2014/main" id="{E5DE302A-E693-0D69-38DC-B32456483BBA}"/>
              </a:ext>
            </a:extLst>
          </p:cNvPr>
          <p:cNvSpPr txBox="1">
            <a:spLocks/>
          </p:cNvSpPr>
          <p:nvPr/>
        </p:nvSpPr>
        <p:spPr>
          <a:xfrm>
            <a:off x="460248" y="141505"/>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solidFill>
                  <a:schemeClr val="tx2"/>
                </a:solidFill>
              </a:rPr>
              <a:t>Project Genesis Plus –Problem Statement &amp; Benefit Case</a:t>
            </a:r>
          </a:p>
        </p:txBody>
      </p:sp>
    </p:spTree>
    <p:extLst>
      <p:ext uri="{BB962C8B-B14F-4D97-AF65-F5344CB8AC3E}">
        <p14:creationId xmlns:p14="http://schemas.microsoft.com/office/powerpoint/2010/main" val="272326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189AB427-7D7F-B449-A9CE-5F4007C88117}"/>
              </a:ext>
            </a:extLst>
          </p:cNvPr>
          <p:cNvSpPr/>
          <p:nvPr/>
        </p:nvSpPr>
        <p:spPr>
          <a:xfrm>
            <a:off x="8817349" y="1027870"/>
            <a:ext cx="2744568" cy="5035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 name="Graphic 3">
            <a:extLst>
              <a:ext uri="{FF2B5EF4-FFF2-40B4-BE49-F238E27FC236}">
                <a16:creationId xmlns:a16="http://schemas.microsoft.com/office/drawing/2014/main" id="{557D0075-C59D-9846-BB4E-3AB726F0AE37}"/>
              </a:ext>
            </a:extLst>
          </p:cNvPr>
          <p:cNvSpPr/>
          <p:nvPr/>
        </p:nvSpPr>
        <p:spPr>
          <a:xfrm>
            <a:off x="3580316" y="967663"/>
            <a:ext cx="5323826" cy="5070687"/>
          </a:xfrm>
          <a:custGeom>
            <a:avLst/>
            <a:gdLst>
              <a:gd name="connsiteX0" fmla="*/ 0 w 14585837"/>
              <a:gd name="connsiteY0" fmla="*/ 9294308 h 13713663"/>
              <a:gd name="connsiteX1" fmla="*/ 10892821 w 14585837"/>
              <a:gd name="connsiteY1" fmla="*/ 13713664 h 13713663"/>
              <a:gd name="connsiteX2" fmla="*/ 14585838 w 14585837"/>
              <a:gd name="connsiteY2" fmla="*/ 13713664 h 13713663"/>
              <a:gd name="connsiteX3" fmla="*/ 14585838 w 14585837"/>
              <a:gd name="connsiteY3" fmla="*/ 0 h 13713663"/>
              <a:gd name="connsiteX4" fmla="*/ 10892821 w 14585837"/>
              <a:gd name="connsiteY4" fmla="*/ 0 h 13713663"/>
              <a:gd name="connsiteX5" fmla="*/ 0 w 14585837"/>
              <a:gd name="connsiteY5" fmla="*/ 9294308 h 1371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85837" h="13713663">
                <a:moveTo>
                  <a:pt x="0" y="9294308"/>
                </a:moveTo>
                <a:lnTo>
                  <a:pt x="10892821" y="13713664"/>
                </a:lnTo>
                <a:lnTo>
                  <a:pt x="14585838" y="13713664"/>
                </a:lnTo>
                <a:lnTo>
                  <a:pt x="14585838" y="0"/>
                </a:lnTo>
                <a:lnTo>
                  <a:pt x="10892821" y="0"/>
                </a:lnTo>
                <a:lnTo>
                  <a:pt x="0" y="9294308"/>
                </a:lnTo>
                <a:close/>
              </a:path>
            </a:pathLst>
          </a:custGeom>
          <a:solidFill>
            <a:schemeClr val="bg1">
              <a:lumMod val="95000"/>
            </a:schemeClr>
          </a:solidFill>
          <a:ln w="708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nvGrpSpPr>
          <p:cNvPr id="42" name="Group 41">
            <a:extLst>
              <a:ext uri="{FF2B5EF4-FFF2-40B4-BE49-F238E27FC236}">
                <a16:creationId xmlns:a16="http://schemas.microsoft.com/office/drawing/2014/main" id="{4F25BAA3-8A18-7542-9054-1057D7881471}"/>
              </a:ext>
            </a:extLst>
          </p:cNvPr>
          <p:cNvGrpSpPr/>
          <p:nvPr/>
        </p:nvGrpSpPr>
        <p:grpSpPr>
          <a:xfrm rot="21093414">
            <a:off x="219458" y="4147953"/>
            <a:ext cx="4131020" cy="7557585"/>
            <a:chOff x="-776712" y="7358554"/>
            <a:chExt cx="9733634" cy="15828884"/>
          </a:xfrm>
        </p:grpSpPr>
        <p:sp>
          <p:nvSpPr>
            <p:cNvPr id="45" name="Freeform 44">
              <a:extLst>
                <a:ext uri="{FF2B5EF4-FFF2-40B4-BE49-F238E27FC236}">
                  <a16:creationId xmlns:a16="http://schemas.microsoft.com/office/drawing/2014/main" id="{0217F1BB-2029-FE43-940C-EA59B96352DC}"/>
                </a:ext>
              </a:extLst>
            </p:cNvPr>
            <p:cNvSpPr/>
            <p:nvPr/>
          </p:nvSpPr>
          <p:spPr>
            <a:xfrm>
              <a:off x="6361130" y="8359514"/>
              <a:ext cx="468235" cy="608049"/>
            </a:xfrm>
            <a:custGeom>
              <a:avLst/>
              <a:gdLst>
                <a:gd name="connsiteX0" fmla="*/ 90737 w 405821"/>
                <a:gd name="connsiteY0" fmla="*/ 477129 h 526998"/>
                <a:gd name="connsiteX1" fmla="*/ 90737 w 405821"/>
                <a:gd name="connsiteY1" fmla="*/ 31888 h 526998"/>
                <a:gd name="connsiteX2" fmla="*/ 403214 w 405821"/>
                <a:gd name="connsiteY2" fmla="*/ 110276 h 526998"/>
                <a:gd name="connsiteX3" fmla="*/ 323836 w 405821"/>
                <a:gd name="connsiteY3" fmla="*/ 526714 h 526998"/>
              </a:gdLst>
              <a:ahLst/>
              <a:cxnLst>
                <a:cxn ang="0">
                  <a:pos x="connsiteX0" y="connsiteY0"/>
                </a:cxn>
                <a:cxn ang="0">
                  <a:pos x="connsiteX1" y="connsiteY1"/>
                </a:cxn>
                <a:cxn ang="0">
                  <a:pos x="connsiteX2" y="connsiteY2"/>
                </a:cxn>
                <a:cxn ang="0">
                  <a:pos x="connsiteX3" y="connsiteY3"/>
                </a:cxn>
              </a:cxnLst>
              <a:rect l="l" t="t" r="r" b="b"/>
              <a:pathLst>
                <a:path w="405821" h="526998">
                  <a:moveTo>
                    <a:pt x="90737" y="477129"/>
                  </a:moveTo>
                  <a:cubicBezTo>
                    <a:pt x="90737" y="477129"/>
                    <a:pt x="-117557" y="107140"/>
                    <a:pt x="90737" y="31888"/>
                  </a:cubicBezTo>
                  <a:cubicBezTo>
                    <a:pt x="299031" y="-43364"/>
                    <a:pt x="393291" y="26054"/>
                    <a:pt x="403214" y="110276"/>
                  </a:cubicBezTo>
                  <a:cubicBezTo>
                    <a:pt x="413136" y="194497"/>
                    <a:pt x="323836" y="526714"/>
                    <a:pt x="323836" y="526714"/>
                  </a:cubicBezTo>
                  <a:close/>
                </a:path>
              </a:pathLst>
            </a:custGeom>
            <a:solidFill>
              <a:srgbClr val="FBD1B7"/>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6" name="Freeform 45">
              <a:extLst>
                <a:ext uri="{FF2B5EF4-FFF2-40B4-BE49-F238E27FC236}">
                  <a16:creationId xmlns:a16="http://schemas.microsoft.com/office/drawing/2014/main" id="{77538EA4-C3E0-FB45-8479-3A606765B062}"/>
                </a:ext>
              </a:extLst>
            </p:cNvPr>
            <p:cNvSpPr/>
            <p:nvPr/>
          </p:nvSpPr>
          <p:spPr>
            <a:xfrm>
              <a:off x="3218754" y="8802181"/>
              <a:ext cx="3780074" cy="2963945"/>
            </a:xfrm>
            <a:custGeom>
              <a:avLst/>
              <a:gdLst>
                <a:gd name="connsiteX0" fmla="*/ 2981174 w 3276204"/>
                <a:gd name="connsiteY0" fmla="*/ 2459606 h 2568862"/>
                <a:gd name="connsiteX1" fmla="*/ 1937079 w 3276204"/>
                <a:gd name="connsiteY1" fmla="*/ 2566942 h 2568862"/>
                <a:gd name="connsiteX2" fmla="*/ 1134547 w 3276204"/>
                <a:gd name="connsiteY2" fmla="*/ 2530483 h 2568862"/>
                <a:gd name="connsiteX3" fmla="*/ 952592 w 3276204"/>
                <a:gd name="connsiteY3" fmla="*/ 2506274 h 2568862"/>
                <a:gd name="connsiteX4" fmla="*/ -1838 w 3276204"/>
                <a:gd name="connsiteY4" fmla="*/ 2247850 h 2568862"/>
                <a:gd name="connsiteX5" fmla="*/ 1013802 w 3276204"/>
                <a:gd name="connsiteY5" fmla="*/ 1117611 h 2568862"/>
                <a:gd name="connsiteX6" fmla="*/ 2538177 w 3276204"/>
                <a:gd name="connsiteY6" fmla="*/ 1514288 h 2568862"/>
                <a:gd name="connsiteX7" fmla="*/ 2723707 w 3276204"/>
                <a:gd name="connsiteY7" fmla="*/ 69332 h 2568862"/>
                <a:gd name="connsiteX8" fmla="*/ 3100751 w 3276204"/>
                <a:gd name="connsiteY8" fmla="*/ 78082 h 2568862"/>
                <a:gd name="connsiteX9" fmla="*/ 2981174 w 3276204"/>
                <a:gd name="connsiteY9" fmla="*/ 2459606 h 256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6204" h="2568862">
                  <a:moveTo>
                    <a:pt x="2981174" y="2459606"/>
                  </a:moveTo>
                  <a:cubicBezTo>
                    <a:pt x="2636450" y="2522527"/>
                    <a:pt x="2287348" y="2558418"/>
                    <a:pt x="1937079" y="2566942"/>
                  </a:cubicBezTo>
                  <a:cubicBezTo>
                    <a:pt x="1669034" y="2573301"/>
                    <a:pt x="1400915" y="2561116"/>
                    <a:pt x="1134547" y="2530483"/>
                  </a:cubicBezTo>
                  <a:cubicBezTo>
                    <a:pt x="1071294" y="2523242"/>
                    <a:pt x="1010666" y="2515170"/>
                    <a:pt x="952592" y="2506274"/>
                  </a:cubicBezTo>
                  <a:cubicBezTo>
                    <a:pt x="337706" y="2413156"/>
                    <a:pt x="-1838" y="2247850"/>
                    <a:pt x="-1838" y="2247850"/>
                  </a:cubicBezTo>
                  <a:cubicBezTo>
                    <a:pt x="-1838" y="2247850"/>
                    <a:pt x="559934" y="1072474"/>
                    <a:pt x="1013802" y="1117611"/>
                  </a:cubicBezTo>
                  <a:cubicBezTo>
                    <a:pt x="1546392" y="1170696"/>
                    <a:pt x="2448512" y="1648240"/>
                    <a:pt x="2538177" y="1514288"/>
                  </a:cubicBezTo>
                  <a:cubicBezTo>
                    <a:pt x="2639149" y="1363420"/>
                    <a:pt x="2723707" y="69332"/>
                    <a:pt x="2723707" y="69332"/>
                  </a:cubicBezTo>
                  <a:cubicBezTo>
                    <a:pt x="2959796" y="-92256"/>
                    <a:pt x="3100751" y="78082"/>
                    <a:pt x="3100751" y="78082"/>
                  </a:cubicBezTo>
                  <a:cubicBezTo>
                    <a:pt x="3100751" y="78082"/>
                    <a:pt x="3561841" y="2354967"/>
                    <a:pt x="2981174" y="2459606"/>
                  </a:cubicBezTo>
                  <a:close/>
                </a:path>
              </a:pathLst>
            </a:custGeom>
            <a:solidFill>
              <a:schemeClr val="accent1"/>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46028AD5-F247-794E-A78D-FEC62FB5917F}"/>
                </a:ext>
              </a:extLst>
            </p:cNvPr>
            <p:cNvSpPr/>
            <p:nvPr/>
          </p:nvSpPr>
          <p:spPr>
            <a:xfrm>
              <a:off x="3160149" y="22381631"/>
              <a:ext cx="1536013" cy="803873"/>
            </a:xfrm>
            <a:custGeom>
              <a:avLst/>
              <a:gdLst>
                <a:gd name="connsiteX0" fmla="*/ 6348 w 1331268"/>
                <a:gd name="connsiteY0" fmla="*/ 180536 h 696720"/>
                <a:gd name="connsiteX1" fmla="*/ 64714 w 1331268"/>
                <a:gd name="connsiteY1" fmla="*/ 696436 h 696720"/>
                <a:gd name="connsiteX2" fmla="*/ 1329431 w 1331268"/>
                <a:gd name="connsiteY2" fmla="*/ 693883 h 696720"/>
                <a:gd name="connsiteX3" fmla="*/ 1126316 w 1331268"/>
                <a:gd name="connsiteY3" fmla="*/ 515597 h 696720"/>
                <a:gd name="connsiteX4" fmla="*/ 506178 w 1331268"/>
                <a:gd name="connsiteY4" fmla="*/ 99523 h 696720"/>
                <a:gd name="connsiteX5" fmla="*/ 6348 w 1331268"/>
                <a:gd name="connsiteY5" fmla="*/ 180536 h 69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1268" h="696720">
                  <a:moveTo>
                    <a:pt x="6348" y="180536"/>
                  </a:moveTo>
                  <a:cubicBezTo>
                    <a:pt x="6348" y="180536"/>
                    <a:pt x="-34070" y="647800"/>
                    <a:pt x="64714" y="696436"/>
                  </a:cubicBezTo>
                  <a:lnTo>
                    <a:pt x="1329431" y="693883"/>
                  </a:lnTo>
                  <a:cubicBezTo>
                    <a:pt x="1329431" y="693883"/>
                    <a:pt x="1329431" y="548046"/>
                    <a:pt x="1126316" y="515597"/>
                  </a:cubicBezTo>
                  <a:cubicBezTo>
                    <a:pt x="923204" y="483149"/>
                    <a:pt x="566297" y="364291"/>
                    <a:pt x="506178" y="99523"/>
                  </a:cubicBezTo>
                  <a:cubicBezTo>
                    <a:pt x="446061" y="-165244"/>
                    <a:pt x="6348" y="180536"/>
                    <a:pt x="6348" y="180536"/>
                  </a:cubicBezTo>
                  <a:close/>
                </a:path>
              </a:pathLst>
            </a:custGeom>
            <a:solidFill>
              <a:schemeClr val="tx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CC70C55A-B0F5-BF49-907D-855DE9F333A1}"/>
                </a:ext>
              </a:extLst>
            </p:cNvPr>
            <p:cNvSpPr/>
            <p:nvPr/>
          </p:nvSpPr>
          <p:spPr>
            <a:xfrm>
              <a:off x="2385559" y="14376914"/>
              <a:ext cx="1859814" cy="8298379"/>
            </a:xfrm>
            <a:custGeom>
              <a:avLst/>
              <a:gdLst>
                <a:gd name="connsiteX0" fmla="*/ 1606216 w 1611908"/>
                <a:gd name="connsiteY0" fmla="*/ 1462901 h 7192236"/>
                <a:gd name="connsiteX1" fmla="*/ 1556534 w 1611908"/>
                <a:gd name="connsiteY1" fmla="*/ 2367092 h 7192236"/>
                <a:gd name="connsiteX2" fmla="*/ 1352253 w 1611908"/>
                <a:gd name="connsiteY2" fmla="*/ 5648432 h 7192236"/>
                <a:gd name="connsiteX3" fmla="*/ 1210787 w 1611908"/>
                <a:gd name="connsiteY3" fmla="*/ 7060138 h 7192236"/>
                <a:gd name="connsiteX4" fmla="*/ 582406 w 1611908"/>
                <a:gd name="connsiteY4" fmla="*/ 7165870 h 7192236"/>
                <a:gd name="connsiteX5" fmla="*/ 161442 w 1611908"/>
                <a:gd name="connsiteY5" fmla="*/ 4598549 h 7192236"/>
                <a:gd name="connsiteX6" fmla="*/ 158011 w 1611908"/>
                <a:gd name="connsiteY6" fmla="*/ 4533507 h 7192236"/>
                <a:gd name="connsiteX7" fmla="*/ 130216 w 1611908"/>
                <a:gd name="connsiteY7" fmla="*/ 3945708 h 7192236"/>
                <a:gd name="connsiteX8" fmla="*/ -1838 w 1611908"/>
                <a:gd name="connsiteY8" fmla="*/ 372184 h 7192236"/>
                <a:gd name="connsiteX9" fmla="*/ 1585279 w 1611908"/>
                <a:gd name="connsiteY9" fmla="*/ -284 h 7192236"/>
                <a:gd name="connsiteX10" fmla="*/ 1606216 w 1611908"/>
                <a:gd name="connsiteY10" fmla="*/ 1462901 h 719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1908" h="7192236">
                  <a:moveTo>
                    <a:pt x="1606216" y="1462901"/>
                  </a:moveTo>
                  <a:cubicBezTo>
                    <a:pt x="1599943" y="1768503"/>
                    <a:pt x="1585279" y="2083658"/>
                    <a:pt x="1556534" y="2367092"/>
                  </a:cubicBezTo>
                  <a:cubicBezTo>
                    <a:pt x="1419885" y="3711130"/>
                    <a:pt x="1371878" y="5334882"/>
                    <a:pt x="1352253" y="5648432"/>
                  </a:cubicBezTo>
                  <a:cubicBezTo>
                    <a:pt x="1318254" y="6191895"/>
                    <a:pt x="1210787" y="7060138"/>
                    <a:pt x="1210787" y="7060138"/>
                  </a:cubicBezTo>
                  <a:cubicBezTo>
                    <a:pt x="1210787" y="7060138"/>
                    <a:pt x="997752" y="7262341"/>
                    <a:pt x="582406" y="7165870"/>
                  </a:cubicBezTo>
                  <a:cubicBezTo>
                    <a:pt x="582406" y="7165870"/>
                    <a:pt x="238337" y="5915315"/>
                    <a:pt x="161442" y="4598549"/>
                  </a:cubicBezTo>
                  <a:cubicBezTo>
                    <a:pt x="160273" y="4576674"/>
                    <a:pt x="159106" y="4554798"/>
                    <a:pt x="158011" y="4533507"/>
                  </a:cubicBezTo>
                  <a:cubicBezTo>
                    <a:pt x="149037" y="4359377"/>
                    <a:pt x="139699" y="4160308"/>
                    <a:pt x="130216" y="3945708"/>
                  </a:cubicBezTo>
                  <a:cubicBezTo>
                    <a:pt x="66960" y="2507972"/>
                    <a:pt x="-1838" y="372184"/>
                    <a:pt x="-1838" y="372184"/>
                  </a:cubicBezTo>
                  <a:lnTo>
                    <a:pt x="1585279" y="-284"/>
                  </a:lnTo>
                  <a:cubicBezTo>
                    <a:pt x="1585279" y="-284"/>
                    <a:pt x="1621757" y="701266"/>
                    <a:pt x="1606216" y="1462901"/>
                  </a:cubicBezTo>
                  <a:close/>
                </a:path>
              </a:pathLst>
            </a:custGeom>
            <a:solidFill>
              <a:schemeClr val="accent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83D0A962-C28C-C24D-A87F-852231042ECE}"/>
                </a:ext>
              </a:extLst>
            </p:cNvPr>
            <p:cNvSpPr/>
            <p:nvPr/>
          </p:nvSpPr>
          <p:spPr>
            <a:xfrm>
              <a:off x="-776712" y="14515397"/>
              <a:ext cx="622318" cy="1017012"/>
            </a:xfrm>
            <a:custGeom>
              <a:avLst/>
              <a:gdLst>
                <a:gd name="connsiteX0" fmla="*/ 328399 w 539365"/>
                <a:gd name="connsiteY0" fmla="*/ -284 h 881448"/>
                <a:gd name="connsiteX1" fmla="*/ 46930 w 539365"/>
                <a:gd name="connsiteY1" fmla="*/ 387425 h 881448"/>
                <a:gd name="connsiteX2" fmla="*/ 4469 w 539365"/>
                <a:gd name="connsiteY2" fmla="*/ 865917 h 881448"/>
                <a:gd name="connsiteX3" fmla="*/ 260769 w 539365"/>
                <a:gd name="connsiteY3" fmla="*/ 574971 h 881448"/>
                <a:gd name="connsiteX4" fmla="*/ 235306 w 539365"/>
                <a:gd name="connsiteY4" fmla="*/ 741371 h 881448"/>
                <a:gd name="connsiteX5" fmla="*/ 428060 w 539365"/>
                <a:gd name="connsiteY5" fmla="*/ 595534 h 881448"/>
                <a:gd name="connsiteX6" fmla="*/ 529105 w 539365"/>
                <a:gd name="connsiteY6" fmla="*/ 172606 h 881448"/>
                <a:gd name="connsiteX7" fmla="*/ 328399 w 539365"/>
                <a:gd name="connsiteY7" fmla="*/ -284 h 8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365" h="881448">
                  <a:moveTo>
                    <a:pt x="328399" y="-284"/>
                  </a:moveTo>
                  <a:cubicBezTo>
                    <a:pt x="328399" y="-284"/>
                    <a:pt x="70203" y="303276"/>
                    <a:pt x="46930" y="387425"/>
                  </a:cubicBezTo>
                  <a:cubicBezTo>
                    <a:pt x="23657" y="471572"/>
                    <a:pt x="-17637" y="774841"/>
                    <a:pt x="4469" y="865917"/>
                  </a:cubicBezTo>
                  <a:cubicBezTo>
                    <a:pt x="26574" y="956992"/>
                    <a:pt x="198317" y="611867"/>
                    <a:pt x="260769" y="574971"/>
                  </a:cubicBezTo>
                  <a:cubicBezTo>
                    <a:pt x="323220" y="538074"/>
                    <a:pt x="213930" y="712277"/>
                    <a:pt x="235306" y="741371"/>
                  </a:cubicBezTo>
                  <a:cubicBezTo>
                    <a:pt x="256683" y="770466"/>
                    <a:pt x="379908" y="639723"/>
                    <a:pt x="428060" y="595534"/>
                  </a:cubicBezTo>
                  <a:cubicBezTo>
                    <a:pt x="476211" y="551346"/>
                    <a:pt x="471324" y="313193"/>
                    <a:pt x="529105" y="172606"/>
                  </a:cubicBezTo>
                  <a:cubicBezTo>
                    <a:pt x="586888" y="32019"/>
                    <a:pt x="328399" y="-284"/>
                    <a:pt x="328399" y="-284"/>
                  </a:cubicBezTo>
                  <a:close/>
                </a:path>
              </a:pathLst>
            </a:custGeom>
            <a:solidFill>
              <a:srgbClr val="FBD1B7"/>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10C58B3E-55A4-F44D-AB5D-2D69B06DE291}"/>
                </a:ext>
              </a:extLst>
            </p:cNvPr>
            <p:cNvSpPr/>
            <p:nvPr/>
          </p:nvSpPr>
          <p:spPr>
            <a:xfrm>
              <a:off x="-681458" y="21865789"/>
              <a:ext cx="1156644" cy="1321649"/>
            </a:xfrm>
            <a:custGeom>
              <a:avLst/>
              <a:gdLst>
                <a:gd name="connsiteX0" fmla="*/ 185069 w 1002468"/>
                <a:gd name="connsiteY0" fmla="*/ 96989 h 1145478"/>
                <a:gd name="connsiteX1" fmla="*/ 3843 w 1002468"/>
                <a:gd name="connsiteY1" fmla="*/ 448165 h 1145478"/>
                <a:gd name="connsiteX2" fmla="*/ 278382 w 1002468"/>
                <a:gd name="connsiteY2" fmla="*/ 869635 h 1145478"/>
                <a:gd name="connsiteX3" fmla="*/ 514472 w 1002468"/>
                <a:gd name="connsiteY3" fmla="*/ 1145195 h 1145478"/>
                <a:gd name="connsiteX4" fmla="*/ 985631 w 1002468"/>
                <a:gd name="connsiteY4" fmla="*/ 1145195 h 1145478"/>
                <a:gd name="connsiteX5" fmla="*/ 882688 w 1002468"/>
                <a:gd name="connsiteY5" fmla="*/ 981858 h 1145478"/>
                <a:gd name="connsiteX6" fmla="*/ 651705 w 1002468"/>
                <a:gd name="connsiteY6" fmla="*/ 540043 h 1145478"/>
                <a:gd name="connsiteX7" fmla="*/ 635289 w 1002468"/>
                <a:gd name="connsiteY7" fmla="*/ 86124 h 1145478"/>
                <a:gd name="connsiteX8" fmla="*/ 261894 w 1002468"/>
                <a:gd name="connsiteY8" fmla="*/ -284 h 114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468" h="1145478">
                  <a:moveTo>
                    <a:pt x="185069" y="96989"/>
                  </a:moveTo>
                  <a:cubicBezTo>
                    <a:pt x="185069" y="96989"/>
                    <a:pt x="-40077" y="302254"/>
                    <a:pt x="3843" y="448165"/>
                  </a:cubicBezTo>
                  <a:cubicBezTo>
                    <a:pt x="47764" y="594075"/>
                    <a:pt x="250950" y="691349"/>
                    <a:pt x="278382" y="869635"/>
                  </a:cubicBezTo>
                  <a:cubicBezTo>
                    <a:pt x="305814" y="1047921"/>
                    <a:pt x="415615" y="1145195"/>
                    <a:pt x="514472" y="1145195"/>
                  </a:cubicBezTo>
                  <a:lnTo>
                    <a:pt x="985631" y="1145195"/>
                  </a:lnTo>
                  <a:cubicBezTo>
                    <a:pt x="985631" y="1145195"/>
                    <a:pt x="1058589" y="1019702"/>
                    <a:pt x="882688" y="981858"/>
                  </a:cubicBezTo>
                  <a:cubicBezTo>
                    <a:pt x="706788" y="944011"/>
                    <a:pt x="640761" y="734516"/>
                    <a:pt x="651705" y="540043"/>
                  </a:cubicBezTo>
                  <a:cubicBezTo>
                    <a:pt x="662649" y="345569"/>
                    <a:pt x="635289" y="86124"/>
                    <a:pt x="635289" y="86124"/>
                  </a:cubicBezTo>
                  <a:lnTo>
                    <a:pt x="261894" y="-284"/>
                  </a:lnTo>
                  <a:close/>
                </a:path>
              </a:pathLst>
            </a:custGeom>
            <a:solidFill>
              <a:schemeClr val="tx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1" name="Freeform 50">
              <a:extLst>
                <a:ext uri="{FF2B5EF4-FFF2-40B4-BE49-F238E27FC236}">
                  <a16:creationId xmlns:a16="http://schemas.microsoft.com/office/drawing/2014/main" id="{C3A4D963-9CC8-A340-8F2A-1E860F1E725D}"/>
                </a:ext>
              </a:extLst>
            </p:cNvPr>
            <p:cNvSpPr/>
            <p:nvPr/>
          </p:nvSpPr>
          <p:spPr>
            <a:xfrm>
              <a:off x="-465468" y="14286891"/>
              <a:ext cx="4393757" cy="7888088"/>
            </a:xfrm>
            <a:custGeom>
              <a:avLst/>
              <a:gdLst>
                <a:gd name="connsiteX0" fmla="*/ 3806249 w 3808086"/>
                <a:gd name="connsiteY0" fmla="*/ 482146 h 6836635"/>
                <a:gd name="connsiteX1" fmla="*/ 1529976 w 3808086"/>
                <a:gd name="connsiteY1" fmla="*/ 5053271 h 6836635"/>
                <a:gd name="connsiteX2" fmla="*/ 492303 w 3808086"/>
                <a:gd name="connsiteY2" fmla="*/ 6836351 h 6836635"/>
                <a:gd name="connsiteX3" fmla="*/ -1838 w 3808086"/>
                <a:gd name="connsiteY3" fmla="*/ 6536437 h 6836635"/>
                <a:gd name="connsiteX4" fmla="*/ 829877 w 3808086"/>
                <a:gd name="connsiteY4" fmla="*/ 3189470 h 6836635"/>
                <a:gd name="connsiteX5" fmla="*/ 1496926 w 3808086"/>
                <a:gd name="connsiteY5" fmla="*/ 1317283 h 6836635"/>
                <a:gd name="connsiteX6" fmla="*/ 1860474 w 3808086"/>
                <a:gd name="connsiteY6" fmla="*/ -284 h 683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8086" h="6836635">
                  <a:moveTo>
                    <a:pt x="3806249" y="482146"/>
                  </a:moveTo>
                  <a:cubicBezTo>
                    <a:pt x="3806249" y="482146"/>
                    <a:pt x="2320544" y="3659285"/>
                    <a:pt x="1529976" y="5053271"/>
                  </a:cubicBezTo>
                  <a:cubicBezTo>
                    <a:pt x="739409" y="6447257"/>
                    <a:pt x="492303" y="6836351"/>
                    <a:pt x="492303" y="6836351"/>
                  </a:cubicBezTo>
                  <a:cubicBezTo>
                    <a:pt x="492303" y="6836351"/>
                    <a:pt x="39310" y="6658065"/>
                    <a:pt x="-1838" y="6536437"/>
                  </a:cubicBezTo>
                  <a:cubicBezTo>
                    <a:pt x="-1838" y="6536437"/>
                    <a:pt x="300497" y="3845227"/>
                    <a:pt x="829877" y="3189470"/>
                  </a:cubicBezTo>
                  <a:cubicBezTo>
                    <a:pt x="1129002" y="2818751"/>
                    <a:pt x="1480438" y="1706304"/>
                    <a:pt x="1496926" y="1317283"/>
                  </a:cubicBezTo>
                  <a:cubicBezTo>
                    <a:pt x="1513415" y="928263"/>
                    <a:pt x="1860474" y="-284"/>
                    <a:pt x="1860474" y="-284"/>
                  </a:cubicBezTo>
                  <a:close/>
                </a:path>
              </a:pathLst>
            </a:custGeom>
            <a:solidFill>
              <a:schemeClr val="accent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2" name="Freeform 51">
              <a:extLst>
                <a:ext uri="{FF2B5EF4-FFF2-40B4-BE49-F238E27FC236}">
                  <a16:creationId xmlns:a16="http://schemas.microsoft.com/office/drawing/2014/main" id="{914797FE-26F9-0A4B-A822-28E5F36D8A62}"/>
                </a:ext>
              </a:extLst>
            </p:cNvPr>
            <p:cNvSpPr/>
            <p:nvPr/>
          </p:nvSpPr>
          <p:spPr>
            <a:xfrm>
              <a:off x="1369411" y="9699184"/>
              <a:ext cx="3515741" cy="5733266"/>
            </a:xfrm>
            <a:custGeom>
              <a:avLst/>
              <a:gdLst>
                <a:gd name="connsiteX0" fmla="*/ 2650268 w 3047106"/>
                <a:gd name="connsiteY0" fmla="*/ 4608250 h 4969043"/>
                <a:gd name="connsiteX1" fmla="*/ 1223220 w 3047106"/>
                <a:gd name="connsiteY1" fmla="*/ 4966353 h 4969043"/>
                <a:gd name="connsiteX2" fmla="*/ 10813 w 3047106"/>
                <a:gd name="connsiteY2" fmla="*/ 4554654 h 4969043"/>
                <a:gd name="connsiteX3" fmla="*/ 44884 w 3047106"/>
                <a:gd name="connsiteY3" fmla="*/ 4265896 h 4969043"/>
                <a:gd name="connsiteX4" fmla="*/ 327012 w 3047106"/>
                <a:gd name="connsiteY4" fmla="*/ 1794975 h 4969043"/>
                <a:gd name="connsiteX5" fmla="*/ 336787 w 3047106"/>
                <a:gd name="connsiteY5" fmla="*/ 1410839 h 4969043"/>
                <a:gd name="connsiteX6" fmla="*/ 1228692 w 3047106"/>
                <a:gd name="connsiteY6" fmla="*/ 123168 h 4969043"/>
                <a:gd name="connsiteX7" fmla="*/ 2528138 w 3047106"/>
                <a:gd name="connsiteY7" fmla="*/ 254422 h 4969043"/>
                <a:gd name="connsiteX8" fmla="*/ 3023883 w 3047106"/>
                <a:gd name="connsiteY8" fmla="*/ 1307440 h 4969043"/>
                <a:gd name="connsiteX9" fmla="*/ 2650268 w 3047106"/>
                <a:gd name="connsiteY9" fmla="*/ 4608250 h 496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106" h="4969043">
                  <a:moveTo>
                    <a:pt x="2650268" y="4608250"/>
                  </a:moveTo>
                  <a:cubicBezTo>
                    <a:pt x="2650268" y="4608250"/>
                    <a:pt x="2059313" y="5003031"/>
                    <a:pt x="1223220" y="4966353"/>
                  </a:cubicBezTo>
                  <a:cubicBezTo>
                    <a:pt x="856244" y="4950384"/>
                    <a:pt x="128349" y="4846402"/>
                    <a:pt x="10813" y="4554654"/>
                  </a:cubicBezTo>
                  <a:cubicBezTo>
                    <a:pt x="-16765" y="4486183"/>
                    <a:pt x="3518" y="4399265"/>
                    <a:pt x="44884" y="4265896"/>
                  </a:cubicBezTo>
                  <a:cubicBezTo>
                    <a:pt x="152277" y="3919169"/>
                    <a:pt x="402376" y="3258890"/>
                    <a:pt x="327012" y="1794975"/>
                  </a:cubicBezTo>
                  <a:cubicBezTo>
                    <a:pt x="320006" y="1666871"/>
                    <a:pt x="323291" y="1538417"/>
                    <a:pt x="336787" y="1410839"/>
                  </a:cubicBezTo>
                  <a:cubicBezTo>
                    <a:pt x="415581" y="689746"/>
                    <a:pt x="829031" y="262735"/>
                    <a:pt x="1228692" y="123168"/>
                  </a:cubicBezTo>
                  <a:cubicBezTo>
                    <a:pt x="2203258" y="-217289"/>
                    <a:pt x="2528138" y="254422"/>
                    <a:pt x="2528138" y="254422"/>
                  </a:cubicBezTo>
                  <a:cubicBezTo>
                    <a:pt x="2528138" y="254422"/>
                    <a:pt x="2958952" y="595536"/>
                    <a:pt x="3023883" y="1307440"/>
                  </a:cubicBezTo>
                  <a:cubicBezTo>
                    <a:pt x="3153675" y="2731396"/>
                    <a:pt x="2650268" y="4608250"/>
                    <a:pt x="2650268" y="4608250"/>
                  </a:cubicBezTo>
                  <a:close/>
                </a:path>
              </a:pathLst>
            </a:custGeom>
            <a:solidFill>
              <a:schemeClr val="accent1"/>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3" name="Freeform 52">
              <a:extLst>
                <a:ext uri="{FF2B5EF4-FFF2-40B4-BE49-F238E27FC236}">
                  <a16:creationId xmlns:a16="http://schemas.microsoft.com/office/drawing/2014/main" id="{C831626C-5B42-B748-A2DB-75BD1A415661}"/>
                </a:ext>
              </a:extLst>
            </p:cNvPr>
            <p:cNvSpPr/>
            <p:nvPr/>
          </p:nvSpPr>
          <p:spPr>
            <a:xfrm>
              <a:off x="3118666" y="8706077"/>
              <a:ext cx="1245582" cy="1282000"/>
            </a:xfrm>
            <a:custGeom>
              <a:avLst/>
              <a:gdLst>
                <a:gd name="connsiteX0" fmla="*/ -1838 w 1079551"/>
                <a:gd name="connsiteY0" fmla="*/ 902157 h 1111114"/>
                <a:gd name="connsiteX1" fmla="*/ 930339 w 1079551"/>
                <a:gd name="connsiteY1" fmla="*/ 1097142 h 1111114"/>
                <a:gd name="connsiteX2" fmla="*/ 979148 w 1079551"/>
                <a:gd name="connsiteY2" fmla="*/ 960200 h 1111114"/>
                <a:gd name="connsiteX3" fmla="*/ 1022192 w 1079551"/>
                <a:gd name="connsiteY3" fmla="*/ 810134 h 1111114"/>
                <a:gd name="connsiteX4" fmla="*/ 1077713 w 1079551"/>
                <a:gd name="connsiteY4" fmla="*/ 565200 h 1111114"/>
                <a:gd name="connsiteX5" fmla="*/ 802445 w 1079551"/>
                <a:gd name="connsiteY5" fmla="*/ 276077 h 1111114"/>
                <a:gd name="connsiteX6" fmla="*/ 541768 w 1079551"/>
                <a:gd name="connsiteY6" fmla="*/ -284 h 1111114"/>
                <a:gd name="connsiteX7" fmla="*/ -1838 w 1079551"/>
                <a:gd name="connsiteY7" fmla="*/ 902157 h 111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51" h="1111114">
                  <a:moveTo>
                    <a:pt x="-1838" y="902157"/>
                  </a:moveTo>
                  <a:cubicBezTo>
                    <a:pt x="-1838" y="902157"/>
                    <a:pt x="445318" y="1173998"/>
                    <a:pt x="930339" y="1097142"/>
                  </a:cubicBezTo>
                  <a:cubicBezTo>
                    <a:pt x="930339" y="1097142"/>
                    <a:pt x="1026278" y="1072714"/>
                    <a:pt x="979148" y="960200"/>
                  </a:cubicBezTo>
                  <a:cubicBezTo>
                    <a:pt x="996220" y="910995"/>
                    <a:pt x="1010593" y="860900"/>
                    <a:pt x="1022192" y="810134"/>
                  </a:cubicBezTo>
                  <a:cubicBezTo>
                    <a:pt x="1064726" y="654817"/>
                    <a:pt x="1077713" y="565200"/>
                    <a:pt x="1077713" y="565200"/>
                  </a:cubicBezTo>
                  <a:lnTo>
                    <a:pt x="802445" y="276077"/>
                  </a:lnTo>
                  <a:lnTo>
                    <a:pt x="541768" y="-284"/>
                  </a:lnTo>
                  <a:cubicBezTo>
                    <a:pt x="469758" y="660213"/>
                    <a:pt x="-1838" y="902157"/>
                    <a:pt x="-1838" y="902157"/>
                  </a:cubicBezTo>
                  <a:close/>
                </a:path>
              </a:pathLst>
            </a:custGeom>
            <a:solidFill>
              <a:srgbClr val="FBD1B7"/>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4" name="Freeform 53">
              <a:extLst>
                <a:ext uri="{FF2B5EF4-FFF2-40B4-BE49-F238E27FC236}">
                  <a16:creationId xmlns:a16="http://schemas.microsoft.com/office/drawing/2014/main" id="{84166B51-1376-3B4C-9334-DBE0031CFA2D}"/>
                </a:ext>
              </a:extLst>
            </p:cNvPr>
            <p:cNvSpPr/>
            <p:nvPr/>
          </p:nvSpPr>
          <p:spPr>
            <a:xfrm>
              <a:off x="3591017" y="7733016"/>
              <a:ext cx="1349738" cy="1619724"/>
            </a:xfrm>
            <a:custGeom>
              <a:avLst/>
              <a:gdLst>
                <a:gd name="connsiteX0" fmla="*/ 977154 w 1169823"/>
                <a:gd name="connsiteY0" fmla="*/ 1394627 h 1403821"/>
                <a:gd name="connsiteX1" fmla="*/ 63579 w 1169823"/>
                <a:gd name="connsiteY1" fmla="*/ 976949 h 1403821"/>
                <a:gd name="connsiteX2" fmla="*/ 395609 w 1169823"/>
                <a:gd name="connsiteY2" fmla="*/ 23100 h 1403821"/>
                <a:gd name="connsiteX3" fmla="*/ 1130292 w 1169823"/>
                <a:gd name="connsiteY3" fmla="*/ 291586 h 1403821"/>
                <a:gd name="connsiteX4" fmla="*/ 977154 w 1169823"/>
                <a:gd name="connsiteY4" fmla="*/ 1394627 h 140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823" h="1403821">
                  <a:moveTo>
                    <a:pt x="977154" y="1394627"/>
                  </a:moveTo>
                  <a:cubicBezTo>
                    <a:pt x="977154" y="1394627"/>
                    <a:pt x="123552" y="1501234"/>
                    <a:pt x="63579" y="976949"/>
                  </a:cubicBezTo>
                  <a:cubicBezTo>
                    <a:pt x="3609" y="452664"/>
                    <a:pt x="-146829" y="113373"/>
                    <a:pt x="395609" y="23100"/>
                  </a:cubicBezTo>
                  <a:cubicBezTo>
                    <a:pt x="938048" y="-67174"/>
                    <a:pt x="1066817" y="121321"/>
                    <a:pt x="1130292" y="291586"/>
                  </a:cubicBezTo>
                  <a:cubicBezTo>
                    <a:pt x="1193764" y="461851"/>
                    <a:pt x="1197631" y="1353355"/>
                    <a:pt x="977154" y="1394627"/>
                  </a:cubicBezTo>
                  <a:close/>
                </a:path>
              </a:pathLst>
            </a:custGeom>
            <a:solidFill>
              <a:srgbClr val="FBD1B7"/>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5" name="Freeform 54">
              <a:extLst>
                <a:ext uri="{FF2B5EF4-FFF2-40B4-BE49-F238E27FC236}">
                  <a16:creationId xmlns:a16="http://schemas.microsoft.com/office/drawing/2014/main" id="{33BE4AAB-63FB-7847-A648-DE96AEFA9380}"/>
                </a:ext>
              </a:extLst>
            </p:cNvPr>
            <p:cNvSpPr/>
            <p:nvPr/>
          </p:nvSpPr>
          <p:spPr>
            <a:xfrm>
              <a:off x="3281634" y="7358554"/>
              <a:ext cx="2003124" cy="1524034"/>
            </a:xfrm>
            <a:custGeom>
              <a:avLst/>
              <a:gdLst>
                <a:gd name="connsiteX0" fmla="*/ 62511 w 1736115"/>
                <a:gd name="connsiteY0" fmla="*/ 262480 h 1320886"/>
                <a:gd name="connsiteX1" fmla="*/ -1838 w 1736115"/>
                <a:gd name="connsiteY1" fmla="*/ 241916 h 1320886"/>
                <a:gd name="connsiteX2" fmla="*/ 72870 w 1736115"/>
                <a:gd name="connsiteY2" fmla="*/ 223905 h 1320886"/>
                <a:gd name="connsiteX3" fmla="*/ 211489 w 1736115"/>
                <a:gd name="connsiteY3" fmla="*/ 53057 h 1320886"/>
                <a:gd name="connsiteX4" fmla="*/ 150717 w 1736115"/>
                <a:gd name="connsiteY4" fmla="*/ 136403 h 1320886"/>
                <a:gd name="connsiteX5" fmla="*/ 1150671 w 1736115"/>
                <a:gd name="connsiteY5" fmla="*/ 30963 h 1320886"/>
                <a:gd name="connsiteX6" fmla="*/ 1588415 w 1736115"/>
                <a:gd name="connsiteY6" fmla="*/ 729742 h 1320886"/>
                <a:gd name="connsiteX7" fmla="*/ 995273 w 1736115"/>
                <a:gd name="connsiteY7" fmla="*/ 609718 h 1320886"/>
                <a:gd name="connsiteX8" fmla="*/ 665723 w 1736115"/>
                <a:gd name="connsiteY8" fmla="*/ 953603 h 1320886"/>
                <a:gd name="connsiteX9" fmla="*/ 531116 w 1736115"/>
                <a:gd name="connsiteY9" fmla="*/ 874121 h 1320886"/>
                <a:gd name="connsiteX10" fmla="*/ 446485 w 1736115"/>
                <a:gd name="connsiteY10" fmla="*/ 1087627 h 1320886"/>
                <a:gd name="connsiteX11" fmla="*/ 334570 w 1736115"/>
                <a:gd name="connsiteY11" fmla="*/ 1320602 h 1320886"/>
                <a:gd name="connsiteX12" fmla="*/ 208426 w 1736115"/>
                <a:gd name="connsiteY12" fmla="*/ 1173890 h 1320886"/>
                <a:gd name="connsiteX13" fmla="*/ 45365 w 1736115"/>
                <a:gd name="connsiteY13" fmla="*/ 296095 h 1320886"/>
                <a:gd name="connsiteX14" fmla="*/ 62511 w 1736115"/>
                <a:gd name="connsiteY14" fmla="*/ 262480 h 132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6115" h="1320886">
                  <a:moveTo>
                    <a:pt x="62511" y="262480"/>
                  </a:moveTo>
                  <a:cubicBezTo>
                    <a:pt x="55215" y="253365"/>
                    <a:pt x="37633" y="245562"/>
                    <a:pt x="-1838" y="241916"/>
                  </a:cubicBezTo>
                  <a:cubicBezTo>
                    <a:pt x="21218" y="229958"/>
                    <a:pt x="46899" y="223774"/>
                    <a:pt x="72870" y="223905"/>
                  </a:cubicBezTo>
                  <a:cubicBezTo>
                    <a:pt x="83158" y="169289"/>
                    <a:pt x="116062" y="73110"/>
                    <a:pt x="211489" y="53057"/>
                  </a:cubicBezTo>
                  <a:cubicBezTo>
                    <a:pt x="211489" y="53057"/>
                    <a:pt x="159618" y="78214"/>
                    <a:pt x="150717" y="136403"/>
                  </a:cubicBezTo>
                  <a:cubicBezTo>
                    <a:pt x="264603" y="28046"/>
                    <a:pt x="502445" y="-44946"/>
                    <a:pt x="1150671" y="30963"/>
                  </a:cubicBezTo>
                  <a:cubicBezTo>
                    <a:pt x="2005003" y="130934"/>
                    <a:pt x="1701864" y="668564"/>
                    <a:pt x="1588415" y="729742"/>
                  </a:cubicBezTo>
                  <a:cubicBezTo>
                    <a:pt x="1474968" y="790921"/>
                    <a:pt x="1202617" y="601114"/>
                    <a:pt x="995273" y="609718"/>
                  </a:cubicBezTo>
                  <a:cubicBezTo>
                    <a:pt x="787926" y="618322"/>
                    <a:pt x="737367" y="915320"/>
                    <a:pt x="665723" y="953603"/>
                  </a:cubicBezTo>
                  <a:cubicBezTo>
                    <a:pt x="594080" y="991885"/>
                    <a:pt x="624356" y="920570"/>
                    <a:pt x="531116" y="874121"/>
                  </a:cubicBezTo>
                  <a:cubicBezTo>
                    <a:pt x="437877" y="827672"/>
                    <a:pt x="422920" y="984447"/>
                    <a:pt x="446485" y="1087627"/>
                  </a:cubicBezTo>
                  <a:cubicBezTo>
                    <a:pt x="470052" y="1190807"/>
                    <a:pt x="334570" y="1320602"/>
                    <a:pt x="334570" y="1320602"/>
                  </a:cubicBezTo>
                  <a:lnTo>
                    <a:pt x="208426" y="1173890"/>
                  </a:lnTo>
                  <a:cubicBezTo>
                    <a:pt x="82063" y="1027104"/>
                    <a:pt x="-19347" y="421880"/>
                    <a:pt x="45365" y="296095"/>
                  </a:cubicBezTo>
                  <a:cubicBezTo>
                    <a:pt x="50764" y="285011"/>
                    <a:pt x="56455" y="273782"/>
                    <a:pt x="62511" y="262480"/>
                  </a:cubicBezTo>
                  <a:close/>
                </a:path>
              </a:pathLst>
            </a:custGeom>
            <a:solidFill>
              <a:schemeClr val="tx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3F2363CA-9346-6444-B902-BD3392C8BDEA}"/>
                </a:ext>
              </a:extLst>
            </p:cNvPr>
            <p:cNvSpPr/>
            <p:nvPr/>
          </p:nvSpPr>
          <p:spPr>
            <a:xfrm>
              <a:off x="4680085" y="8261515"/>
              <a:ext cx="1683392" cy="380535"/>
            </a:xfrm>
            <a:custGeom>
              <a:avLst/>
              <a:gdLst>
                <a:gd name="connsiteX0" fmla="*/ 1459003 w 1459002"/>
                <a:gd name="connsiteY0" fmla="*/ 316904 h 329811"/>
                <a:gd name="connsiteX1" fmla="*/ 9850 w 1459002"/>
                <a:gd name="connsiteY1" fmla="*/ 329811 h 329811"/>
                <a:gd name="connsiteX2" fmla="*/ 0 w 1459002"/>
                <a:gd name="connsiteY2" fmla="*/ 111930 h 329811"/>
                <a:gd name="connsiteX3" fmla="*/ 1444631 w 1459002"/>
                <a:gd name="connsiteY3" fmla="*/ 0 h 329811"/>
                <a:gd name="connsiteX4" fmla="*/ 1459003 w 1459002"/>
                <a:gd name="connsiteY4" fmla="*/ 316904 h 329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002" h="329811">
                  <a:moveTo>
                    <a:pt x="1459003" y="316904"/>
                  </a:moveTo>
                  <a:lnTo>
                    <a:pt x="9850" y="329811"/>
                  </a:lnTo>
                  <a:lnTo>
                    <a:pt x="0" y="111930"/>
                  </a:lnTo>
                  <a:lnTo>
                    <a:pt x="1444631" y="0"/>
                  </a:lnTo>
                  <a:lnTo>
                    <a:pt x="1459003" y="316904"/>
                  </a:lnTo>
                  <a:close/>
                </a:path>
              </a:pathLst>
            </a:custGeom>
            <a:solidFill>
              <a:schemeClr val="accent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D5750C39-98DE-1F42-A599-A7D56B5A68EF}"/>
                </a:ext>
              </a:extLst>
            </p:cNvPr>
            <p:cNvSpPr/>
            <p:nvPr/>
          </p:nvSpPr>
          <p:spPr>
            <a:xfrm>
              <a:off x="5784417" y="8097793"/>
              <a:ext cx="1841227" cy="597683"/>
            </a:xfrm>
            <a:custGeom>
              <a:avLst/>
              <a:gdLst>
                <a:gd name="connsiteX0" fmla="*/ 1595798 w 1595798"/>
                <a:gd name="connsiteY0" fmla="*/ 495191 h 518014"/>
                <a:gd name="connsiteX1" fmla="*/ 18021 w 1595798"/>
                <a:gd name="connsiteY1" fmla="*/ 518014 h 518014"/>
                <a:gd name="connsiteX2" fmla="*/ 0 w 1595798"/>
                <a:gd name="connsiteY2" fmla="*/ 121847 h 518014"/>
                <a:gd name="connsiteX3" fmla="*/ 1573255 w 1595798"/>
                <a:gd name="connsiteY3" fmla="*/ 0 h 518014"/>
                <a:gd name="connsiteX4" fmla="*/ 1595798 w 1595798"/>
                <a:gd name="connsiteY4" fmla="*/ 495191 h 518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798" h="518014">
                  <a:moveTo>
                    <a:pt x="1595798" y="495191"/>
                  </a:moveTo>
                  <a:lnTo>
                    <a:pt x="18021" y="518014"/>
                  </a:lnTo>
                  <a:lnTo>
                    <a:pt x="0" y="121847"/>
                  </a:lnTo>
                  <a:lnTo>
                    <a:pt x="1573255" y="0"/>
                  </a:lnTo>
                  <a:lnTo>
                    <a:pt x="1595798" y="495191"/>
                  </a:lnTo>
                  <a:close/>
                </a:path>
              </a:pathLst>
            </a:custGeom>
            <a:solidFill>
              <a:schemeClr val="accent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8" name="Freeform 57">
              <a:extLst>
                <a:ext uri="{FF2B5EF4-FFF2-40B4-BE49-F238E27FC236}">
                  <a16:creationId xmlns:a16="http://schemas.microsoft.com/office/drawing/2014/main" id="{034651EF-250A-2F48-B737-6720BF970A76}"/>
                </a:ext>
              </a:extLst>
            </p:cNvPr>
            <p:cNvSpPr/>
            <p:nvPr/>
          </p:nvSpPr>
          <p:spPr>
            <a:xfrm>
              <a:off x="7289942" y="7950812"/>
              <a:ext cx="1563186" cy="756106"/>
            </a:xfrm>
            <a:custGeom>
              <a:avLst/>
              <a:gdLst>
                <a:gd name="connsiteX0" fmla="*/ 1354820 w 1354819"/>
                <a:gd name="connsiteY0" fmla="*/ 653643 h 655320"/>
                <a:gd name="connsiteX1" fmla="*/ 24295 w 1354819"/>
                <a:gd name="connsiteY1" fmla="*/ 655320 h 655320"/>
                <a:gd name="connsiteX2" fmla="*/ 0 w 1354819"/>
                <a:gd name="connsiteY2" fmla="*/ 120535 h 655320"/>
                <a:gd name="connsiteX3" fmla="*/ 1325053 w 1354819"/>
                <a:gd name="connsiteY3" fmla="*/ 0 h 655320"/>
                <a:gd name="connsiteX4" fmla="*/ 1354820 w 1354819"/>
                <a:gd name="connsiteY4" fmla="*/ 653643 h 65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819" h="655320">
                  <a:moveTo>
                    <a:pt x="1354820" y="653643"/>
                  </a:moveTo>
                  <a:lnTo>
                    <a:pt x="24295" y="655320"/>
                  </a:lnTo>
                  <a:lnTo>
                    <a:pt x="0" y="120535"/>
                  </a:lnTo>
                  <a:lnTo>
                    <a:pt x="1325053" y="0"/>
                  </a:lnTo>
                  <a:lnTo>
                    <a:pt x="1354820" y="653643"/>
                  </a:lnTo>
                  <a:close/>
                </a:path>
              </a:pathLst>
            </a:custGeom>
            <a:solidFill>
              <a:schemeClr val="accent2"/>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9" name="Freeform 58">
              <a:extLst>
                <a:ext uri="{FF2B5EF4-FFF2-40B4-BE49-F238E27FC236}">
                  <a16:creationId xmlns:a16="http://schemas.microsoft.com/office/drawing/2014/main" id="{78D69398-6339-4E49-883C-EA7B3BADC33D}"/>
                </a:ext>
              </a:extLst>
            </p:cNvPr>
            <p:cNvSpPr/>
            <p:nvPr/>
          </p:nvSpPr>
          <p:spPr>
            <a:xfrm>
              <a:off x="8749250" y="7845051"/>
              <a:ext cx="207672" cy="964263"/>
            </a:xfrm>
            <a:custGeom>
              <a:avLst/>
              <a:gdLst>
                <a:gd name="connsiteX0" fmla="*/ 107162 w 179990"/>
                <a:gd name="connsiteY0" fmla="*/ 835368 h 835730"/>
                <a:gd name="connsiteX1" fmla="*/ 107162 w 179990"/>
                <a:gd name="connsiteY1" fmla="*/ 835368 h 835730"/>
                <a:gd name="connsiteX2" fmla="*/ 178078 w 179990"/>
                <a:gd name="connsiteY2" fmla="*/ 757709 h 835730"/>
                <a:gd name="connsiteX3" fmla="*/ 146852 w 179990"/>
                <a:gd name="connsiteY3" fmla="*/ 70670 h 835730"/>
                <a:gd name="connsiteX4" fmla="*/ 69151 w 179990"/>
                <a:gd name="connsiteY4" fmla="*/ -207 h 835730"/>
                <a:gd name="connsiteX5" fmla="*/ 69151 w 179990"/>
                <a:gd name="connsiteY5" fmla="*/ -207 h 835730"/>
                <a:gd name="connsiteX6" fmla="*/ -1763 w 179990"/>
                <a:gd name="connsiteY6" fmla="*/ 77451 h 835730"/>
                <a:gd name="connsiteX7" fmla="*/ 29463 w 179990"/>
                <a:gd name="connsiteY7" fmla="*/ 764126 h 835730"/>
                <a:gd name="connsiteX8" fmla="*/ 106871 w 179990"/>
                <a:gd name="connsiteY8" fmla="*/ 835382 h 835730"/>
                <a:gd name="connsiteX9" fmla="*/ 107162 w 179990"/>
                <a:gd name="connsiteY9" fmla="*/ 835368 h 83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990" h="835730">
                  <a:moveTo>
                    <a:pt x="107162" y="835368"/>
                  </a:moveTo>
                  <a:lnTo>
                    <a:pt x="107162" y="835368"/>
                  </a:lnTo>
                  <a:cubicBezTo>
                    <a:pt x="148165" y="833479"/>
                    <a:pt x="179902" y="798719"/>
                    <a:pt x="178078" y="757709"/>
                  </a:cubicBezTo>
                  <a:lnTo>
                    <a:pt x="146852" y="70670"/>
                  </a:lnTo>
                  <a:cubicBezTo>
                    <a:pt x="144955" y="29660"/>
                    <a:pt x="110154" y="-2059"/>
                    <a:pt x="69151" y="-207"/>
                  </a:cubicBezTo>
                  <a:lnTo>
                    <a:pt x="69151" y="-207"/>
                  </a:lnTo>
                  <a:cubicBezTo>
                    <a:pt x="28150" y="1681"/>
                    <a:pt x="-3587" y="36442"/>
                    <a:pt x="-1763" y="77451"/>
                  </a:cubicBezTo>
                  <a:lnTo>
                    <a:pt x="29463" y="764126"/>
                  </a:lnTo>
                  <a:cubicBezTo>
                    <a:pt x="31141" y="805172"/>
                    <a:pt x="65795" y="837067"/>
                    <a:pt x="106871" y="835382"/>
                  </a:cubicBezTo>
                  <a:cubicBezTo>
                    <a:pt x="106944" y="835375"/>
                    <a:pt x="107089" y="835375"/>
                    <a:pt x="107162" y="835368"/>
                  </a:cubicBezTo>
                  <a:close/>
                </a:path>
              </a:pathLst>
            </a:custGeom>
            <a:solidFill>
              <a:schemeClr val="accent2">
                <a:lumMod val="50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4" name="Freeform 73">
              <a:extLst>
                <a:ext uri="{FF2B5EF4-FFF2-40B4-BE49-F238E27FC236}">
                  <a16:creationId xmlns:a16="http://schemas.microsoft.com/office/drawing/2014/main" id="{E3380DD4-5C98-C14F-ACFD-85DEAB6F3CDB}"/>
                </a:ext>
              </a:extLst>
            </p:cNvPr>
            <p:cNvSpPr/>
            <p:nvPr/>
          </p:nvSpPr>
          <p:spPr>
            <a:xfrm>
              <a:off x="4596835" y="8337582"/>
              <a:ext cx="161954" cy="358225"/>
            </a:xfrm>
            <a:custGeom>
              <a:avLst/>
              <a:gdLst>
                <a:gd name="connsiteX0" fmla="*/ 75350 w 140366"/>
                <a:gd name="connsiteY0" fmla="*/ 310123 h 310475"/>
                <a:gd name="connsiteX1" fmla="*/ 75350 w 140366"/>
                <a:gd name="connsiteY1" fmla="*/ 310123 h 310475"/>
                <a:gd name="connsiteX2" fmla="*/ 6332 w 140366"/>
                <a:gd name="connsiteY2" fmla="*/ 247121 h 310475"/>
                <a:gd name="connsiteX3" fmla="*/ -1767 w 140366"/>
                <a:gd name="connsiteY3" fmla="*/ 68835 h 310475"/>
                <a:gd name="connsiteX4" fmla="*/ 61269 w 140366"/>
                <a:gd name="connsiteY4" fmla="*/ -219 h 310475"/>
                <a:gd name="connsiteX5" fmla="*/ 61269 w 140366"/>
                <a:gd name="connsiteY5" fmla="*/ -219 h 310475"/>
                <a:gd name="connsiteX6" fmla="*/ 130360 w 140366"/>
                <a:gd name="connsiteY6" fmla="*/ 62855 h 310475"/>
                <a:gd name="connsiteX7" fmla="*/ 138457 w 140366"/>
                <a:gd name="connsiteY7" fmla="*/ 241142 h 310475"/>
                <a:gd name="connsiteX8" fmla="*/ 75423 w 140366"/>
                <a:gd name="connsiteY8" fmla="*/ 310123 h 310475"/>
                <a:gd name="connsiteX9" fmla="*/ 75350 w 140366"/>
                <a:gd name="connsiteY9" fmla="*/ 310123 h 31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366" h="310475">
                  <a:moveTo>
                    <a:pt x="75350" y="310123"/>
                  </a:moveTo>
                  <a:lnTo>
                    <a:pt x="75350" y="310123"/>
                  </a:lnTo>
                  <a:cubicBezTo>
                    <a:pt x="38871" y="311771"/>
                    <a:pt x="8010" y="283566"/>
                    <a:pt x="6332" y="247121"/>
                  </a:cubicBezTo>
                  <a:lnTo>
                    <a:pt x="-1767" y="68835"/>
                  </a:lnTo>
                  <a:cubicBezTo>
                    <a:pt x="-3445" y="32375"/>
                    <a:pt x="24791" y="1472"/>
                    <a:pt x="61269" y="-219"/>
                  </a:cubicBezTo>
                  <a:lnTo>
                    <a:pt x="61269" y="-219"/>
                  </a:lnTo>
                  <a:cubicBezTo>
                    <a:pt x="97748" y="-1823"/>
                    <a:pt x="128682" y="26389"/>
                    <a:pt x="130360" y="62855"/>
                  </a:cubicBezTo>
                  <a:lnTo>
                    <a:pt x="138457" y="241142"/>
                  </a:lnTo>
                  <a:cubicBezTo>
                    <a:pt x="140135" y="277594"/>
                    <a:pt x="111901" y="308475"/>
                    <a:pt x="75423" y="310123"/>
                  </a:cubicBezTo>
                  <a:cubicBezTo>
                    <a:pt x="75423" y="310123"/>
                    <a:pt x="75350" y="310123"/>
                    <a:pt x="75350" y="310123"/>
                  </a:cubicBezTo>
                  <a:close/>
                </a:path>
              </a:pathLst>
            </a:custGeom>
            <a:solidFill>
              <a:schemeClr val="accent2">
                <a:lumMod val="50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80" name="Freeform 79">
              <a:extLst>
                <a:ext uri="{FF2B5EF4-FFF2-40B4-BE49-F238E27FC236}">
                  <a16:creationId xmlns:a16="http://schemas.microsoft.com/office/drawing/2014/main" id="{ED5DF89A-F00B-B84D-BEAC-9BDC0DFD5C60}"/>
                </a:ext>
              </a:extLst>
            </p:cNvPr>
            <p:cNvSpPr/>
            <p:nvPr/>
          </p:nvSpPr>
          <p:spPr>
            <a:xfrm>
              <a:off x="-515134" y="9747310"/>
              <a:ext cx="4118564" cy="4963119"/>
            </a:xfrm>
            <a:custGeom>
              <a:avLst/>
              <a:gdLst>
                <a:gd name="connsiteX0" fmla="*/ 3147590 w 3569575"/>
                <a:gd name="connsiteY0" fmla="*/ -284 h 4301554"/>
                <a:gd name="connsiteX1" fmla="*/ 1896223 w 3569575"/>
                <a:gd name="connsiteY1" fmla="*/ 664369 h 4301554"/>
                <a:gd name="connsiteX2" fmla="*/ 614141 w 3569575"/>
                <a:gd name="connsiteY2" fmla="*/ 2184140 h 4301554"/>
                <a:gd name="connsiteX3" fmla="*/ -1838 w 3569575"/>
                <a:gd name="connsiteY3" fmla="*/ 4201216 h 4301554"/>
                <a:gd name="connsiteX4" fmla="*/ 152904 w 3569575"/>
                <a:gd name="connsiteY4" fmla="*/ 4290687 h 4301554"/>
                <a:gd name="connsiteX5" fmla="*/ 359228 w 3569575"/>
                <a:gd name="connsiteY5" fmla="*/ 4273332 h 4301554"/>
                <a:gd name="connsiteX6" fmla="*/ 1185033 w 3569575"/>
                <a:gd name="connsiteY6" fmla="*/ 2734311 h 4301554"/>
                <a:gd name="connsiteX7" fmla="*/ 3511500 w 3569575"/>
                <a:gd name="connsiteY7" fmla="*/ 1765003 h 4301554"/>
                <a:gd name="connsiteX8" fmla="*/ 3147590 w 3569575"/>
                <a:gd name="connsiteY8" fmla="*/ -284 h 430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9575" h="4301554">
                  <a:moveTo>
                    <a:pt x="3147590" y="-284"/>
                  </a:moveTo>
                  <a:cubicBezTo>
                    <a:pt x="3147590" y="-284"/>
                    <a:pt x="2325140" y="140959"/>
                    <a:pt x="1896223" y="664369"/>
                  </a:cubicBezTo>
                  <a:cubicBezTo>
                    <a:pt x="1467306" y="1187779"/>
                    <a:pt x="777275" y="1925862"/>
                    <a:pt x="614141" y="2184140"/>
                  </a:cubicBezTo>
                  <a:cubicBezTo>
                    <a:pt x="451008" y="2442418"/>
                    <a:pt x="-1838" y="4201216"/>
                    <a:pt x="-1838" y="4201216"/>
                  </a:cubicBezTo>
                  <a:cubicBezTo>
                    <a:pt x="-1838" y="4201216"/>
                    <a:pt x="28001" y="4257801"/>
                    <a:pt x="152904" y="4290687"/>
                  </a:cubicBezTo>
                  <a:cubicBezTo>
                    <a:pt x="272482" y="4322188"/>
                    <a:pt x="359228" y="4273332"/>
                    <a:pt x="359228" y="4273332"/>
                  </a:cubicBezTo>
                  <a:cubicBezTo>
                    <a:pt x="359228" y="4273332"/>
                    <a:pt x="959230" y="3247002"/>
                    <a:pt x="1185033" y="2734311"/>
                  </a:cubicBezTo>
                  <a:cubicBezTo>
                    <a:pt x="1278857" y="2521243"/>
                    <a:pt x="2901504" y="1677647"/>
                    <a:pt x="3511500" y="1765003"/>
                  </a:cubicBezTo>
                  <a:cubicBezTo>
                    <a:pt x="3751093" y="1799348"/>
                    <a:pt x="3147590" y="-284"/>
                    <a:pt x="3147590" y="-284"/>
                  </a:cubicBezTo>
                  <a:close/>
                </a:path>
              </a:pathLst>
            </a:custGeom>
            <a:solidFill>
              <a:schemeClr val="accent1"/>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6FC96F1D-AC72-0347-9F70-0391E012AB57}"/>
                </a:ext>
              </a:extLst>
            </p:cNvPr>
            <p:cNvSpPr/>
            <p:nvPr/>
          </p:nvSpPr>
          <p:spPr>
            <a:xfrm>
              <a:off x="6353546" y="8122596"/>
              <a:ext cx="437710" cy="152008"/>
            </a:xfrm>
            <a:custGeom>
              <a:avLst/>
              <a:gdLst>
                <a:gd name="connsiteX0" fmla="*/ -1838 w 379365"/>
                <a:gd name="connsiteY0" fmla="*/ 57772 h 131746"/>
                <a:gd name="connsiteX1" fmla="*/ 280799 w 379365"/>
                <a:gd name="connsiteY1" fmla="*/ 120191 h 131746"/>
                <a:gd name="connsiteX2" fmla="*/ 377322 w 379365"/>
                <a:gd name="connsiteY2" fmla="*/ 32688 h 131746"/>
                <a:gd name="connsiteX3" fmla="*/ -1838 w 379365"/>
                <a:gd name="connsiteY3" fmla="*/ 57772 h 131746"/>
              </a:gdLst>
              <a:ahLst/>
              <a:cxnLst>
                <a:cxn ang="0">
                  <a:pos x="connsiteX0" y="connsiteY0"/>
                </a:cxn>
                <a:cxn ang="0">
                  <a:pos x="connsiteX1" y="connsiteY1"/>
                </a:cxn>
                <a:cxn ang="0">
                  <a:pos x="connsiteX2" y="connsiteY2"/>
                </a:cxn>
                <a:cxn ang="0">
                  <a:pos x="connsiteX3" y="connsiteY3"/>
                </a:cxn>
              </a:cxnLst>
              <a:rect l="l" t="t" r="r" b="b"/>
              <a:pathLst>
                <a:path w="379365" h="131746">
                  <a:moveTo>
                    <a:pt x="-1838" y="57772"/>
                  </a:moveTo>
                  <a:cubicBezTo>
                    <a:pt x="-1838" y="57772"/>
                    <a:pt x="175011" y="165911"/>
                    <a:pt x="280799" y="120191"/>
                  </a:cubicBezTo>
                  <a:cubicBezTo>
                    <a:pt x="386587" y="74471"/>
                    <a:pt x="377322" y="32688"/>
                    <a:pt x="377322" y="32688"/>
                  </a:cubicBezTo>
                  <a:cubicBezTo>
                    <a:pt x="377322" y="32688"/>
                    <a:pt x="57622" y="-56127"/>
                    <a:pt x="-1838" y="57772"/>
                  </a:cubicBezTo>
                  <a:close/>
                </a:path>
              </a:pathLst>
            </a:custGeom>
            <a:solidFill>
              <a:srgbClr val="FBD1B7"/>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902CD5CF-EC63-8142-B302-27416C25263E}"/>
                </a:ext>
              </a:extLst>
            </p:cNvPr>
            <p:cNvSpPr/>
            <p:nvPr/>
          </p:nvSpPr>
          <p:spPr>
            <a:xfrm>
              <a:off x="346514" y="10362324"/>
              <a:ext cx="3884343" cy="4169562"/>
            </a:xfrm>
            <a:custGeom>
              <a:avLst/>
              <a:gdLst>
                <a:gd name="connsiteX0" fmla="*/ 3198805 w 3366575"/>
                <a:gd name="connsiteY0" fmla="*/ 40040 h 3613775"/>
                <a:gd name="connsiteX1" fmla="*/ 277151 w 3366575"/>
                <a:gd name="connsiteY1" fmla="*/ 2980558 h 3613775"/>
                <a:gd name="connsiteX2" fmla="*/ -1838 w 3366575"/>
                <a:gd name="connsiteY2" fmla="*/ 3530656 h 3613775"/>
                <a:gd name="connsiteX3" fmla="*/ 488217 w 3366575"/>
                <a:gd name="connsiteY3" fmla="*/ 3613491 h 3613775"/>
                <a:gd name="connsiteX4" fmla="*/ 3364345 w 3366575"/>
                <a:gd name="connsiteY4" fmla="*/ -284 h 3613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6575" h="3613775">
                  <a:moveTo>
                    <a:pt x="3198805" y="40040"/>
                  </a:moveTo>
                  <a:cubicBezTo>
                    <a:pt x="3198805" y="40040"/>
                    <a:pt x="2837885" y="2317508"/>
                    <a:pt x="277151" y="2980558"/>
                  </a:cubicBezTo>
                  <a:lnTo>
                    <a:pt x="-1838" y="3530656"/>
                  </a:lnTo>
                  <a:lnTo>
                    <a:pt x="488217" y="3613491"/>
                  </a:lnTo>
                  <a:cubicBezTo>
                    <a:pt x="488217" y="3613491"/>
                    <a:pt x="3403597" y="2769385"/>
                    <a:pt x="3364345" y="-284"/>
                  </a:cubicBezTo>
                  <a:close/>
                </a:path>
              </a:pathLst>
            </a:custGeom>
            <a:solidFill>
              <a:schemeClr val="accent1">
                <a:lumMod val="50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45F3FF59-D692-8349-8FF6-79C9DECE30AD}"/>
                </a:ext>
              </a:extLst>
            </p:cNvPr>
            <p:cNvSpPr/>
            <p:nvPr/>
          </p:nvSpPr>
          <p:spPr>
            <a:xfrm>
              <a:off x="3838557" y="9989362"/>
              <a:ext cx="391932" cy="419404"/>
            </a:xfrm>
            <a:custGeom>
              <a:avLst/>
              <a:gdLst>
                <a:gd name="connsiteX0" fmla="*/ 118191 w 339689"/>
                <a:gd name="connsiteY0" fmla="*/ 0 h 363499"/>
                <a:gd name="connsiteX1" fmla="*/ 0 w 339689"/>
                <a:gd name="connsiteY1" fmla="*/ 11594 h 363499"/>
                <a:gd name="connsiteX2" fmla="*/ 0 w 339689"/>
                <a:gd name="connsiteY2" fmla="*/ 182588 h 363499"/>
                <a:gd name="connsiteX3" fmla="*/ 174149 w 339689"/>
                <a:gd name="connsiteY3" fmla="*/ 363499 h 363499"/>
                <a:gd name="connsiteX4" fmla="*/ 339690 w 339689"/>
                <a:gd name="connsiteY4" fmla="*/ 323248 h 363499"/>
                <a:gd name="connsiteX5" fmla="*/ 339690 w 339689"/>
                <a:gd name="connsiteY5" fmla="*/ 85898 h 363499"/>
                <a:gd name="connsiteX6" fmla="*/ 220696 w 339689"/>
                <a:gd name="connsiteY6" fmla="*/ 0 h 363499"/>
                <a:gd name="connsiteX7" fmla="*/ 118191 w 339689"/>
                <a:gd name="connsiteY7" fmla="*/ 0 h 36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689" h="363499">
                  <a:moveTo>
                    <a:pt x="118191" y="0"/>
                  </a:moveTo>
                  <a:lnTo>
                    <a:pt x="0" y="11594"/>
                  </a:lnTo>
                  <a:lnTo>
                    <a:pt x="0" y="182588"/>
                  </a:lnTo>
                  <a:lnTo>
                    <a:pt x="174149" y="363499"/>
                  </a:lnTo>
                  <a:lnTo>
                    <a:pt x="339690" y="323248"/>
                  </a:lnTo>
                  <a:lnTo>
                    <a:pt x="339690" y="85898"/>
                  </a:lnTo>
                  <a:lnTo>
                    <a:pt x="220696" y="0"/>
                  </a:lnTo>
                  <a:lnTo>
                    <a:pt x="118191" y="0"/>
                  </a:lnTo>
                  <a:close/>
                </a:path>
              </a:pathLst>
            </a:custGeom>
            <a:solidFill>
              <a:schemeClr val="accent1">
                <a:lumMod val="50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235F6BD-2B44-A343-A1F2-296412BFFCEB}"/>
                </a:ext>
              </a:extLst>
            </p:cNvPr>
            <p:cNvSpPr/>
            <p:nvPr/>
          </p:nvSpPr>
          <p:spPr>
            <a:xfrm>
              <a:off x="3006203" y="9466810"/>
              <a:ext cx="969058" cy="993530"/>
            </a:xfrm>
            <a:custGeom>
              <a:avLst/>
              <a:gdLst>
                <a:gd name="connsiteX0" fmla="*/ 374185 w 839886"/>
                <a:gd name="connsiteY0" fmla="*/ -284 h 861096"/>
                <a:gd name="connsiteX1" fmla="*/ -1838 w 839886"/>
                <a:gd name="connsiteY1" fmla="*/ 242827 h 861096"/>
                <a:gd name="connsiteX2" fmla="*/ 807188 w 839886"/>
                <a:gd name="connsiteY2" fmla="*/ 860812 h 861096"/>
                <a:gd name="connsiteX3" fmla="*/ 838049 w 839886"/>
                <a:gd name="connsiteY3" fmla="*/ 452468 h 861096"/>
                <a:gd name="connsiteX4" fmla="*/ 374185 w 839886"/>
                <a:gd name="connsiteY4" fmla="*/ -284 h 86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886" h="861096">
                  <a:moveTo>
                    <a:pt x="374185" y="-284"/>
                  </a:moveTo>
                  <a:cubicBezTo>
                    <a:pt x="374185" y="-284"/>
                    <a:pt x="259788" y="25529"/>
                    <a:pt x="-1838" y="242827"/>
                  </a:cubicBezTo>
                  <a:cubicBezTo>
                    <a:pt x="-1838" y="242827"/>
                    <a:pt x="258329" y="794675"/>
                    <a:pt x="807188" y="860812"/>
                  </a:cubicBezTo>
                  <a:cubicBezTo>
                    <a:pt x="807188" y="860812"/>
                    <a:pt x="798359" y="604649"/>
                    <a:pt x="838049" y="452468"/>
                  </a:cubicBezTo>
                  <a:cubicBezTo>
                    <a:pt x="837757" y="452322"/>
                    <a:pt x="402711" y="297005"/>
                    <a:pt x="374185" y="-284"/>
                  </a:cubicBezTo>
                  <a:close/>
                </a:path>
              </a:pathLst>
            </a:custGeom>
            <a:solidFill>
              <a:schemeClr val="accent1">
                <a:lumMod val="75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8" name="Freeform 97">
              <a:extLst>
                <a:ext uri="{FF2B5EF4-FFF2-40B4-BE49-F238E27FC236}">
                  <a16:creationId xmlns:a16="http://schemas.microsoft.com/office/drawing/2014/main" id="{205C0DAC-673A-4748-9F78-90E521DD4290}"/>
                </a:ext>
              </a:extLst>
            </p:cNvPr>
            <p:cNvSpPr/>
            <p:nvPr/>
          </p:nvSpPr>
          <p:spPr>
            <a:xfrm>
              <a:off x="3974926" y="9814280"/>
              <a:ext cx="422057" cy="594233"/>
            </a:xfrm>
            <a:custGeom>
              <a:avLst/>
              <a:gdLst>
                <a:gd name="connsiteX0" fmla="*/ -1838 w 365798"/>
                <a:gd name="connsiteY0" fmla="*/ 151168 h 515024"/>
                <a:gd name="connsiteX1" fmla="*/ 285760 w 365798"/>
                <a:gd name="connsiteY1" fmla="*/ 514740 h 515024"/>
                <a:gd name="connsiteX2" fmla="*/ 358717 w 365798"/>
                <a:gd name="connsiteY2" fmla="*/ 240347 h 515024"/>
                <a:gd name="connsiteX3" fmla="*/ 237244 w 365798"/>
                <a:gd name="connsiteY3" fmla="*/ -284 h 515024"/>
                <a:gd name="connsiteX4" fmla="*/ -1838 w 365798"/>
                <a:gd name="connsiteY4" fmla="*/ 151168 h 515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98" h="515024">
                  <a:moveTo>
                    <a:pt x="-1838" y="151168"/>
                  </a:moveTo>
                  <a:cubicBezTo>
                    <a:pt x="-1838" y="151168"/>
                    <a:pt x="265988" y="293286"/>
                    <a:pt x="285760" y="514740"/>
                  </a:cubicBezTo>
                  <a:cubicBezTo>
                    <a:pt x="285760" y="514740"/>
                    <a:pt x="387900" y="352569"/>
                    <a:pt x="358717" y="240347"/>
                  </a:cubicBezTo>
                  <a:cubicBezTo>
                    <a:pt x="329534" y="128126"/>
                    <a:pt x="237244" y="-284"/>
                    <a:pt x="237244" y="-284"/>
                  </a:cubicBezTo>
                  <a:cubicBezTo>
                    <a:pt x="237244" y="-284"/>
                    <a:pt x="246071" y="134980"/>
                    <a:pt x="-1838" y="151168"/>
                  </a:cubicBezTo>
                  <a:close/>
                </a:path>
              </a:pathLst>
            </a:custGeom>
            <a:solidFill>
              <a:schemeClr val="accent1">
                <a:lumMod val="75000"/>
              </a:schemeClr>
            </a:solidFill>
            <a:ln w="729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grpSp>
        <p:nvGrpSpPr>
          <p:cNvPr id="10" name="Group 9">
            <a:extLst>
              <a:ext uri="{FF2B5EF4-FFF2-40B4-BE49-F238E27FC236}">
                <a16:creationId xmlns:a16="http://schemas.microsoft.com/office/drawing/2014/main" id="{ACD02978-7B3A-224A-AB0B-4F76D8C07ED3}"/>
              </a:ext>
            </a:extLst>
          </p:cNvPr>
          <p:cNvGrpSpPr/>
          <p:nvPr/>
        </p:nvGrpSpPr>
        <p:grpSpPr>
          <a:xfrm>
            <a:off x="7455872" y="992696"/>
            <a:ext cx="4096929" cy="4002640"/>
            <a:chOff x="20367921" y="646256"/>
            <a:chExt cx="4011281" cy="10633472"/>
          </a:xfrm>
        </p:grpSpPr>
        <p:sp>
          <p:nvSpPr>
            <p:cNvPr id="8" name="Rectangle 7">
              <a:extLst>
                <a:ext uri="{FF2B5EF4-FFF2-40B4-BE49-F238E27FC236}">
                  <a16:creationId xmlns:a16="http://schemas.microsoft.com/office/drawing/2014/main" id="{EB325DA9-734E-2B47-86A1-8453006E9D25}"/>
                </a:ext>
              </a:extLst>
            </p:cNvPr>
            <p:cNvSpPr/>
            <p:nvPr/>
          </p:nvSpPr>
          <p:spPr>
            <a:xfrm>
              <a:off x="20376848" y="646256"/>
              <a:ext cx="4000802" cy="2590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99" name="Rectangle 98">
              <a:extLst>
                <a:ext uri="{FF2B5EF4-FFF2-40B4-BE49-F238E27FC236}">
                  <a16:creationId xmlns:a16="http://schemas.microsoft.com/office/drawing/2014/main" id="{BA007B17-95B9-F248-9996-C3A14C071003}"/>
                </a:ext>
              </a:extLst>
            </p:cNvPr>
            <p:cNvSpPr/>
            <p:nvPr/>
          </p:nvSpPr>
          <p:spPr>
            <a:xfrm>
              <a:off x="20367921" y="3327147"/>
              <a:ext cx="4000802" cy="2590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0" name="Rectangle 99">
              <a:extLst>
                <a:ext uri="{FF2B5EF4-FFF2-40B4-BE49-F238E27FC236}">
                  <a16:creationId xmlns:a16="http://schemas.microsoft.com/office/drawing/2014/main" id="{987DE6D6-B701-EE40-B2A7-98BCD8649895}"/>
                </a:ext>
              </a:extLst>
            </p:cNvPr>
            <p:cNvSpPr/>
            <p:nvPr/>
          </p:nvSpPr>
          <p:spPr>
            <a:xfrm>
              <a:off x="20378400" y="5984375"/>
              <a:ext cx="4000802"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35F274B5-D8A1-774A-AFCC-8B587701524B}"/>
                </a:ext>
              </a:extLst>
            </p:cNvPr>
            <p:cNvSpPr/>
            <p:nvPr/>
          </p:nvSpPr>
          <p:spPr>
            <a:xfrm>
              <a:off x="20378400" y="8688928"/>
              <a:ext cx="4000802" cy="259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102" name="Rectangle 101">
            <a:extLst>
              <a:ext uri="{FF2B5EF4-FFF2-40B4-BE49-F238E27FC236}">
                <a16:creationId xmlns:a16="http://schemas.microsoft.com/office/drawing/2014/main" id="{93089728-2100-8743-B743-B5669AA47AE5}"/>
              </a:ext>
            </a:extLst>
          </p:cNvPr>
          <p:cNvSpPr/>
          <p:nvPr/>
        </p:nvSpPr>
        <p:spPr>
          <a:xfrm>
            <a:off x="8892391" y="1230099"/>
            <a:ext cx="2562865" cy="57708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a:ln>
                  <a:noFill/>
                </a:ln>
                <a:solidFill>
                  <a:prstClr val="white"/>
                </a:solidFill>
                <a:effectLst/>
                <a:uLnTx/>
                <a:uFillTx/>
                <a:latin typeface="Arial" panose="020B0604020202020204"/>
                <a:ea typeface="+mn-ea"/>
                <a:cs typeface="+mn-cs"/>
              </a:rPr>
              <a:t>Business driven strategy &amp; operating model to drive business value and innovation</a:t>
            </a:r>
          </a:p>
        </p:txBody>
      </p:sp>
      <p:sp>
        <p:nvSpPr>
          <p:cNvPr id="103" name="Rectangle 102">
            <a:extLst>
              <a:ext uri="{FF2B5EF4-FFF2-40B4-BE49-F238E27FC236}">
                <a16:creationId xmlns:a16="http://schemas.microsoft.com/office/drawing/2014/main" id="{F50EC2BB-5BD6-0745-A8B4-88810CED8AB5}"/>
              </a:ext>
            </a:extLst>
          </p:cNvPr>
          <p:cNvSpPr/>
          <p:nvPr/>
        </p:nvSpPr>
        <p:spPr>
          <a:xfrm>
            <a:off x="9068585" y="2111240"/>
            <a:ext cx="2318306" cy="73866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a:ln>
                  <a:noFill/>
                </a:ln>
                <a:solidFill>
                  <a:prstClr val="white"/>
                </a:solidFill>
                <a:effectLst/>
                <a:uLnTx/>
                <a:uFillTx/>
                <a:latin typeface="Arial" panose="020B0604020202020204"/>
                <a:ea typeface="+mn-ea"/>
                <a:cs typeface="+mn-cs"/>
              </a:rPr>
              <a:t>Organization, processes &amp; tools to govern enterprise data lifecycle, data quality, business definitions, KPI’s &amp; metrics </a:t>
            </a:r>
          </a:p>
        </p:txBody>
      </p:sp>
      <p:sp>
        <p:nvSpPr>
          <p:cNvPr id="104" name="Rectangle 103">
            <a:extLst>
              <a:ext uri="{FF2B5EF4-FFF2-40B4-BE49-F238E27FC236}">
                <a16:creationId xmlns:a16="http://schemas.microsoft.com/office/drawing/2014/main" id="{9FFCB9B3-77F8-8041-8FB4-56AF83F21EA7}"/>
              </a:ext>
            </a:extLst>
          </p:cNvPr>
          <p:cNvSpPr/>
          <p:nvPr/>
        </p:nvSpPr>
        <p:spPr>
          <a:xfrm>
            <a:off x="9032109" y="3146970"/>
            <a:ext cx="2470616" cy="73866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a:ln>
                  <a:noFill/>
                </a:ln>
                <a:solidFill>
                  <a:prstClr val="white"/>
                </a:solidFill>
                <a:effectLst/>
                <a:uLnTx/>
                <a:uFillTx/>
                <a:latin typeface="Arial" panose="020B0604020202020204"/>
                <a:ea typeface="+mn-ea"/>
                <a:cs typeface="+mn-cs"/>
              </a:rPr>
              <a:t>Modern Data platform and consumption tools that simplifies data ingestion, enrichment, management and consumption</a:t>
            </a:r>
          </a:p>
        </p:txBody>
      </p:sp>
      <p:sp>
        <p:nvSpPr>
          <p:cNvPr id="111" name="CuadroTexto 351">
            <a:extLst>
              <a:ext uri="{FF2B5EF4-FFF2-40B4-BE49-F238E27FC236}">
                <a16:creationId xmlns:a16="http://schemas.microsoft.com/office/drawing/2014/main" id="{D0AE4EF1-D874-E34A-B80E-734383ECD7A3}"/>
              </a:ext>
            </a:extLst>
          </p:cNvPr>
          <p:cNvSpPr txBox="1"/>
          <p:nvPr/>
        </p:nvSpPr>
        <p:spPr>
          <a:xfrm>
            <a:off x="737478" y="1250942"/>
            <a:ext cx="4378312" cy="163121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panose="020B0604020202020204"/>
              </a:rPr>
              <a:t>Enable data driven decisions across </a:t>
            </a:r>
            <a:r>
              <a:rPr kumimoji="0" lang="en-US" sz="2000" b="0" i="0" u="none" strike="noStrike" kern="1200" cap="none" spc="0" normalizeH="0" baseline="0" noProof="0" err="1">
                <a:ln>
                  <a:noFill/>
                </a:ln>
                <a:solidFill>
                  <a:prstClr val="black"/>
                </a:solidFill>
                <a:effectLst/>
                <a:uLnTx/>
                <a:uFillTx/>
                <a:latin typeface="Arial" panose="020B0604020202020204"/>
              </a:rPr>
              <a:t>HoT</a:t>
            </a:r>
            <a:r>
              <a:rPr kumimoji="0" lang="en-US" sz="2000" b="0" i="0" u="none" strike="noStrike" kern="1200" cap="none" spc="0" normalizeH="0" baseline="0" noProof="0">
                <a:ln>
                  <a:noFill/>
                </a:ln>
                <a:solidFill>
                  <a:prstClr val="black"/>
                </a:solidFill>
                <a:effectLst/>
                <a:uLnTx/>
                <a:uFillTx/>
                <a:latin typeface="Arial" panose="020B0604020202020204"/>
              </a:rPr>
              <a:t> through increased awareness, reliable and accurate data, modern data platforms and easy to use tools for self-service</a:t>
            </a:r>
          </a:p>
        </p:txBody>
      </p:sp>
      <p:sp>
        <p:nvSpPr>
          <p:cNvPr id="113" name="CuadroTexto 350">
            <a:extLst>
              <a:ext uri="{FF2B5EF4-FFF2-40B4-BE49-F238E27FC236}">
                <a16:creationId xmlns:a16="http://schemas.microsoft.com/office/drawing/2014/main" id="{2D170639-780E-204A-8949-6C84B0781801}"/>
              </a:ext>
            </a:extLst>
          </p:cNvPr>
          <p:cNvSpPr txBox="1"/>
          <p:nvPr/>
        </p:nvSpPr>
        <p:spPr>
          <a:xfrm>
            <a:off x="7647739" y="1180144"/>
            <a:ext cx="954850"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mn-cs"/>
              </a:rPr>
              <a:t>Strategy,&amp; Operating Model</a:t>
            </a:r>
          </a:p>
        </p:txBody>
      </p:sp>
      <p:sp>
        <p:nvSpPr>
          <p:cNvPr id="114" name="CuadroTexto 350">
            <a:extLst>
              <a:ext uri="{FF2B5EF4-FFF2-40B4-BE49-F238E27FC236}">
                <a16:creationId xmlns:a16="http://schemas.microsoft.com/office/drawing/2014/main" id="{1243F21A-0CC8-4744-A6A1-E71409B96BA7}"/>
              </a:ext>
            </a:extLst>
          </p:cNvPr>
          <p:cNvSpPr txBox="1"/>
          <p:nvPr/>
        </p:nvSpPr>
        <p:spPr>
          <a:xfrm>
            <a:off x="7647739" y="2139187"/>
            <a:ext cx="111738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mn-cs"/>
              </a:rPr>
              <a:t>Governance &amp; Management</a:t>
            </a:r>
          </a:p>
        </p:txBody>
      </p:sp>
      <p:sp>
        <p:nvSpPr>
          <p:cNvPr id="115" name="CuadroTexto 350">
            <a:extLst>
              <a:ext uri="{FF2B5EF4-FFF2-40B4-BE49-F238E27FC236}">
                <a16:creationId xmlns:a16="http://schemas.microsoft.com/office/drawing/2014/main" id="{D822D609-328E-4B4E-85C3-7846D5BF9C5D}"/>
              </a:ext>
            </a:extLst>
          </p:cNvPr>
          <p:cNvSpPr txBox="1"/>
          <p:nvPr/>
        </p:nvSpPr>
        <p:spPr>
          <a:xfrm>
            <a:off x="7696708" y="3228490"/>
            <a:ext cx="960388"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mn-cs"/>
              </a:rPr>
              <a:t>Platforms and Tools </a:t>
            </a:r>
          </a:p>
        </p:txBody>
      </p:sp>
      <p:sp>
        <p:nvSpPr>
          <p:cNvPr id="43" name="Title 1">
            <a:extLst>
              <a:ext uri="{FF2B5EF4-FFF2-40B4-BE49-F238E27FC236}">
                <a16:creationId xmlns:a16="http://schemas.microsoft.com/office/drawing/2014/main" id="{FC75F832-C08B-4DAA-8CA1-8C9BA2EC4182}"/>
              </a:ext>
            </a:extLst>
          </p:cNvPr>
          <p:cNvSpPr txBox="1">
            <a:spLocks/>
          </p:cNvSpPr>
          <p:nvPr/>
        </p:nvSpPr>
        <p:spPr>
          <a:xfrm>
            <a:off x="488948" y="347184"/>
            <a:ext cx="11224685" cy="361476"/>
          </a:xfrm>
          <a:prstGeom prst="rect">
            <a:avLst/>
          </a:prstGeom>
        </p:spPr>
        <p:txBody>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BMWTypeNext"/>
                <a:ea typeface="+mj-ea"/>
                <a:cs typeface="+mj-cs"/>
              </a:rPr>
              <a:t>Helen of Troy Data &amp; Analytics – Vision &amp; Strategic Priorities</a:t>
            </a:r>
            <a:endParaRPr kumimoji="0" lang="en-US" sz="2400" b="1" i="0" u="none" strike="noStrike" kern="1200" cap="none" spc="0" normalizeH="0" baseline="0" noProof="0">
              <a:ln>
                <a:noFill/>
              </a:ln>
              <a:solidFill>
                <a:prstClr val="black"/>
              </a:solidFill>
              <a:effectLst/>
              <a:uLnTx/>
              <a:uFillTx/>
              <a:latin typeface="BMWTypeNext" pitchFamily="50" charset="0"/>
              <a:ea typeface="+mj-ea"/>
              <a:cs typeface="+mj-cs"/>
            </a:endParaRPr>
          </a:p>
        </p:txBody>
      </p:sp>
      <p:sp>
        <p:nvSpPr>
          <p:cNvPr id="60" name="Rectangle 59">
            <a:extLst>
              <a:ext uri="{FF2B5EF4-FFF2-40B4-BE49-F238E27FC236}">
                <a16:creationId xmlns:a16="http://schemas.microsoft.com/office/drawing/2014/main" id="{D2D0DB4C-E425-4D4F-A287-1081D7BB0EF3}"/>
              </a:ext>
            </a:extLst>
          </p:cNvPr>
          <p:cNvSpPr/>
          <p:nvPr/>
        </p:nvSpPr>
        <p:spPr>
          <a:xfrm>
            <a:off x="7466575" y="5041747"/>
            <a:ext cx="4086226" cy="9752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4" name="Rectangle 43">
            <a:extLst>
              <a:ext uri="{FF2B5EF4-FFF2-40B4-BE49-F238E27FC236}">
                <a16:creationId xmlns:a16="http://schemas.microsoft.com/office/drawing/2014/main" id="{FA6401D3-1FE1-4496-85D4-37CD00C88165}"/>
              </a:ext>
            </a:extLst>
          </p:cNvPr>
          <p:cNvSpPr/>
          <p:nvPr/>
        </p:nvSpPr>
        <p:spPr>
          <a:xfrm>
            <a:off x="8964837" y="4147832"/>
            <a:ext cx="2536385"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a:ln>
                  <a:noFill/>
                </a:ln>
                <a:solidFill>
                  <a:prstClr val="white"/>
                </a:solidFill>
                <a:effectLst/>
                <a:uLnTx/>
                <a:uFillTx/>
                <a:latin typeface="Arial" panose="020B0604020202020204"/>
                <a:ea typeface="+mn-ea"/>
                <a:cs typeface="+mn-cs"/>
              </a:rPr>
              <a:t>Empower business to use governed self-service for business analytics – SC, Finance, Consumer, IoT, POS and other domains</a:t>
            </a:r>
          </a:p>
        </p:txBody>
      </p:sp>
      <p:sp>
        <p:nvSpPr>
          <p:cNvPr id="61" name="CuadroTexto 350">
            <a:extLst>
              <a:ext uri="{FF2B5EF4-FFF2-40B4-BE49-F238E27FC236}">
                <a16:creationId xmlns:a16="http://schemas.microsoft.com/office/drawing/2014/main" id="{CFA856E5-98D0-4413-8C91-354F258D1395}"/>
              </a:ext>
            </a:extLst>
          </p:cNvPr>
          <p:cNvSpPr txBox="1"/>
          <p:nvPr/>
        </p:nvSpPr>
        <p:spPr>
          <a:xfrm>
            <a:off x="7657708" y="4171447"/>
            <a:ext cx="1205655"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mn-cs"/>
              </a:rPr>
              <a:t>Business Analytics &amp; Self-Service</a:t>
            </a:r>
          </a:p>
        </p:txBody>
      </p:sp>
      <p:sp>
        <p:nvSpPr>
          <p:cNvPr id="62" name="Rectangle 61">
            <a:extLst>
              <a:ext uri="{FF2B5EF4-FFF2-40B4-BE49-F238E27FC236}">
                <a16:creationId xmlns:a16="http://schemas.microsoft.com/office/drawing/2014/main" id="{F03BAE7F-EFFB-48CC-AE41-A155ECB2C41C}"/>
              </a:ext>
            </a:extLst>
          </p:cNvPr>
          <p:cNvSpPr/>
          <p:nvPr/>
        </p:nvSpPr>
        <p:spPr>
          <a:xfrm>
            <a:off x="9056319" y="5145263"/>
            <a:ext cx="2470616" cy="73866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a:ln>
                  <a:noFill/>
                </a:ln>
                <a:solidFill>
                  <a:prstClr val="white"/>
                </a:solidFill>
                <a:effectLst/>
                <a:uLnTx/>
                <a:uFillTx/>
                <a:latin typeface="Arial" panose="020B0604020202020204"/>
                <a:ea typeface="+mn-ea"/>
                <a:cs typeface="+mn-cs"/>
              </a:rPr>
              <a:t>Raise data culture awareness through targeted training and ongoing engagement programs for all data stakeholders</a:t>
            </a:r>
          </a:p>
        </p:txBody>
      </p:sp>
      <p:sp>
        <p:nvSpPr>
          <p:cNvPr id="63" name="CuadroTexto 350">
            <a:extLst>
              <a:ext uri="{FF2B5EF4-FFF2-40B4-BE49-F238E27FC236}">
                <a16:creationId xmlns:a16="http://schemas.microsoft.com/office/drawing/2014/main" id="{7E981C40-37CA-41FE-AAC9-730FBFD2A0BB}"/>
              </a:ext>
            </a:extLst>
          </p:cNvPr>
          <p:cNvSpPr txBox="1"/>
          <p:nvPr/>
        </p:nvSpPr>
        <p:spPr>
          <a:xfrm>
            <a:off x="7720918" y="5226783"/>
            <a:ext cx="960388"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Arial" panose="020B0604020202020204"/>
                <a:ea typeface="+mn-ea"/>
                <a:cs typeface="+mn-cs"/>
              </a:rPr>
              <a:t>Data Literacy &amp; Culture</a:t>
            </a:r>
          </a:p>
        </p:txBody>
      </p:sp>
      <p:sp>
        <p:nvSpPr>
          <p:cNvPr id="65" name="TextBox 64">
            <a:extLst>
              <a:ext uri="{FF2B5EF4-FFF2-40B4-BE49-F238E27FC236}">
                <a16:creationId xmlns:a16="http://schemas.microsoft.com/office/drawing/2014/main" id="{849C40FB-607D-4EFA-84BC-8061645FC8AE}"/>
              </a:ext>
            </a:extLst>
          </p:cNvPr>
          <p:cNvSpPr txBox="1"/>
          <p:nvPr/>
        </p:nvSpPr>
        <p:spPr>
          <a:xfrm>
            <a:off x="2620038" y="6275351"/>
            <a:ext cx="96202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MW Group Condensed Bold" panose="020B0806020202020204" pitchFamily="34" charset="0"/>
                <a:ea typeface="+mn-ea"/>
                <a:cs typeface="+mn-cs"/>
              </a:rPr>
              <a:t>DATA </a:t>
            </a:r>
          </a:p>
        </p:txBody>
      </p:sp>
      <p:sp>
        <p:nvSpPr>
          <p:cNvPr id="66" name="TextBox 65">
            <a:extLst>
              <a:ext uri="{FF2B5EF4-FFF2-40B4-BE49-F238E27FC236}">
                <a16:creationId xmlns:a16="http://schemas.microsoft.com/office/drawing/2014/main" id="{1022D0BE-CB62-437B-AABD-08C76723FA2F}"/>
              </a:ext>
            </a:extLst>
          </p:cNvPr>
          <p:cNvSpPr txBox="1"/>
          <p:nvPr/>
        </p:nvSpPr>
        <p:spPr>
          <a:xfrm>
            <a:off x="4738497" y="6275351"/>
            <a:ext cx="202259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MW Group Condensed Bold" panose="020B0806020202020204" pitchFamily="34" charset="0"/>
                <a:ea typeface="+mn-ea"/>
                <a:cs typeface="+mn-cs"/>
              </a:rPr>
              <a:t>INFORMATION</a:t>
            </a:r>
          </a:p>
        </p:txBody>
      </p:sp>
      <p:sp>
        <p:nvSpPr>
          <p:cNvPr id="67" name="TextBox 66">
            <a:extLst>
              <a:ext uri="{FF2B5EF4-FFF2-40B4-BE49-F238E27FC236}">
                <a16:creationId xmlns:a16="http://schemas.microsoft.com/office/drawing/2014/main" id="{4C52F252-E8E0-4E5E-AEAF-0370B3E12FAB}"/>
              </a:ext>
            </a:extLst>
          </p:cNvPr>
          <p:cNvSpPr txBox="1"/>
          <p:nvPr/>
        </p:nvSpPr>
        <p:spPr>
          <a:xfrm>
            <a:off x="7479922" y="6263952"/>
            <a:ext cx="202259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MW Group Condensed Bold" panose="020B0806020202020204" pitchFamily="34" charset="0"/>
                <a:ea typeface="+mn-ea"/>
                <a:cs typeface="+mn-cs"/>
              </a:rPr>
              <a:t>KNOWLEDGE</a:t>
            </a:r>
          </a:p>
        </p:txBody>
      </p:sp>
      <p:sp>
        <p:nvSpPr>
          <p:cNvPr id="68" name="TextBox 67">
            <a:extLst>
              <a:ext uri="{FF2B5EF4-FFF2-40B4-BE49-F238E27FC236}">
                <a16:creationId xmlns:a16="http://schemas.microsoft.com/office/drawing/2014/main" id="{97A001E5-5031-4026-8A93-042E351F3233}"/>
              </a:ext>
            </a:extLst>
          </p:cNvPr>
          <p:cNvSpPr txBox="1"/>
          <p:nvPr/>
        </p:nvSpPr>
        <p:spPr>
          <a:xfrm>
            <a:off x="10128377" y="6259447"/>
            <a:ext cx="202259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BMW Group Condensed Bold" panose="020B0806020202020204" pitchFamily="34" charset="0"/>
                <a:ea typeface="+mn-ea"/>
                <a:cs typeface="+mn-cs"/>
              </a:rPr>
              <a:t>WISDOM</a:t>
            </a:r>
          </a:p>
        </p:txBody>
      </p:sp>
      <p:sp>
        <p:nvSpPr>
          <p:cNvPr id="69" name="Right Arrow 15">
            <a:extLst>
              <a:ext uri="{FF2B5EF4-FFF2-40B4-BE49-F238E27FC236}">
                <a16:creationId xmlns:a16="http://schemas.microsoft.com/office/drawing/2014/main" id="{74B60B5E-5B8D-4040-8971-900D11D5B055}"/>
              </a:ext>
            </a:extLst>
          </p:cNvPr>
          <p:cNvSpPr/>
          <p:nvPr/>
        </p:nvSpPr>
        <p:spPr>
          <a:xfrm>
            <a:off x="3582063" y="6344108"/>
            <a:ext cx="784853" cy="289176"/>
          </a:xfrm>
          <a:prstGeom prst="rightArrow">
            <a:avLst/>
          </a:prstGeom>
          <a:solidFill>
            <a:srgbClr val="5B9BD5">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ight Arrow 16">
            <a:extLst>
              <a:ext uri="{FF2B5EF4-FFF2-40B4-BE49-F238E27FC236}">
                <a16:creationId xmlns:a16="http://schemas.microsoft.com/office/drawing/2014/main" id="{54D96ECB-4DCE-46DC-A9D3-1CB0267D2920}"/>
              </a:ext>
            </a:extLst>
          </p:cNvPr>
          <p:cNvSpPr/>
          <p:nvPr/>
        </p:nvSpPr>
        <p:spPr>
          <a:xfrm>
            <a:off x="6514924" y="6304030"/>
            <a:ext cx="784853" cy="289176"/>
          </a:xfrm>
          <a:prstGeom prst="rightArrow">
            <a:avLst/>
          </a:prstGeom>
          <a:solidFill>
            <a:srgbClr val="5B9BD5">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ight Arrow 17">
            <a:extLst>
              <a:ext uri="{FF2B5EF4-FFF2-40B4-BE49-F238E27FC236}">
                <a16:creationId xmlns:a16="http://schemas.microsoft.com/office/drawing/2014/main" id="{91AC691F-FB29-4149-8DC7-C68F58D04E44}"/>
              </a:ext>
            </a:extLst>
          </p:cNvPr>
          <p:cNvSpPr/>
          <p:nvPr/>
        </p:nvSpPr>
        <p:spPr>
          <a:xfrm>
            <a:off x="9149335" y="6300244"/>
            <a:ext cx="784853" cy="289176"/>
          </a:xfrm>
          <a:prstGeom prst="rightArrow">
            <a:avLst/>
          </a:prstGeom>
          <a:solidFill>
            <a:srgbClr val="5B9BD5">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0582AC6A-3451-BBC1-4C76-546DC7BB85F8}"/>
              </a:ext>
            </a:extLst>
          </p:cNvPr>
          <p:cNvSpPr/>
          <p:nvPr/>
        </p:nvSpPr>
        <p:spPr>
          <a:xfrm>
            <a:off x="7299776" y="2886344"/>
            <a:ext cx="4327447" cy="219658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10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78E8FEF0-8B00-064E-94EC-318C2207C731}"/>
              </a:ext>
            </a:extLst>
          </p:cNvPr>
          <p:cNvSpPr/>
          <p:nvPr/>
        </p:nvSpPr>
        <p:spPr>
          <a:xfrm>
            <a:off x="1202021" y="2353782"/>
            <a:ext cx="1078519" cy="1075040"/>
          </a:xfrm>
          <a:prstGeom prst="ellipse">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77" name="직사각형 2">
            <a:extLst>
              <a:ext uri="{FF2B5EF4-FFF2-40B4-BE49-F238E27FC236}">
                <a16:creationId xmlns:a16="http://schemas.microsoft.com/office/drawing/2014/main" id="{DA9A18EE-76EA-7D41-9606-BDA3FA7B0E63}"/>
              </a:ext>
            </a:extLst>
          </p:cNvPr>
          <p:cNvSpPr/>
          <p:nvPr/>
        </p:nvSpPr>
        <p:spPr>
          <a:xfrm rot="5400000">
            <a:off x="1141303" y="2670623"/>
            <a:ext cx="1169440" cy="68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78" name="Triangle 77">
            <a:extLst>
              <a:ext uri="{FF2B5EF4-FFF2-40B4-BE49-F238E27FC236}">
                <a16:creationId xmlns:a16="http://schemas.microsoft.com/office/drawing/2014/main" id="{992B0027-B32F-9749-88FE-35A99C656B27}"/>
              </a:ext>
            </a:extLst>
          </p:cNvPr>
          <p:cNvSpPr/>
          <p:nvPr/>
        </p:nvSpPr>
        <p:spPr>
          <a:xfrm rot="5400000">
            <a:off x="4565273" y="2070529"/>
            <a:ext cx="238970" cy="16535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82" name="Oval 81">
            <a:extLst>
              <a:ext uri="{FF2B5EF4-FFF2-40B4-BE49-F238E27FC236}">
                <a16:creationId xmlns:a16="http://schemas.microsoft.com/office/drawing/2014/main" id="{EBD7BC5F-96D4-664F-9D70-B235820931F4}"/>
              </a:ext>
            </a:extLst>
          </p:cNvPr>
          <p:cNvSpPr/>
          <p:nvPr/>
        </p:nvSpPr>
        <p:spPr>
          <a:xfrm>
            <a:off x="1202021" y="3779010"/>
            <a:ext cx="1078519" cy="1075040"/>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3" name="직사각형 2">
            <a:extLst>
              <a:ext uri="{FF2B5EF4-FFF2-40B4-BE49-F238E27FC236}">
                <a16:creationId xmlns:a16="http://schemas.microsoft.com/office/drawing/2014/main" id="{A6F6EDE0-4995-3343-AA37-4E291A94F4EF}"/>
              </a:ext>
            </a:extLst>
          </p:cNvPr>
          <p:cNvSpPr/>
          <p:nvPr/>
        </p:nvSpPr>
        <p:spPr>
          <a:xfrm rot="5400000">
            <a:off x="1141303" y="4095851"/>
            <a:ext cx="1169440" cy="688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4" name="Triangle 83">
            <a:extLst>
              <a:ext uri="{FF2B5EF4-FFF2-40B4-BE49-F238E27FC236}">
                <a16:creationId xmlns:a16="http://schemas.microsoft.com/office/drawing/2014/main" id="{99F850D7-96EC-2B4A-AA73-6405371B1137}"/>
              </a:ext>
            </a:extLst>
          </p:cNvPr>
          <p:cNvSpPr/>
          <p:nvPr/>
        </p:nvSpPr>
        <p:spPr>
          <a:xfrm rot="5400000">
            <a:off x="4565273" y="3495757"/>
            <a:ext cx="238970" cy="1653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75" name="직사각형 1">
            <a:extLst>
              <a:ext uri="{FF2B5EF4-FFF2-40B4-BE49-F238E27FC236}">
                <a16:creationId xmlns:a16="http://schemas.microsoft.com/office/drawing/2014/main" id="{7AC75993-EBD5-FB43-BC57-56CB63BA44AA}"/>
              </a:ext>
            </a:extLst>
          </p:cNvPr>
          <p:cNvSpPr/>
          <p:nvPr/>
        </p:nvSpPr>
        <p:spPr>
          <a:xfrm>
            <a:off x="1691601" y="2120323"/>
            <a:ext cx="2910479" cy="6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1" name="직사각형 1">
            <a:extLst>
              <a:ext uri="{FF2B5EF4-FFF2-40B4-BE49-F238E27FC236}">
                <a16:creationId xmlns:a16="http://schemas.microsoft.com/office/drawing/2014/main" id="{327033F1-F7E3-CC4C-83FD-AC606D68377C}"/>
              </a:ext>
            </a:extLst>
          </p:cNvPr>
          <p:cNvSpPr/>
          <p:nvPr/>
        </p:nvSpPr>
        <p:spPr>
          <a:xfrm>
            <a:off x="1691601" y="3545551"/>
            <a:ext cx="2910479" cy="686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6" name="직사각형 1">
            <a:extLst>
              <a:ext uri="{FF2B5EF4-FFF2-40B4-BE49-F238E27FC236}">
                <a16:creationId xmlns:a16="http://schemas.microsoft.com/office/drawing/2014/main" id="{D60AAD79-CAB2-0945-8BB3-15C46BAE72FA}"/>
              </a:ext>
            </a:extLst>
          </p:cNvPr>
          <p:cNvSpPr/>
          <p:nvPr/>
        </p:nvSpPr>
        <p:spPr>
          <a:xfrm>
            <a:off x="1691601" y="4966432"/>
            <a:ext cx="2910479" cy="686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7" name="Oval 86">
            <a:extLst>
              <a:ext uri="{FF2B5EF4-FFF2-40B4-BE49-F238E27FC236}">
                <a16:creationId xmlns:a16="http://schemas.microsoft.com/office/drawing/2014/main" id="{91EB6DF2-BA88-7946-84A5-2C6D8C0E1E2A}"/>
              </a:ext>
            </a:extLst>
          </p:cNvPr>
          <p:cNvSpPr/>
          <p:nvPr/>
        </p:nvSpPr>
        <p:spPr>
          <a:xfrm>
            <a:off x="1202021" y="5199890"/>
            <a:ext cx="1078519" cy="1075040"/>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8" name="직사각형 2">
            <a:extLst>
              <a:ext uri="{FF2B5EF4-FFF2-40B4-BE49-F238E27FC236}">
                <a16:creationId xmlns:a16="http://schemas.microsoft.com/office/drawing/2014/main" id="{8EB3CE87-5BBE-9B46-B0A2-0C8397C87A6E}"/>
              </a:ext>
            </a:extLst>
          </p:cNvPr>
          <p:cNvSpPr/>
          <p:nvPr/>
        </p:nvSpPr>
        <p:spPr>
          <a:xfrm rot="5400000">
            <a:off x="1141303" y="5516731"/>
            <a:ext cx="1169440" cy="688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89" name="Triangle 88">
            <a:extLst>
              <a:ext uri="{FF2B5EF4-FFF2-40B4-BE49-F238E27FC236}">
                <a16:creationId xmlns:a16="http://schemas.microsoft.com/office/drawing/2014/main" id="{109C2BA3-240D-C541-A4D4-5324E1FB5E6D}"/>
              </a:ext>
            </a:extLst>
          </p:cNvPr>
          <p:cNvSpPr/>
          <p:nvPr/>
        </p:nvSpPr>
        <p:spPr>
          <a:xfrm rot="5400000">
            <a:off x="4565273" y="4916638"/>
            <a:ext cx="238970" cy="16535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4" name="Oval 93">
            <a:extLst>
              <a:ext uri="{FF2B5EF4-FFF2-40B4-BE49-F238E27FC236}">
                <a16:creationId xmlns:a16="http://schemas.microsoft.com/office/drawing/2014/main" id="{5DA65D16-5005-D64F-A7C1-FCB5795237C6}"/>
              </a:ext>
            </a:extLst>
          </p:cNvPr>
          <p:cNvSpPr/>
          <p:nvPr/>
        </p:nvSpPr>
        <p:spPr>
          <a:xfrm>
            <a:off x="6971869" y="2353782"/>
            <a:ext cx="1078519" cy="1075040"/>
          </a:xfrm>
          <a:prstGeom prst="ellips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5" name="직사각형 2">
            <a:extLst>
              <a:ext uri="{FF2B5EF4-FFF2-40B4-BE49-F238E27FC236}">
                <a16:creationId xmlns:a16="http://schemas.microsoft.com/office/drawing/2014/main" id="{A7D3A128-1792-DE4D-BBE2-1890EF6E5D52}"/>
              </a:ext>
            </a:extLst>
          </p:cNvPr>
          <p:cNvSpPr/>
          <p:nvPr/>
        </p:nvSpPr>
        <p:spPr>
          <a:xfrm rot="5400000">
            <a:off x="6911150" y="2670623"/>
            <a:ext cx="1169440" cy="68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6" name="Triangle 95">
            <a:extLst>
              <a:ext uri="{FF2B5EF4-FFF2-40B4-BE49-F238E27FC236}">
                <a16:creationId xmlns:a16="http://schemas.microsoft.com/office/drawing/2014/main" id="{B4AB30CE-9A11-4F48-B99D-9AA292CBD5EB}"/>
              </a:ext>
            </a:extLst>
          </p:cNvPr>
          <p:cNvSpPr/>
          <p:nvPr/>
        </p:nvSpPr>
        <p:spPr>
          <a:xfrm rot="5400000">
            <a:off x="10335121" y="2070529"/>
            <a:ext cx="238970" cy="16535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97" name="Oval 96">
            <a:extLst>
              <a:ext uri="{FF2B5EF4-FFF2-40B4-BE49-F238E27FC236}">
                <a16:creationId xmlns:a16="http://schemas.microsoft.com/office/drawing/2014/main" id="{C5552837-DC88-3440-A3A8-7D1D0D745D00}"/>
              </a:ext>
            </a:extLst>
          </p:cNvPr>
          <p:cNvSpPr/>
          <p:nvPr/>
        </p:nvSpPr>
        <p:spPr>
          <a:xfrm>
            <a:off x="6971869" y="3779010"/>
            <a:ext cx="1078519" cy="1075040"/>
          </a:xfrm>
          <a:prstGeom prst="ellipse">
            <a:avLst/>
          </a:prstGeom>
          <a:solidFill>
            <a:schemeClr val="accent5"/>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8" name="직사각형 2">
            <a:extLst>
              <a:ext uri="{FF2B5EF4-FFF2-40B4-BE49-F238E27FC236}">
                <a16:creationId xmlns:a16="http://schemas.microsoft.com/office/drawing/2014/main" id="{8E08D8C5-2777-3245-A368-D94FAB9F241D}"/>
              </a:ext>
            </a:extLst>
          </p:cNvPr>
          <p:cNvSpPr/>
          <p:nvPr/>
        </p:nvSpPr>
        <p:spPr>
          <a:xfrm rot="5400000">
            <a:off x="6911150" y="4095851"/>
            <a:ext cx="1169440" cy="68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99" name="Triangle 98">
            <a:extLst>
              <a:ext uri="{FF2B5EF4-FFF2-40B4-BE49-F238E27FC236}">
                <a16:creationId xmlns:a16="http://schemas.microsoft.com/office/drawing/2014/main" id="{E68C050F-315B-3843-B541-414FA02BDD35}"/>
              </a:ext>
            </a:extLst>
          </p:cNvPr>
          <p:cNvSpPr/>
          <p:nvPr/>
        </p:nvSpPr>
        <p:spPr>
          <a:xfrm rot="5400000">
            <a:off x="10335121" y="3495757"/>
            <a:ext cx="238970" cy="16535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04" name="직사각형 1">
            <a:extLst>
              <a:ext uri="{FF2B5EF4-FFF2-40B4-BE49-F238E27FC236}">
                <a16:creationId xmlns:a16="http://schemas.microsoft.com/office/drawing/2014/main" id="{B6158F9E-412F-F34B-ABC9-5A914675FCAA}"/>
              </a:ext>
            </a:extLst>
          </p:cNvPr>
          <p:cNvSpPr/>
          <p:nvPr/>
        </p:nvSpPr>
        <p:spPr>
          <a:xfrm>
            <a:off x="7461449" y="2120323"/>
            <a:ext cx="2910479" cy="686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5" name="직사각형 1">
            <a:extLst>
              <a:ext uri="{FF2B5EF4-FFF2-40B4-BE49-F238E27FC236}">
                <a16:creationId xmlns:a16="http://schemas.microsoft.com/office/drawing/2014/main" id="{F43C84A5-950A-254A-8313-ECA6233B7A46}"/>
              </a:ext>
            </a:extLst>
          </p:cNvPr>
          <p:cNvSpPr/>
          <p:nvPr/>
        </p:nvSpPr>
        <p:spPr>
          <a:xfrm>
            <a:off x="7461449" y="3545551"/>
            <a:ext cx="2910479" cy="686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6" name="직사각형 1">
            <a:extLst>
              <a:ext uri="{FF2B5EF4-FFF2-40B4-BE49-F238E27FC236}">
                <a16:creationId xmlns:a16="http://schemas.microsoft.com/office/drawing/2014/main" id="{BD3B6FB5-2F68-7045-BF32-0CA623E083F1}"/>
              </a:ext>
            </a:extLst>
          </p:cNvPr>
          <p:cNvSpPr/>
          <p:nvPr/>
        </p:nvSpPr>
        <p:spPr>
          <a:xfrm>
            <a:off x="7461449" y="4966432"/>
            <a:ext cx="2910479" cy="686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1" name="Oval 100">
            <a:extLst>
              <a:ext uri="{FF2B5EF4-FFF2-40B4-BE49-F238E27FC236}">
                <a16:creationId xmlns:a16="http://schemas.microsoft.com/office/drawing/2014/main" id="{4EFBE282-CAD8-B848-9497-DBCB0ABB6A83}"/>
              </a:ext>
            </a:extLst>
          </p:cNvPr>
          <p:cNvSpPr/>
          <p:nvPr/>
        </p:nvSpPr>
        <p:spPr>
          <a:xfrm>
            <a:off x="6971869" y="5199890"/>
            <a:ext cx="1078519" cy="1075040"/>
          </a:xfrm>
          <a:prstGeom prst="ellipse">
            <a:avLst/>
          </a:prstGeom>
          <a:solidFill>
            <a:schemeClr val="accent6"/>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2" name="직사각형 2">
            <a:extLst>
              <a:ext uri="{FF2B5EF4-FFF2-40B4-BE49-F238E27FC236}">
                <a16:creationId xmlns:a16="http://schemas.microsoft.com/office/drawing/2014/main" id="{B0385363-4FD4-1442-BB65-C20A8744769E}"/>
              </a:ext>
            </a:extLst>
          </p:cNvPr>
          <p:cNvSpPr/>
          <p:nvPr/>
        </p:nvSpPr>
        <p:spPr>
          <a:xfrm rot="5400000">
            <a:off x="6911150" y="5516731"/>
            <a:ext cx="1169440" cy="688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ko-KR" altLang="en-US" sz="1350">
              <a:solidFill>
                <a:srgbClr val="FFFFFF"/>
              </a:solidFill>
              <a:latin typeface="Calibri" panose="020F0502020204030204"/>
              <a:ea typeface="맑은 고딕" panose="020B0503020000020004" pitchFamily="34" charset="-127"/>
            </a:endParaRPr>
          </a:p>
        </p:txBody>
      </p:sp>
      <p:sp>
        <p:nvSpPr>
          <p:cNvPr id="103" name="Triangle 102">
            <a:extLst>
              <a:ext uri="{FF2B5EF4-FFF2-40B4-BE49-F238E27FC236}">
                <a16:creationId xmlns:a16="http://schemas.microsoft.com/office/drawing/2014/main" id="{FA7F11B3-28B5-CC45-BF4A-5BF103160998}"/>
              </a:ext>
            </a:extLst>
          </p:cNvPr>
          <p:cNvSpPr/>
          <p:nvPr/>
        </p:nvSpPr>
        <p:spPr>
          <a:xfrm rot="5400000">
            <a:off x="10335121" y="4916638"/>
            <a:ext cx="238970" cy="16535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Calibri" panose="020F0502020204030204"/>
            </a:endParaRPr>
          </a:p>
        </p:txBody>
      </p:sp>
      <p:sp>
        <p:nvSpPr>
          <p:cNvPr id="107" name="TextBox 106">
            <a:extLst>
              <a:ext uri="{FF2B5EF4-FFF2-40B4-BE49-F238E27FC236}">
                <a16:creationId xmlns:a16="http://schemas.microsoft.com/office/drawing/2014/main" id="{C0A9A0D8-1DF6-A948-8CAA-6F74F90F9D04}"/>
              </a:ext>
            </a:extLst>
          </p:cNvPr>
          <p:cNvSpPr txBox="1"/>
          <p:nvPr/>
        </p:nvSpPr>
        <p:spPr>
          <a:xfrm>
            <a:off x="2384106" y="2677162"/>
            <a:ext cx="2503939" cy="584775"/>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Can't self-serve or use for Adhoc needs</a:t>
            </a:r>
          </a:p>
        </p:txBody>
      </p:sp>
      <p:sp>
        <p:nvSpPr>
          <p:cNvPr id="108" name="Rectangle 107">
            <a:extLst>
              <a:ext uri="{FF2B5EF4-FFF2-40B4-BE49-F238E27FC236}">
                <a16:creationId xmlns:a16="http://schemas.microsoft.com/office/drawing/2014/main" id="{D8ADDA11-8391-FA44-B2D3-CE079620DE8C}"/>
              </a:ext>
            </a:extLst>
          </p:cNvPr>
          <p:cNvSpPr/>
          <p:nvPr/>
        </p:nvSpPr>
        <p:spPr>
          <a:xfrm>
            <a:off x="2384106" y="2381890"/>
            <a:ext cx="270017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Self-Service Needs</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19" name="TextBox 118">
            <a:extLst>
              <a:ext uri="{FF2B5EF4-FFF2-40B4-BE49-F238E27FC236}">
                <a16:creationId xmlns:a16="http://schemas.microsoft.com/office/drawing/2014/main" id="{ED6D8FF6-BD3F-B74E-BF4B-0ED88E1D3BFA}"/>
              </a:ext>
            </a:extLst>
          </p:cNvPr>
          <p:cNvSpPr txBox="1"/>
          <p:nvPr/>
        </p:nvSpPr>
        <p:spPr>
          <a:xfrm>
            <a:off x="2384106" y="4083052"/>
            <a:ext cx="2590447"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Cannot drill down to detailed level for decision making</a:t>
            </a:r>
          </a:p>
        </p:txBody>
      </p:sp>
      <p:sp>
        <p:nvSpPr>
          <p:cNvPr id="121" name="Rectangle 120">
            <a:extLst>
              <a:ext uri="{FF2B5EF4-FFF2-40B4-BE49-F238E27FC236}">
                <a16:creationId xmlns:a16="http://schemas.microsoft.com/office/drawing/2014/main" id="{9D11FBFA-8FBD-EE41-9B11-0184994D9C89}"/>
              </a:ext>
            </a:extLst>
          </p:cNvPr>
          <p:cNvSpPr/>
          <p:nvPr/>
        </p:nvSpPr>
        <p:spPr>
          <a:xfrm>
            <a:off x="2384106" y="3787780"/>
            <a:ext cx="270017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Drill-down Capability</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2" name="TextBox 121">
            <a:extLst>
              <a:ext uri="{FF2B5EF4-FFF2-40B4-BE49-F238E27FC236}">
                <a16:creationId xmlns:a16="http://schemas.microsoft.com/office/drawing/2014/main" id="{C0EDAFF5-6160-F940-ADF5-FDD488A4B5E2}"/>
              </a:ext>
            </a:extLst>
          </p:cNvPr>
          <p:cNvSpPr txBox="1"/>
          <p:nvPr/>
        </p:nvSpPr>
        <p:spPr>
          <a:xfrm>
            <a:off x="2384106" y="5523232"/>
            <a:ext cx="2700172" cy="584775"/>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Lack of Data Quality &amp; ABC (Audit, Balance, Control)</a:t>
            </a:r>
          </a:p>
        </p:txBody>
      </p:sp>
      <p:sp>
        <p:nvSpPr>
          <p:cNvPr id="123" name="Rectangle 122">
            <a:extLst>
              <a:ext uri="{FF2B5EF4-FFF2-40B4-BE49-F238E27FC236}">
                <a16:creationId xmlns:a16="http://schemas.microsoft.com/office/drawing/2014/main" id="{3C3B62C5-DBE1-F641-9FCC-B62DF8F77FD6}"/>
              </a:ext>
            </a:extLst>
          </p:cNvPr>
          <p:cNvSpPr/>
          <p:nvPr/>
        </p:nvSpPr>
        <p:spPr>
          <a:xfrm>
            <a:off x="2384106" y="5227960"/>
            <a:ext cx="1832793"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Data Trust</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4" name="TextBox 123">
            <a:extLst>
              <a:ext uri="{FF2B5EF4-FFF2-40B4-BE49-F238E27FC236}">
                <a16:creationId xmlns:a16="http://schemas.microsoft.com/office/drawing/2014/main" id="{E24A0F29-5710-EE4D-AD30-AED61EED56E2}"/>
              </a:ext>
            </a:extLst>
          </p:cNvPr>
          <p:cNvSpPr txBox="1"/>
          <p:nvPr/>
        </p:nvSpPr>
        <p:spPr>
          <a:xfrm>
            <a:off x="8228645" y="2677162"/>
            <a:ext cx="2556637" cy="584775"/>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Lack of </a:t>
            </a:r>
            <a:r>
              <a:rPr lang="en-US" sz="1600" err="1">
                <a:solidFill>
                  <a:srgbClr val="989998"/>
                </a:solidFill>
                <a:latin typeface="Lato Light" panose="020F0502020204030203" pitchFamily="34" charset="0"/>
                <a:ea typeface="Lato Light" panose="020F0502020204030203" pitchFamily="34" charset="0"/>
                <a:cs typeface="Lato Light" panose="020F0502020204030203" pitchFamily="34" charset="0"/>
              </a:rPr>
              <a:t>HoT</a:t>
            </a:r>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 standard definitions, metrics, &amp; KPI’s</a:t>
            </a:r>
          </a:p>
        </p:txBody>
      </p:sp>
      <p:sp>
        <p:nvSpPr>
          <p:cNvPr id="125" name="Rectangle 124">
            <a:extLst>
              <a:ext uri="{FF2B5EF4-FFF2-40B4-BE49-F238E27FC236}">
                <a16:creationId xmlns:a16="http://schemas.microsoft.com/office/drawing/2014/main" id="{E2ED65D1-0BC9-B34F-B721-83A9EBABE229}"/>
              </a:ext>
            </a:extLst>
          </p:cNvPr>
          <p:cNvSpPr/>
          <p:nvPr/>
        </p:nvSpPr>
        <p:spPr>
          <a:xfrm>
            <a:off x="8228646" y="2381890"/>
            <a:ext cx="2143282"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Definition / KPI’s</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6" name="TextBox 125">
            <a:extLst>
              <a:ext uri="{FF2B5EF4-FFF2-40B4-BE49-F238E27FC236}">
                <a16:creationId xmlns:a16="http://schemas.microsoft.com/office/drawing/2014/main" id="{E7D03174-2EBD-3A4F-85D7-A01A825755D8}"/>
              </a:ext>
            </a:extLst>
          </p:cNvPr>
          <p:cNvSpPr txBox="1"/>
          <p:nvPr/>
        </p:nvSpPr>
        <p:spPr>
          <a:xfrm>
            <a:off x="8228646" y="4083052"/>
            <a:ext cx="2515755"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Can't scale for performance, and different types of data</a:t>
            </a:r>
          </a:p>
        </p:txBody>
      </p:sp>
      <p:sp>
        <p:nvSpPr>
          <p:cNvPr id="127" name="Rectangle 126">
            <a:extLst>
              <a:ext uri="{FF2B5EF4-FFF2-40B4-BE49-F238E27FC236}">
                <a16:creationId xmlns:a16="http://schemas.microsoft.com/office/drawing/2014/main" id="{6CCFA051-9D96-9948-B3E7-509349FD2B68}"/>
              </a:ext>
            </a:extLst>
          </p:cNvPr>
          <p:cNvSpPr/>
          <p:nvPr/>
        </p:nvSpPr>
        <p:spPr>
          <a:xfrm>
            <a:off x="8228646" y="3787780"/>
            <a:ext cx="1832793"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Scalability</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128" name="TextBox 127">
            <a:extLst>
              <a:ext uri="{FF2B5EF4-FFF2-40B4-BE49-F238E27FC236}">
                <a16:creationId xmlns:a16="http://schemas.microsoft.com/office/drawing/2014/main" id="{15E2D2B7-85EF-8448-A969-1F86A9D04597}"/>
              </a:ext>
            </a:extLst>
          </p:cNvPr>
          <p:cNvSpPr txBox="1"/>
          <p:nvPr/>
        </p:nvSpPr>
        <p:spPr>
          <a:xfrm>
            <a:off x="8228646" y="5523232"/>
            <a:ext cx="2910478" cy="830997"/>
          </a:xfrm>
          <a:prstGeom prst="rect">
            <a:avLst/>
          </a:prstGeom>
          <a:noFill/>
        </p:spPr>
        <p:txBody>
          <a:bodyPr wrap="square" rtlCol="0">
            <a:spAutoFit/>
          </a:bodyPr>
          <a:lstStyle/>
          <a:p>
            <a:pPr defTabSz="914217"/>
            <a:r>
              <a:rPr lang="en-US" sz="1600">
                <a:solidFill>
                  <a:srgbClr val="989998"/>
                </a:solidFill>
                <a:latin typeface="Lato Light" panose="020F0502020204030203" pitchFamily="34" charset="0"/>
                <a:ea typeface="Lato Light" panose="020F0502020204030203" pitchFamily="34" charset="0"/>
                <a:cs typeface="Lato Light" panose="020F0502020204030203" pitchFamily="34" charset="0"/>
              </a:rPr>
              <a:t>Takes too long to bring new data in – POS, Competition, Weather, etc. </a:t>
            </a:r>
          </a:p>
        </p:txBody>
      </p:sp>
      <p:sp>
        <p:nvSpPr>
          <p:cNvPr id="129" name="Rectangle 128">
            <a:extLst>
              <a:ext uri="{FF2B5EF4-FFF2-40B4-BE49-F238E27FC236}">
                <a16:creationId xmlns:a16="http://schemas.microsoft.com/office/drawing/2014/main" id="{FC2800D5-7AD7-2549-A9DF-3923FA9062E9}"/>
              </a:ext>
            </a:extLst>
          </p:cNvPr>
          <p:cNvSpPr/>
          <p:nvPr/>
        </p:nvSpPr>
        <p:spPr>
          <a:xfrm>
            <a:off x="8228646" y="5227960"/>
            <a:ext cx="3177184" cy="369332"/>
          </a:xfrm>
          <a:prstGeom prst="rect">
            <a:avLst/>
          </a:prstGeom>
        </p:spPr>
        <p:txBody>
          <a:bodyPr wrap="square">
            <a:spAutoFit/>
          </a:bodyPr>
          <a:lstStyle/>
          <a:p>
            <a:pPr defTabSz="914217"/>
            <a:r>
              <a:rPr lang="en-US" b="1">
                <a:solidFill>
                  <a:srgbClr val="353E49"/>
                </a:solidFill>
                <a:latin typeface="Poppins SemiBold" pitchFamily="2" charset="77"/>
                <a:ea typeface="Roboto Medium" panose="02000000000000000000" pitchFamily="2" charset="0"/>
                <a:cs typeface="Montserrat" charset="0"/>
              </a:rPr>
              <a:t>External Data Integration</a:t>
            </a:r>
            <a:endParaRPr lang="en-US" sz="2700" b="1">
              <a:solidFill>
                <a:srgbClr val="353E49"/>
              </a:solidFill>
              <a:latin typeface="Poppins SemiBold" pitchFamily="2" charset="77"/>
              <a:ea typeface="Roboto Medium" panose="02000000000000000000" pitchFamily="2" charset="0"/>
              <a:cs typeface="Montserrat" charset="0"/>
            </a:endParaRPr>
          </a:p>
        </p:txBody>
      </p:sp>
      <p:sp>
        <p:nvSpPr>
          <p:cNvPr id="2" name="Title 3">
            <a:extLst>
              <a:ext uri="{FF2B5EF4-FFF2-40B4-BE49-F238E27FC236}">
                <a16:creationId xmlns:a16="http://schemas.microsoft.com/office/drawing/2014/main" id="{B6988B1C-9649-1441-3325-27E62257C74F}"/>
              </a:ext>
            </a:extLst>
          </p:cNvPr>
          <p:cNvSpPr txBox="1">
            <a:spLocks/>
          </p:cNvSpPr>
          <p:nvPr/>
        </p:nvSpPr>
        <p:spPr>
          <a:xfrm>
            <a:off x="457200" y="457200"/>
            <a:ext cx="11274552" cy="685800"/>
          </a:xfrm>
          <a:prstGeom prst="rect">
            <a:avLst/>
          </a:prstGeom>
        </p:spPr>
        <p:txBody>
          <a:bodyPr lIns="91440" tIns="45720" rIns="91440" bIns="45720" anchor="t"/>
          <a:lstStyle>
            <a:lvl1pPr algn="l" defTabSz="914172" rtl="0" eaLnBrk="1" latinLnBrk="0" hangingPunct="1">
              <a:lnSpc>
                <a:spcPct val="90000"/>
              </a:lnSpc>
              <a:spcBef>
                <a:spcPct val="0"/>
              </a:spcBef>
              <a:buNone/>
              <a:defRPr sz="4399" kern="1200">
                <a:solidFill>
                  <a:schemeClr val="tx1"/>
                </a:solidFill>
                <a:latin typeface="+mj-lt"/>
                <a:ea typeface="+mj-ea"/>
                <a:cs typeface="+mj-cs"/>
              </a:defRPr>
            </a:lvl1pPr>
          </a:lstStyle>
          <a:p>
            <a:pPr defTabSz="914400"/>
            <a:r>
              <a:rPr lang="en-US" sz="2400" b="1"/>
              <a:t>Project Genesis Plus – Background &amp; Problem Statement</a:t>
            </a:r>
          </a:p>
        </p:txBody>
      </p:sp>
      <p:sp>
        <p:nvSpPr>
          <p:cNvPr id="3" name="TextBox 2">
            <a:extLst>
              <a:ext uri="{FF2B5EF4-FFF2-40B4-BE49-F238E27FC236}">
                <a16:creationId xmlns:a16="http://schemas.microsoft.com/office/drawing/2014/main" id="{7EDF6CDE-B50A-452B-BD6F-EAFFE2716F1B}"/>
              </a:ext>
            </a:extLst>
          </p:cNvPr>
          <p:cNvSpPr txBox="1"/>
          <p:nvPr/>
        </p:nvSpPr>
        <p:spPr>
          <a:xfrm>
            <a:off x="677723" y="1141216"/>
            <a:ext cx="11054029" cy="707886"/>
          </a:xfrm>
          <a:prstGeom prst="rect">
            <a:avLst/>
          </a:prstGeom>
          <a:noFill/>
        </p:spPr>
        <p:txBody>
          <a:bodyPr wrap="square">
            <a:spAutoFit/>
          </a:bodyPr>
          <a:lstStyle/>
          <a:p>
            <a:pPr algn="ctr"/>
            <a:r>
              <a:rPr lang="en-US" sz="2000" i="1" kern="1200" baseline="0">
                <a:solidFill>
                  <a:schemeClr val="tx1"/>
                </a:solidFill>
                <a:latin typeface="Calibri" panose="020F0502020204030204" pitchFamily="34" charset="0"/>
                <a:cs typeface="Calibri" panose="020F0502020204030204" pitchFamily="34" charset="0"/>
              </a:rPr>
              <a:t>The current </a:t>
            </a:r>
            <a:r>
              <a:rPr lang="en-US" sz="2000" i="1">
                <a:latin typeface="Calibri" panose="020F0502020204030204" pitchFamily="34" charset="0"/>
                <a:cs typeface="Calibri" panose="020F0502020204030204" pitchFamily="34" charset="0"/>
              </a:rPr>
              <a:t>Oracle Data Platform </a:t>
            </a:r>
            <a:r>
              <a:rPr lang="en-US" sz="2000" i="1" kern="1200" baseline="0">
                <a:solidFill>
                  <a:schemeClr val="tx1"/>
                </a:solidFill>
                <a:latin typeface="Calibri" panose="020F0502020204030204" pitchFamily="34" charset="0"/>
                <a:cs typeface="Calibri" panose="020F0502020204030204" pitchFamily="34" charset="0"/>
              </a:rPr>
              <a:t>cannot fulfill our vision to enable data driven decisions at all levels and increase data maturity across Helen of Troy. </a:t>
            </a:r>
            <a:endParaRPr lang="en-US" sz="2000" i="1">
              <a:latin typeface="Calibri" panose="020F0502020204030204" pitchFamily="34" charset="0"/>
              <a:cs typeface="Calibri" panose="020F0502020204030204" pitchFamily="34" charset="0"/>
            </a:endParaRPr>
          </a:p>
        </p:txBody>
      </p:sp>
      <p:pic>
        <p:nvPicPr>
          <p:cNvPr id="3074" name="Picture 2" descr="Self service - Free technology icons">
            <a:extLst>
              <a:ext uri="{FF2B5EF4-FFF2-40B4-BE49-F238E27FC236}">
                <a16:creationId xmlns:a16="http://schemas.microsoft.com/office/drawing/2014/main" id="{1C29B32E-F2B9-671F-7070-295F4591B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81" y="2628356"/>
            <a:ext cx="492128" cy="4921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rill-down Icons - Free SVG &amp; PNG Drill-down Images - Noun ...">
            <a:extLst>
              <a:ext uri="{FF2B5EF4-FFF2-40B4-BE49-F238E27FC236}">
                <a16:creationId xmlns:a16="http://schemas.microsoft.com/office/drawing/2014/main" id="{0D342B3D-8460-8D50-B7AC-C19D5071C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075" y="4011739"/>
            <a:ext cx="614409" cy="6144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rust - Free security icons">
            <a:extLst>
              <a:ext uri="{FF2B5EF4-FFF2-40B4-BE49-F238E27FC236}">
                <a16:creationId xmlns:a16="http://schemas.microsoft.com/office/drawing/2014/main" id="{5A2E5E0F-18C3-A3F1-C314-9C71EF0E4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843" y="5489921"/>
            <a:ext cx="484360" cy="4843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Kpi Icons - Free SVG &amp; PNG Kpi Images - Noun Project">
            <a:extLst>
              <a:ext uri="{FF2B5EF4-FFF2-40B4-BE49-F238E27FC236}">
                <a16:creationId xmlns:a16="http://schemas.microsoft.com/office/drawing/2014/main" id="{CE8893DC-68CA-C407-DD3C-17CDB0C39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467" y="2559558"/>
            <a:ext cx="543322" cy="54332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calability - Free arrows icons">
            <a:extLst>
              <a:ext uri="{FF2B5EF4-FFF2-40B4-BE49-F238E27FC236}">
                <a16:creationId xmlns:a16="http://schemas.microsoft.com/office/drawing/2014/main" id="{2F2B11B4-A370-E30B-8838-215833748D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826" y="4008014"/>
            <a:ext cx="617032" cy="61703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xternal data Icon - Free PNG &amp; SVG 1631000 - Noun Project">
            <a:extLst>
              <a:ext uri="{FF2B5EF4-FFF2-40B4-BE49-F238E27FC236}">
                <a16:creationId xmlns:a16="http://schemas.microsoft.com/office/drawing/2014/main" id="{DD08146E-B3F0-1B8B-6DB0-B6E69A8EA0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9888" y="5445670"/>
            <a:ext cx="547031" cy="54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95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E57AB5C-9BA7-B0CE-C04D-C201CB3C8063}"/>
              </a:ext>
            </a:extLst>
          </p:cNvPr>
          <p:cNvSpPr/>
          <p:nvPr/>
        </p:nvSpPr>
        <p:spPr>
          <a:xfrm>
            <a:off x="2709013" y="1182333"/>
            <a:ext cx="4562759" cy="4138603"/>
          </a:xfrm>
          <a:prstGeom prst="roundRect">
            <a:avLst>
              <a:gd name="adj" fmla="val 999"/>
            </a:avLst>
          </a:prstGeom>
          <a:solidFill>
            <a:srgbClr val="FFFFFF"/>
          </a:solidFill>
          <a:ln w="12700" cap="flat" cmpd="sng" algn="ctr">
            <a:noFill/>
            <a:prstDash val="solid"/>
            <a:miter lim="800000"/>
          </a:ln>
          <a:effectLst>
            <a:outerShdw blurRad="76200" dist="508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 name="Rounded Rectangle 23">
            <a:extLst>
              <a:ext uri="{FF2B5EF4-FFF2-40B4-BE49-F238E27FC236}">
                <a16:creationId xmlns:a16="http://schemas.microsoft.com/office/drawing/2014/main" id="{28C2D2A3-3F85-DB7B-622E-342D4B4B88D6}"/>
              </a:ext>
            </a:extLst>
          </p:cNvPr>
          <p:cNvSpPr/>
          <p:nvPr/>
        </p:nvSpPr>
        <p:spPr>
          <a:xfrm>
            <a:off x="2781650" y="1967690"/>
            <a:ext cx="4490122" cy="221658"/>
          </a:xfrm>
          <a:prstGeom prst="roundRect">
            <a:avLst/>
          </a:prstGeom>
          <a:solidFill>
            <a:srgbClr val="A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2" name="Rounded Rectangle 23">
            <a:extLst>
              <a:ext uri="{FF2B5EF4-FFF2-40B4-BE49-F238E27FC236}">
                <a16:creationId xmlns:a16="http://schemas.microsoft.com/office/drawing/2014/main" id="{0FAEBEC8-531C-BCA7-A871-C6BE6719937C}"/>
              </a:ext>
            </a:extLst>
          </p:cNvPr>
          <p:cNvSpPr/>
          <p:nvPr/>
        </p:nvSpPr>
        <p:spPr>
          <a:xfrm>
            <a:off x="2781650" y="3790853"/>
            <a:ext cx="4490122" cy="191261"/>
          </a:xfrm>
          <a:prstGeom prst="roundRect">
            <a:avLst/>
          </a:prstGeom>
          <a:solidFill>
            <a:srgbClr val="A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aphicFrame>
        <p:nvGraphicFramePr>
          <p:cNvPr id="14" name="Table 13">
            <a:extLst>
              <a:ext uri="{FF2B5EF4-FFF2-40B4-BE49-F238E27FC236}">
                <a16:creationId xmlns:a16="http://schemas.microsoft.com/office/drawing/2014/main" id="{06AD9B4E-298C-2A4A-0A2D-4F41013E1901}"/>
              </a:ext>
            </a:extLst>
          </p:cNvPr>
          <p:cNvGraphicFramePr>
            <a:graphicFrameLocks noGrp="1"/>
          </p:cNvGraphicFramePr>
          <p:nvPr>
            <p:extLst>
              <p:ext uri="{D42A27DB-BD31-4B8C-83A1-F6EECF244321}">
                <p14:modId xmlns:p14="http://schemas.microsoft.com/office/powerpoint/2010/main" val="2219768360"/>
              </p:ext>
            </p:extLst>
          </p:nvPr>
        </p:nvGraphicFramePr>
        <p:xfrm>
          <a:off x="2729513" y="1270939"/>
          <a:ext cx="4562759" cy="4209288"/>
        </p:xfrm>
        <a:graphic>
          <a:graphicData uri="http://schemas.openxmlformats.org/drawingml/2006/table">
            <a:tbl>
              <a:tblPr firstRow="1" bandRow="1">
                <a:tableStyleId>{5C22544A-7EE6-4342-B048-85BDC9FD1C3A}</a:tableStyleId>
              </a:tblPr>
              <a:tblGrid>
                <a:gridCol w="2916964">
                  <a:extLst>
                    <a:ext uri="{9D8B030D-6E8A-4147-A177-3AD203B41FA5}">
                      <a16:colId xmlns:a16="http://schemas.microsoft.com/office/drawing/2014/main" val="3096072862"/>
                    </a:ext>
                  </a:extLst>
                </a:gridCol>
                <a:gridCol w="1645795">
                  <a:extLst>
                    <a:ext uri="{9D8B030D-6E8A-4147-A177-3AD203B41FA5}">
                      <a16:colId xmlns:a16="http://schemas.microsoft.com/office/drawing/2014/main" val="1170810514"/>
                    </a:ext>
                  </a:extLst>
                </a:gridCol>
              </a:tblGrid>
              <a:tr h="548640">
                <a:tc>
                  <a:txBody>
                    <a:bodyPr/>
                    <a:lstStyle/>
                    <a:p>
                      <a:pPr marL="0" algn="l" defTabSz="914377" rtl="0" eaLnBrk="1" latinLnBrk="0" hangingPunct="1"/>
                      <a:r>
                        <a:rPr lang="en-US" sz="1400" b="1" kern="1200">
                          <a:solidFill>
                            <a:schemeClr val="tx1"/>
                          </a:solidFill>
                          <a:latin typeface="+mj-lt"/>
                          <a:ea typeface="+mn-ea"/>
                          <a:cs typeface="+mn-cs"/>
                        </a:rPr>
                        <a:t>Executive Summary</a:t>
                      </a:r>
                    </a:p>
                  </a:txBody>
                  <a:tcPr marR="0" marT="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197209225"/>
                  </a:ext>
                </a:extLst>
              </a:tr>
              <a:tr h="155448">
                <a:tc>
                  <a:txBody>
                    <a:bodyPr/>
                    <a:lstStyle/>
                    <a:p>
                      <a:pPr marL="0" algn="l" defTabSz="914377" rtl="0" eaLnBrk="1" latinLnBrk="0" hangingPunct="1"/>
                      <a:endParaRPr lang="en-US" sz="700" b="1" kern="1200">
                        <a:solidFill>
                          <a:schemeClr val="tx1"/>
                        </a:solidFill>
                        <a:latin typeface="+mj-lt"/>
                        <a:ea typeface="+mn-ea"/>
                        <a:cs typeface="+mn-cs"/>
                      </a:endParaRPr>
                    </a:p>
                  </a:txBody>
                  <a:tcPr marL="0" marR="0" marT="0" marB="0" anchor="ctr">
                    <a:lnL w="6350" cap="flat" cmpd="sng" algn="ctr">
                      <a:noFill/>
                      <a:prstDash val="sysDot"/>
                      <a:round/>
                      <a:headEnd type="none" w="med" len="med"/>
                      <a:tailEnd type="none" w="med" len="med"/>
                    </a:lnL>
                    <a:lnT w="12700" cap="flat" cmpd="sng" algn="ctr">
                      <a:solidFill>
                        <a:schemeClr val="accent5"/>
                      </a:solidFill>
                      <a:prstDash val="solid"/>
                      <a:round/>
                      <a:headEnd type="none" w="med" len="med"/>
                      <a:tailEnd type="none" w="med" len="med"/>
                    </a:lnT>
                    <a:lnB w="6350" cap="flat" cmpd="sng" algn="ctr">
                      <a:noFill/>
                      <a:prstDash val="sysDot"/>
                      <a:round/>
                      <a:headEnd type="none" w="med" len="med"/>
                      <a:tailEnd type="none" w="med" len="med"/>
                    </a:lnB>
                    <a:noFill/>
                  </a:tcPr>
                </a:tc>
                <a:tc>
                  <a:txBody>
                    <a:bodyPr/>
                    <a:lstStyle/>
                    <a:p>
                      <a:endParaRPr lang="en-US" sz="700"/>
                    </a:p>
                  </a:txBody>
                  <a:tcPr marL="0" marR="0" marT="0" marB="0">
                    <a:lnR w="6350" cap="flat" cmpd="sng" algn="ctr">
                      <a:noFill/>
                      <a:prstDash val="sysDot"/>
                      <a:round/>
                      <a:headEnd type="none" w="med" len="med"/>
                      <a:tailEnd type="none" w="med" len="med"/>
                    </a:lnR>
                    <a:lnT w="12700" cap="flat" cmpd="sng" algn="ctr">
                      <a:solidFill>
                        <a:schemeClr val="accent5"/>
                      </a:solidFill>
                      <a:prstDash val="solid"/>
                      <a:round/>
                      <a:headEnd type="none" w="med" len="med"/>
                      <a:tailEnd type="none" w="med" len="med"/>
                    </a:lnT>
                    <a:lnB w="6350" cap="flat" cmpd="sng" algn="ctr">
                      <a:noFill/>
                      <a:prstDash val="sysDot"/>
                      <a:round/>
                      <a:headEnd type="none" w="med" len="med"/>
                      <a:tailEnd type="none" w="med" len="med"/>
                    </a:lnB>
                    <a:solidFill>
                      <a:schemeClr val="bg1"/>
                    </a:solidFill>
                  </a:tcPr>
                </a:tc>
                <a:extLst>
                  <a:ext uri="{0D108BD9-81ED-4DB2-BD59-A6C34878D82A}">
                    <a16:rowId xmlns:a16="http://schemas.microsoft.com/office/drawing/2014/main" val="1272673008"/>
                  </a:ext>
                </a:extLst>
              </a:tr>
              <a:tr h="3291840">
                <a:tc gridSpan="2">
                  <a:txBody>
                    <a:bodyPr/>
                    <a:lstStyle/>
                    <a:p>
                      <a:pPr marL="0" indent="0">
                        <a:spcAft>
                          <a:spcPts val="600"/>
                        </a:spcAft>
                        <a:buClr>
                          <a:srgbClr val="A3A5A8"/>
                        </a:buClr>
                        <a:buFont typeface="Arial" panose="020B0604020202020204" pitchFamily="34" charset="0"/>
                        <a:buNone/>
                        <a:tabLst>
                          <a:tab pos="400050" algn="l"/>
                        </a:tabLst>
                      </a:pPr>
                      <a:r>
                        <a:rPr lang="en-US" sz="1200">
                          <a:solidFill>
                            <a:schemeClr val="bg1"/>
                          </a:solidFill>
                        </a:rPr>
                        <a:t>Phase 1 – Replicate Oracle EDW into Snowflake - Live</a:t>
                      </a:r>
                    </a:p>
                    <a:p>
                      <a:pPr marL="400050" lvl="1" indent="-112395" algn="l" defTabSz="914400" rtl="0" eaLnBrk="1" latinLnBrk="0" hangingPunct="1">
                        <a:spcAft>
                          <a:spcPts val="300"/>
                        </a:spcAft>
                        <a:buFontTx/>
                        <a:buChar char="-"/>
                        <a:tabLst>
                          <a:tab pos="400050" algn="l"/>
                        </a:tabLst>
                      </a:pPr>
                      <a:r>
                        <a:rPr lang="en-US" sz="1100" kern="1200">
                          <a:solidFill>
                            <a:schemeClr val="dk1"/>
                          </a:solidFill>
                          <a:latin typeface="+mn-lt"/>
                          <a:ea typeface="+mn-ea"/>
                          <a:cs typeface="+mn-cs"/>
                        </a:rPr>
                        <a:t>Workstream 1 – Data replication and data pipelines are completed</a:t>
                      </a:r>
                    </a:p>
                    <a:p>
                      <a:pPr marL="400050" lvl="1" indent="-112395" algn="l" rtl="0" eaLnBrk="1" latinLnBrk="0" hangingPunct="1">
                        <a:spcAft>
                          <a:spcPts val="300"/>
                        </a:spcAft>
                        <a:buFontTx/>
                        <a:buChar char="-"/>
                      </a:pPr>
                      <a:r>
                        <a:rPr lang="en-US" sz="1100" kern="1200">
                          <a:solidFill>
                            <a:schemeClr val="dk1"/>
                          </a:solidFill>
                          <a:latin typeface="+mn-lt"/>
                          <a:ea typeface="+mn-ea"/>
                          <a:cs typeface="+mn-cs"/>
                        </a:rPr>
                        <a:t>Workstream 2  - UAT with ~175 business users is complete across EMEA, H&amp;W, H&amp;O, Beauty &amp; SS</a:t>
                      </a:r>
                    </a:p>
                    <a:p>
                      <a:pPr marL="400050" lvl="1" indent="-112395" algn="l" defTabSz="914400" rtl="0" eaLnBrk="1" latinLnBrk="0" hangingPunct="1">
                        <a:spcAft>
                          <a:spcPts val="300"/>
                        </a:spcAft>
                        <a:buFontTx/>
                        <a:buChar char="-"/>
                        <a:tabLst>
                          <a:tab pos="400050" algn="l"/>
                        </a:tabLst>
                      </a:pPr>
                      <a:r>
                        <a:rPr lang="en-US" sz="1100" kern="1200">
                          <a:solidFill>
                            <a:schemeClr val="dk1"/>
                          </a:solidFill>
                          <a:latin typeface="+mn-lt"/>
                          <a:ea typeface="+mn-ea"/>
                          <a:cs typeface="+mn-cs"/>
                        </a:rPr>
                        <a:t>Workstream 3 ETL tool selection, as well as phase 2 design, roadmap are complete</a:t>
                      </a:r>
                    </a:p>
                    <a:p>
                      <a:pPr marL="400050" lvl="1" indent="-112395" algn="l" defTabSz="914400" rtl="0" eaLnBrk="1" latinLnBrk="0" hangingPunct="1">
                        <a:spcAft>
                          <a:spcPts val="300"/>
                        </a:spcAft>
                        <a:buFontTx/>
                        <a:buChar char="-"/>
                        <a:tabLst>
                          <a:tab pos="400050" algn="l"/>
                        </a:tabLst>
                      </a:pPr>
                      <a:r>
                        <a:rPr lang="en-US" sz="1100" kern="1200">
                          <a:solidFill>
                            <a:schemeClr val="dk1"/>
                          </a:solidFill>
                          <a:latin typeface="+mn-lt"/>
                          <a:ea typeface="+mn-ea"/>
                          <a:cs typeface="+mn-cs"/>
                        </a:rPr>
                        <a:t>We are live as of August and all reports and dashboard are driven from Snowflake</a:t>
                      </a:r>
                    </a:p>
                    <a:p>
                      <a:pPr marL="0" indent="0">
                        <a:spcBef>
                          <a:spcPts val="600"/>
                        </a:spcBef>
                        <a:spcAft>
                          <a:spcPts val="600"/>
                        </a:spcAft>
                        <a:buClr>
                          <a:srgbClr val="A3A5A8"/>
                        </a:buClr>
                        <a:buFont typeface="Arial" panose="020B0604020202020204" pitchFamily="34" charset="0"/>
                        <a:buNone/>
                      </a:pPr>
                      <a:r>
                        <a:rPr lang="en-US" sz="1200">
                          <a:solidFill>
                            <a:schemeClr val="bg1"/>
                          </a:solidFill>
                        </a:rPr>
                        <a:t>Genesis Plus- </a:t>
                      </a:r>
                      <a:r>
                        <a:rPr kumimoji="0" lang="en-US" sz="1200" b="0" i="0" u="none" strike="noStrike" kern="1200" cap="none" spc="0" normalizeH="0" baseline="0" noProof="0">
                          <a:ln>
                            <a:noFill/>
                          </a:ln>
                          <a:solidFill>
                            <a:schemeClr val="bg1"/>
                          </a:solidFill>
                          <a:effectLst/>
                          <a:uLnTx/>
                          <a:uFillTx/>
                          <a:latin typeface="+mn-lt"/>
                          <a:ea typeface="Lato Light"/>
                          <a:cs typeface="Lato Light"/>
                        </a:rPr>
                        <a:t>Migrate, sunset Oracle EDW &amp; enable self-service</a:t>
                      </a:r>
                      <a:endParaRPr lang="en-US" sz="1100" kern="1200">
                        <a:solidFill>
                          <a:schemeClr val="dk1"/>
                        </a:solidFill>
                        <a:latin typeface="+mn-lt"/>
                        <a:ea typeface="+mn-ea"/>
                        <a:cs typeface="+mn-cs"/>
                      </a:endParaRPr>
                    </a:p>
                    <a:p>
                      <a:pPr marL="400050" marR="0" lvl="1" indent="-112395" algn="l" defTabSz="914400" rtl="0" eaLnBrk="1" fontAlgn="auto" latinLnBrk="0" hangingPunct="1">
                        <a:lnSpc>
                          <a:spcPct val="100000"/>
                        </a:lnSpc>
                        <a:spcBef>
                          <a:spcPts val="600"/>
                        </a:spcBef>
                        <a:spcAft>
                          <a:spcPts val="300"/>
                        </a:spcAft>
                        <a:buClr>
                          <a:srgbClr val="A3A5A8"/>
                        </a:buClr>
                        <a:buSzTx/>
                        <a:buFontTx/>
                        <a:buChar char="-"/>
                        <a:tabLst>
                          <a:tab pos="400050" algn="l"/>
                        </a:tabLst>
                        <a:defRPr/>
                      </a:pPr>
                      <a:r>
                        <a:rPr lang="en-US" sz="1100" kern="1200">
                          <a:solidFill>
                            <a:schemeClr val="dk1"/>
                          </a:solidFill>
                          <a:latin typeface="+mn-lt"/>
                          <a:ea typeface="+mn-ea"/>
                          <a:cs typeface="+mn-cs"/>
                        </a:rPr>
                        <a:t>Data Domain Track – Build new data pipelines from all </a:t>
                      </a:r>
                      <a:r>
                        <a:rPr lang="en-US" sz="1100" kern="1200" err="1">
                          <a:solidFill>
                            <a:schemeClr val="dk1"/>
                          </a:solidFill>
                          <a:latin typeface="+mn-lt"/>
                          <a:ea typeface="+mn-ea"/>
                          <a:cs typeface="+mn-cs"/>
                        </a:rPr>
                        <a:t>HoT</a:t>
                      </a:r>
                      <a:r>
                        <a:rPr lang="en-US" sz="1100" kern="1200">
                          <a:solidFill>
                            <a:schemeClr val="dk1"/>
                          </a:solidFill>
                          <a:latin typeface="+mn-lt"/>
                          <a:ea typeface="+mn-ea"/>
                          <a:cs typeface="+mn-cs"/>
                        </a:rPr>
                        <a:t> internal and external sources into Snowflake</a:t>
                      </a:r>
                    </a:p>
                    <a:p>
                      <a:pPr marL="400050" marR="0" lvl="1" indent="-112395" algn="l" defTabSz="914400" rtl="0" eaLnBrk="1" fontAlgn="auto" latinLnBrk="0" hangingPunct="1">
                        <a:lnSpc>
                          <a:spcPct val="100000"/>
                        </a:lnSpc>
                        <a:spcBef>
                          <a:spcPts val="600"/>
                        </a:spcBef>
                        <a:spcAft>
                          <a:spcPts val="300"/>
                        </a:spcAft>
                        <a:buClr>
                          <a:srgbClr val="A3A5A8"/>
                        </a:buClr>
                        <a:buSzTx/>
                        <a:buFontTx/>
                        <a:buChar char="-"/>
                        <a:tabLst>
                          <a:tab pos="400050" algn="l"/>
                        </a:tabLst>
                        <a:defRPr/>
                      </a:pPr>
                      <a:r>
                        <a:rPr lang="en-US" sz="1100" kern="1200">
                          <a:solidFill>
                            <a:schemeClr val="dk1"/>
                          </a:solidFill>
                          <a:latin typeface="+mn-lt"/>
                          <a:ea typeface="+mn-ea"/>
                          <a:cs typeface="+mn-cs"/>
                        </a:rPr>
                        <a:t>Consumption Models &amp; Self-Service – Define </a:t>
                      </a:r>
                      <a:r>
                        <a:rPr lang="en-US" sz="1100" kern="1200" err="1">
                          <a:solidFill>
                            <a:schemeClr val="dk1"/>
                          </a:solidFill>
                          <a:latin typeface="+mn-lt"/>
                          <a:ea typeface="+mn-ea"/>
                          <a:cs typeface="+mn-cs"/>
                        </a:rPr>
                        <a:t>HoT</a:t>
                      </a:r>
                      <a:r>
                        <a:rPr lang="en-US" sz="1100" kern="1200">
                          <a:solidFill>
                            <a:schemeClr val="dk1"/>
                          </a:solidFill>
                          <a:latin typeface="+mn-lt"/>
                          <a:ea typeface="+mn-ea"/>
                          <a:cs typeface="+mn-cs"/>
                        </a:rPr>
                        <a:t> Level measures, metrics, business definitions, KPI’s and implement in Snowflake for self-service consumption</a:t>
                      </a:r>
                    </a:p>
                    <a:p>
                      <a:pPr marL="0" indent="0">
                        <a:spcBef>
                          <a:spcPts val="600"/>
                        </a:spcBef>
                        <a:spcAft>
                          <a:spcPts val="600"/>
                        </a:spcAft>
                        <a:buClr>
                          <a:srgbClr val="A3A5A8"/>
                        </a:buClr>
                        <a:buFont typeface="Arial" panose="020B0604020202020204" pitchFamily="34" charset="0"/>
                        <a:buNone/>
                        <a:tabLst>
                          <a:tab pos="400050" algn="l"/>
                        </a:tabLst>
                      </a:pPr>
                      <a:endParaRPr kumimoji="0" lang="en-US" sz="1200" b="0" i="0" u="none" strike="noStrike" kern="1200" cap="none" spc="0" normalizeH="0" baseline="0" noProof="0">
                        <a:ln>
                          <a:noFill/>
                        </a:ln>
                        <a:solidFill>
                          <a:schemeClr val="bg1"/>
                        </a:solidFill>
                        <a:effectLst/>
                        <a:uLnTx/>
                        <a:uFillTx/>
                        <a:latin typeface="+mn-lt"/>
                        <a:ea typeface="Lato Light" panose="020F0502020204030203" pitchFamily="34" charset="0"/>
                        <a:cs typeface="Lato Light" panose="020F0502020204030203" pitchFamily="34" charset="0"/>
                      </a:endParaRPr>
                    </a:p>
                  </a:txBody>
                  <a:tcPr marT="0" marB="91440">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noFill/>
                  </a:tcPr>
                </a:tc>
                <a:tc hMerge="1">
                  <a:txBody>
                    <a:bodyPr/>
                    <a:lstStyle/>
                    <a:p>
                      <a:endParaRPr lang="en-US" sz="1000"/>
                    </a:p>
                  </a:txBody>
                  <a:tcPr marL="0" marR="0" marT="0" marB="0">
                    <a:lnT w="12700" cap="flat" cmpd="sng" algn="ctr">
                      <a:solidFill>
                        <a:schemeClr val="accent5"/>
                      </a:solidFill>
                      <a:prstDash val="solid"/>
                      <a:round/>
                      <a:headEnd type="none" w="med" len="med"/>
                      <a:tailEnd type="none" w="med" len="med"/>
                    </a:lnT>
                    <a:lnB w="6350" cap="flat" cmpd="sng" algn="ctr">
                      <a:solidFill>
                        <a:schemeClr val="accent5"/>
                      </a:solidFill>
                      <a:prstDash val="sysDot"/>
                      <a:round/>
                      <a:headEnd type="none" w="med" len="med"/>
                      <a:tailEnd type="none" w="med" len="med"/>
                    </a:lnB>
                    <a:noFill/>
                  </a:tcPr>
                </a:tc>
                <a:extLst>
                  <a:ext uri="{0D108BD9-81ED-4DB2-BD59-A6C34878D82A}">
                    <a16:rowId xmlns:a16="http://schemas.microsoft.com/office/drawing/2014/main" val="3813043475"/>
                  </a:ext>
                </a:extLst>
              </a:tr>
            </a:tbl>
          </a:graphicData>
        </a:graphic>
      </p:graphicFrame>
      <p:sp>
        <p:nvSpPr>
          <p:cNvPr id="9" name="Rectangle: Rounded Corners 8">
            <a:extLst>
              <a:ext uri="{FF2B5EF4-FFF2-40B4-BE49-F238E27FC236}">
                <a16:creationId xmlns:a16="http://schemas.microsoft.com/office/drawing/2014/main" id="{B664B25E-A614-9EB2-5081-B6CE87DD08A7}"/>
              </a:ext>
            </a:extLst>
          </p:cNvPr>
          <p:cNvSpPr/>
          <p:nvPr/>
        </p:nvSpPr>
        <p:spPr>
          <a:xfrm>
            <a:off x="2709013" y="5400317"/>
            <a:ext cx="9296740" cy="1289850"/>
          </a:xfrm>
          <a:prstGeom prst="roundRect">
            <a:avLst>
              <a:gd name="adj" fmla="val 999"/>
            </a:avLst>
          </a:prstGeom>
          <a:solidFill>
            <a:srgbClr val="FFFFFF"/>
          </a:solidFill>
          <a:ln w="12700" cap="flat" cmpd="sng" algn="ctr">
            <a:noFill/>
            <a:prstDash val="solid"/>
            <a:miter lim="800000"/>
          </a:ln>
          <a:effectLst>
            <a:outerShdw blurRad="76200" dist="508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 name="Rectangle: Rounded Corners 1">
            <a:extLst>
              <a:ext uri="{FF2B5EF4-FFF2-40B4-BE49-F238E27FC236}">
                <a16:creationId xmlns:a16="http://schemas.microsoft.com/office/drawing/2014/main" id="{A303F8C0-5B01-E35B-A899-E8CA9AF25E50}"/>
              </a:ext>
            </a:extLst>
          </p:cNvPr>
          <p:cNvSpPr/>
          <p:nvPr/>
        </p:nvSpPr>
        <p:spPr>
          <a:xfrm>
            <a:off x="161645" y="142615"/>
            <a:ext cx="11844108" cy="906484"/>
          </a:xfrm>
          <a:prstGeom prst="roundRect">
            <a:avLst>
              <a:gd name="adj" fmla="val 999"/>
            </a:avLst>
          </a:prstGeom>
          <a:solidFill>
            <a:srgbClr val="FFFFFF"/>
          </a:solidFill>
          <a:ln w="12700" cap="flat" cmpd="sng" algn="ctr">
            <a:noFill/>
            <a:prstDash val="solid"/>
            <a:miter lim="800000"/>
          </a:ln>
          <a:effectLst>
            <a:outerShdw blurRad="76200" dist="508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D25D67-2824-3190-1FD7-79FC3FFE0B06}"/>
              </a:ext>
            </a:extLst>
          </p:cNvPr>
          <p:cNvSpPr/>
          <p:nvPr/>
        </p:nvSpPr>
        <p:spPr>
          <a:xfrm>
            <a:off x="282133" y="273213"/>
            <a:ext cx="6148202" cy="746358"/>
          </a:xfrm>
          <a:prstGeom prst="rect">
            <a:avLst/>
          </a:prstGeom>
        </p:spPr>
        <p:txBody>
          <a:bodyPr wrap="square" lIns="91440" tIns="45720" rIns="91440" bIns="45720" anchor="t">
            <a:spAutoFit/>
          </a:bodyPr>
          <a:lstStyle/>
          <a:p>
            <a:pPr defTabSz="914400">
              <a:defRPr/>
            </a:pPr>
            <a:r>
              <a:rPr lang="en-US" sz="4250" b="1" kern="0" spc="133">
                <a:solidFill>
                  <a:srgbClr val="000000"/>
                </a:solidFill>
                <a:latin typeface="Arial" panose="020B0604020202020204"/>
              </a:rPr>
              <a:t>Project Genesis </a:t>
            </a:r>
            <a:endParaRPr kumimoji="0" lang="en-US" sz="1800" b="1" i="0" u="none" strike="noStrike" kern="0" cap="none" spc="0" normalizeH="0" baseline="0" noProof="0">
              <a:ln>
                <a:noFill/>
              </a:ln>
              <a:solidFill>
                <a:srgbClr val="000000"/>
              </a:solidFill>
              <a:effectLst/>
              <a:uLnTx/>
              <a:uFillTx/>
              <a:latin typeface="Arial" panose="020B0604020202020204"/>
              <a:ea typeface="+mn-ea"/>
              <a:cs typeface="+mn-cs"/>
            </a:endParaRPr>
          </a:p>
        </p:txBody>
      </p:sp>
      <p:pic>
        <p:nvPicPr>
          <p:cNvPr id="4" name="Picture 3" descr="A picture containing shape&#10;&#10;Description automatically generated">
            <a:extLst>
              <a:ext uri="{FF2B5EF4-FFF2-40B4-BE49-F238E27FC236}">
                <a16:creationId xmlns:a16="http://schemas.microsoft.com/office/drawing/2014/main" id="{50002152-761A-F813-1F72-0704F7FAF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2785" y="76908"/>
            <a:ext cx="1621111" cy="1018036"/>
          </a:xfrm>
          <a:prstGeom prst="rect">
            <a:avLst/>
          </a:prstGeom>
        </p:spPr>
      </p:pic>
      <p:sp>
        <p:nvSpPr>
          <p:cNvPr id="5" name="Rectangle: Rounded Corners 4">
            <a:extLst>
              <a:ext uri="{FF2B5EF4-FFF2-40B4-BE49-F238E27FC236}">
                <a16:creationId xmlns:a16="http://schemas.microsoft.com/office/drawing/2014/main" id="{16F46C23-C205-2BA9-46AC-36273E50722D}"/>
              </a:ext>
            </a:extLst>
          </p:cNvPr>
          <p:cNvSpPr/>
          <p:nvPr/>
        </p:nvSpPr>
        <p:spPr>
          <a:xfrm>
            <a:off x="161645" y="1182809"/>
            <a:ext cx="2433070" cy="5507358"/>
          </a:xfrm>
          <a:prstGeom prst="roundRect">
            <a:avLst>
              <a:gd name="adj" fmla="val 927"/>
            </a:avLst>
          </a:prstGeom>
          <a:solidFill>
            <a:srgbClr val="FFFFFF"/>
          </a:solidFill>
          <a:ln w="12700" cap="flat" cmpd="sng" algn="ctr">
            <a:noFill/>
            <a:prstDash val="solid"/>
            <a:miter lim="800000"/>
          </a:ln>
          <a:effectLst>
            <a:outerShdw blurRad="76200" dist="508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 name="Rectangle: Rounded Corners 6">
            <a:extLst>
              <a:ext uri="{FF2B5EF4-FFF2-40B4-BE49-F238E27FC236}">
                <a16:creationId xmlns:a16="http://schemas.microsoft.com/office/drawing/2014/main" id="{E82681AC-D17F-9DEE-DF37-0A923D358309}"/>
              </a:ext>
            </a:extLst>
          </p:cNvPr>
          <p:cNvSpPr/>
          <p:nvPr/>
        </p:nvSpPr>
        <p:spPr>
          <a:xfrm>
            <a:off x="7386071" y="1182808"/>
            <a:ext cx="4619682" cy="4138127"/>
          </a:xfrm>
          <a:prstGeom prst="roundRect">
            <a:avLst>
              <a:gd name="adj" fmla="val 927"/>
            </a:avLst>
          </a:prstGeom>
          <a:solidFill>
            <a:srgbClr val="FFFFFF"/>
          </a:solidFill>
          <a:ln w="12700" cap="flat" cmpd="sng" algn="ctr">
            <a:noFill/>
            <a:prstDash val="solid"/>
            <a:miter lim="800000"/>
          </a:ln>
          <a:effectLst>
            <a:outerShdw blurRad="76200" dist="508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panose="020B0604020202020204"/>
              <a:ea typeface="+mn-ea"/>
              <a:cs typeface="+mn-cs"/>
            </a:endParaRPr>
          </a:p>
        </p:txBody>
      </p:sp>
      <p:graphicFrame>
        <p:nvGraphicFramePr>
          <p:cNvPr id="8" name="Table 7">
            <a:extLst>
              <a:ext uri="{FF2B5EF4-FFF2-40B4-BE49-F238E27FC236}">
                <a16:creationId xmlns:a16="http://schemas.microsoft.com/office/drawing/2014/main" id="{87089044-C6F3-68DC-4953-CB788F5495F8}"/>
              </a:ext>
            </a:extLst>
          </p:cNvPr>
          <p:cNvGraphicFramePr>
            <a:graphicFrameLocks noGrp="1"/>
          </p:cNvGraphicFramePr>
          <p:nvPr>
            <p:extLst>
              <p:ext uri="{D42A27DB-BD31-4B8C-83A1-F6EECF244321}">
                <p14:modId xmlns:p14="http://schemas.microsoft.com/office/powerpoint/2010/main" val="3620780716"/>
              </p:ext>
            </p:extLst>
          </p:nvPr>
        </p:nvGraphicFramePr>
        <p:xfrm>
          <a:off x="2729312" y="5421864"/>
          <a:ext cx="9235440" cy="1239335"/>
        </p:xfrm>
        <a:graphic>
          <a:graphicData uri="http://schemas.openxmlformats.org/drawingml/2006/table">
            <a:tbl>
              <a:tblPr firstRow="1" bandRow="1">
                <a:tableStyleId>{5C22544A-7EE6-4342-B048-85BDC9FD1C3A}</a:tableStyleId>
              </a:tblPr>
              <a:tblGrid>
                <a:gridCol w="769620">
                  <a:extLst>
                    <a:ext uri="{9D8B030D-6E8A-4147-A177-3AD203B41FA5}">
                      <a16:colId xmlns:a16="http://schemas.microsoft.com/office/drawing/2014/main" val="20003"/>
                    </a:ext>
                  </a:extLst>
                </a:gridCol>
                <a:gridCol w="769620">
                  <a:extLst>
                    <a:ext uri="{9D8B030D-6E8A-4147-A177-3AD203B41FA5}">
                      <a16:colId xmlns:a16="http://schemas.microsoft.com/office/drawing/2014/main" val="20004"/>
                    </a:ext>
                  </a:extLst>
                </a:gridCol>
                <a:gridCol w="769620">
                  <a:extLst>
                    <a:ext uri="{9D8B030D-6E8A-4147-A177-3AD203B41FA5}">
                      <a16:colId xmlns:a16="http://schemas.microsoft.com/office/drawing/2014/main" val="20005"/>
                    </a:ext>
                  </a:extLst>
                </a:gridCol>
                <a:gridCol w="769620">
                  <a:extLst>
                    <a:ext uri="{9D8B030D-6E8A-4147-A177-3AD203B41FA5}">
                      <a16:colId xmlns:a16="http://schemas.microsoft.com/office/drawing/2014/main" val="20008"/>
                    </a:ext>
                  </a:extLst>
                </a:gridCol>
                <a:gridCol w="769620">
                  <a:extLst>
                    <a:ext uri="{9D8B030D-6E8A-4147-A177-3AD203B41FA5}">
                      <a16:colId xmlns:a16="http://schemas.microsoft.com/office/drawing/2014/main" val="20009"/>
                    </a:ext>
                  </a:extLst>
                </a:gridCol>
                <a:gridCol w="769620">
                  <a:extLst>
                    <a:ext uri="{9D8B030D-6E8A-4147-A177-3AD203B41FA5}">
                      <a16:colId xmlns:a16="http://schemas.microsoft.com/office/drawing/2014/main" val="20010"/>
                    </a:ext>
                  </a:extLst>
                </a:gridCol>
                <a:gridCol w="769620">
                  <a:extLst>
                    <a:ext uri="{9D8B030D-6E8A-4147-A177-3AD203B41FA5}">
                      <a16:colId xmlns:a16="http://schemas.microsoft.com/office/drawing/2014/main" val="20012"/>
                    </a:ext>
                  </a:extLst>
                </a:gridCol>
                <a:gridCol w="769620">
                  <a:extLst>
                    <a:ext uri="{9D8B030D-6E8A-4147-A177-3AD203B41FA5}">
                      <a16:colId xmlns:a16="http://schemas.microsoft.com/office/drawing/2014/main" val="20013"/>
                    </a:ext>
                  </a:extLst>
                </a:gridCol>
                <a:gridCol w="769620">
                  <a:extLst>
                    <a:ext uri="{9D8B030D-6E8A-4147-A177-3AD203B41FA5}">
                      <a16:colId xmlns:a16="http://schemas.microsoft.com/office/drawing/2014/main" val="20014"/>
                    </a:ext>
                  </a:extLst>
                </a:gridCol>
                <a:gridCol w="769620">
                  <a:extLst>
                    <a:ext uri="{9D8B030D-6E8A-4147-A177-3AD203B41FA5}">
                      <a16:colId xmlns:a16="http://schemas.microsoft.com/office/drawing/2014/main" val="20016"/>
                    </a:ext>
                  </a:extLst>
                </a:gridCol>
                <a:gridCol w="769620">
                  <a:extLst>
                    <a:ext uri="{9D8B030D-6E8A-4147-A177-3AD203B41FA5}">
                      <a16:colId xmlns:a16="http://schemas.microsoft.com/office/drawing/2014/main" val="20017"/>
                    </a:ext>
                  </a:extLst>
                </a:gridCol>
                <a:gridCol w="769620">
                  <a:extLst>
                    <a:ext uri="{9D8B030D-6E8A-4147-A177-3AD203B41FA5}">
                      <a16:colId xmlns:a16="http://schemas.microsoft.com/office/drawing/2014/main" val="20018"/>
                    </a:ext>
                  </a:extLst>
                </a:gridCol>
              </a:tblGrid>
              <a:tr h="169487">
                <a:tc gridSpan="9">
                  <a:txBody>
                    <a:bodyPr/>
                    <a:lstStyle/>
                    <a:p>
                      <a:pPr algn="ctr"/>
                      <a:r>
                        <a:rPr lang="en-US" sz="1000"/>
                        <a:t>FY23</a:t>
                      </a:r>
                    </a:p>
                  </a:txBody>
                  <a:tcPr marL="0" marR="0" marT="0" marB="0" anchor="ctr">
                    <a:lnB w="19050" cap="flat" cmpd="sng" algn="ctr">
                      <a:solidFill>
                        <a:schemeClr val="bg1"/>
                      </a:solidFill>
                      <a:prstDash val="solid"/>
                      <a:round/>
                      <a:headEnd type="none" w="med" len="med"/>
                      <a:tailEnd type="none" w="med" len="med"/>
                    </a:lnB>
                    <a:solidFill>
                      <a:schemeClr val="accent6"/>
                    </a:solidFill>
                  </a:tcPr>
                </a:tc>
                <a:tc hMerge="1">
                  <a:txBody>
                    <a:bodyPr/>
                    <a:lstStyle/>
                    <a:p>
                      <a:endParaRPr lang="en-US"/>
                    </a:p>
                  </a:txBody>
                  <a:tcPr/>
                </a:tc>
                <a:tc hMerge="1">
                  <a:txBody>
                    <a:bodyPr/>
                    <a:lstStyle/>
                    <a:p>
                      <a:endParaRPr lang="en-US"/>
                    </a:p>
                  </a:txBody>
                  <a:tcPr/>
                </a:tc>
                <a:tc hMerge="1">
                  <a:txBody>
                    <a:bodyPr/>
                    <a:lstStyle/>
                    <a:p>
                      <a:pPr algn="ctr"/>
                      <a:endParaRPr lang="en-US" sz="1400"/>
                    </a:p>
                  </a:txBody>
                  <a:tcPr anchor="ctr">
                    <a:solidFill>
                      <a:schemeClr val="accent6"/>
                    </a:solidFill>
                  </a:tcPr>
                </a:tc>
                <a:tc hMerge="1">
                  <a:txBody>
                    <a:bodyPr/>
                    <a:lstStyle/>
                    <a:p>
                      <a:endParaRPr lang="en-US"/>
                    </a:p>
                  </a:txBody>
                  <a:tcPr/>
                </a:tc>
                <a:tc hMerge="1">
                  <a:txBody>
                    <a:bodyPr/>
                    <a:lstStyle/>
                    <a:p>
                      <a:endParaRPr lang="en-US"/>
                    </a:p>
                  </a:txBody>
                  <a:tcPr/>
                </a:tc>
                <a:tc hMerge="1">
                  <a:txBody>
                    <a:bodyPr/>
                    <a:lstStyle/>
                    <a:p>
                      <a:pPr algn="ctr"/>
                      <a:endParaRPr lang="en-US" sz="1000"/>
                    </a:p>
                  </a:txBody>
                  <a:tcPr marL="0" marR="0" marT="0" marB="0" anchor="ctr">
                    <a:solidFill>
                      <a:schemeClr val="accent6"/>
                    </a:solidFill>
                  </a:tcPr>
                </a:tc>
                <a:tc hMerge="1">
                  <a:txBody>
                    <a:bodyPr/>
                    <a:lstStyle/>
                    <a:p>
                      <a:endParaRPr lang="en-US"/>
                    </a:p>
                  </a:txBody>
                  <a:tcPr/>
                </a:tc>
                <a:tc hMerge="1">
                  <a:txBody>
                    <a:bodyPr/>
                    <a:lstStyle/>
                    <a:p>
                      <a:endParaRPr lang="en-US"/>
                    </a:p>
                  </a:txBody>
                  <a:tcPr/>
                </a:tc>
                <a:tc gridSpan="3">
                  <a:txBody>
                    <a:bodyPr/>
                    <a:lstStyle/>
                    <a:p>
                      <a:pPr algn="ctr"/>
                      <a:r>
                        <a:rPr lang="en-US" sz="1000"/>
                        <a:t>FY24</a:t>
                      </a:r>
                      <a:endParaRPr lang="en-US" sz="1400"/>
                    </a:p>
                  </a:txBody>
                  <a:tcPr marL="0" marR="0" marT="0" marB="0" anchor="ctr">
                    <a:lnB w="19050" cap="flat" cmpd="sng" algn="ctr">
                      <a:solidFill>
                        <a:schemeClr val="bg1"/>
                      </a:solidFill>
                      <a:prstDash val="solid"/>
                      <a:round/>
                      <a:headEnd type="none" w="med" len="med"/>
                      <a:tailEnd type="none" w="med" len="med"/>
                    </a:lnB>
                    <a:solidFill>
                      <a:schemeClr val="accent6"/>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t>FY24</a:t>
                      </a:r>
                    </a:p>
                  </a:txBody>
                  <a:tcPr marL="0" marR="0" marT="0" marB="0" anchor="ctr">
                    <a:solidFill>
                      <a:schemeClr val="accent6"/>
                    </a:solidFill>
                  </a:tcPr>
                </a:tc>
                <a:tc hMerge="1">
                  <a:txBody>
                    <a:bodyPr/>
                    <a:lstStyle/>
                    <a:p>
                      <a:endParaRPr lang="en-US"/>
                    </a:p>
                  </a:txBody>
                  <a:tcPr/>
                </a:tc>
                <a:extLst>
                  <a:ext uri="{0D108BD9-81ED-4DB2-BD59-A6C34878D82A}">
                    <a16:rowId xmlns:a16="http://schemas.microsoft.com/office/drawing/2014/main" val="2187253504"/>
                  </a:ext>
                </a:extLst>
              </a:tr>
              <a:tr h="91440">
                <a:tc gridSpan="3">
                  <a:txBody>
                    <a:bodyPr/>
                    <a:lstStyle/>
                    <a:p>
                      <a:pPr algn="ctr"/>
                      <a:r>
                        <a:rPr lang="en-US" sz="800">
                          <a:solidFill>
                            <a:schemeClr val="bg1"/>
                          </a:solidFill>
                        </a:rPr>
                        <a:t>Q2</a:t>
                      </a:r>
                    </a:p>
                  </a:txBody>
                  <a:tcPr marL="0" marR="0" marT="0" marB="0" anchor="ctr">
                    <a:lnT w="19050" cap="flat" cmpd="sng" algn="ctr">
                      <a:solidFill>
                        <a:schemeClr val="bg1"/>
                      </a:solidFill>
                      <a:prstDash val="solid"/>
                      <a:round/>
                      <a:headEnd type="none" w="med" len="med"/>
                      <a:tailEnd type="none" w="med" len="med"/>
                    </a:lnT>
                    <a:solidFill>
                      <a:schemeClr val="accent6"/>
                    </a:solidFill>
                  </a:tcPr>
                </a:tc>
                <a:tc hMerge="1">
                  <a:txBody>
                    <a:bodyPr/>
                    <a:lstStyle/>
                    <a:p>
                      <a:endParaRPr lang="en-US"/>
                    </a:p>
                  </a:txBody>
                  <a:tcPr/>
                </a:tc>
                <a:tc hMerge="1">
                  <a:txBody>
                    <a:bodyPr/>
                    <a:lstStyle/>
                    <a:p>
                      <a:endParaRPr lang="en-US"/>
                    </a:p>
                  </a:txBody>
                  <a:tcPr/>
                </a:tc>
                <a:tc gridSpan="3">
                  <a:txBody>
                    <a:bodyPr/>
                    <a:lstStyle/>
                    <a:p>
                      <a:pPr algn="ctr"/>
                      <a:r>
                        <a:rPr lang="en-US" sz="800">
                          <a:solidFill>
                            <a:schemeClr val="bg1"/>
                          </a:solidFill>
                        </a:rPr>
                        <a:t>Q3</a:t>
                      </a:r>
                    </a:p>
                  </a:txBody>
                  <a:tcPr marL="0" marR="0" marT="0" marB="0" anchor="ctr">
                    <a:lnT w="19050" cap="flat" cmpd="sng" algn="ctr">
                      <a:solidFill>
                        <a:schemeClr val="bg1"/>
                      </a:solidFill>
                      <a:prstDash val="solid"/>
                      <a:round/>
                      <a:headEnd type="none" w="med" len="med"/>
                      <a:tailEnd type="none" w="med" len="med"/>
                    </a:lnT>
                    <a:solidFill>
                      <a:schemeClr val="accent6"/>
                    </a:solidFill>
                  </a:tcPr>
                </a:tc>
                <a:tc hMerge="1">
                  <a:txBody>
                    <a:bodyPr/>
                    <a:lstStyle/>
                    <a:p>
                      <a:endParaRPr lang="en-US"/>
                    </a:p>
                  </a:txBody>
                  <a:tcPr/>
                </a:tc>
                <a:tc hMerge="1">
                  <a:txBody>
                    <a:bodyPr/>
                    <a:lstStyle/>
                    <a:p>
                      <a:endParaRPr lang="en-US"/>
                    </a:p>
                  </a:txBody>
                  <a:tcPr/>
                </a:tc>
                <a:tc gridSpan="3">
                  <a:txBody>
                    <a:bodyPr/>
                    <a:lstStyle/>
                    <a:p>
                      <a:pPr algn="ctr"/>
                      <a:r>
                        <a:rPr lang="en-US" sz="800">
                          <a:solidFill>
                            <a:schemeClr val="bg1"/>
                          </a:solidFill>
                        </a:rPr>
                        <a:t>Q4</a:t>
                      </a:r>
                    </a:p>
                  </a:txBody>
                  <a:tcPr marL="0" marR="0" marT="0" marB="0" anchor="ctr">
                    <a:lnT w="19050" cap="flat" cmpd="sng" algn="ctr">
                      <a:solidFill>
                        <a:schemeClr val="bg1"/>
                      </a:solidFill>
                      <a:prstDash val="solid"/>
                      <a:round/>
                      <a:headEnd type="none" w="med" len="med"/>
                      <a:tailEnd type="none" w="med" len="med"/>
                    </a:lnT>
                    <a:solidFill>
                      <a:schemeClr val="accent6"/>
                    </a:solidFill>
                  </a:tcPr>
                </a:tc>
                <a:tc hMerge="1">
                  <a:txBody>
                    <a:bodyPr/>
                    <a:lstStyle/>
                    <a:p>
                      <a:endParaRPr lang="en-US"/>
                    </a:p>
                  </a:txBody>
                  <a:tcPr/>
                </a:tc>
                <a:tc hMerge="1">
                  <a:txBody>
                    <a:bodyPr/>
                    <a:lstStyle/>
                    <a:p>
                      <a:endParaRPr lang="en-US"/>
                    </a:p>
                  </a:txBody>
                  <a:tcPr/>
                </a:tc>
                <a:tc gridSpan="3">
                  <a:txBody>
                    <a:bodyPr/>
                    <a:lstStyle/>
                    <a:p>
                      <a:pPr algn="ctr"/>
                      <a:r>
                        <a:rPr lang="en-US" sz="800">
                          <a:solidFill>
                            <a:schemeClr val="bg1"/>
                          </a:solidFill>
                        </a:rPr>
                        <a:t>Q1</a:t>
                      </a:r>
                    </a:p>
                  </a:txBody>
                  <a:tcPr marL="0" marR="0" marT="0" marB="0" anchor="ctr">
                    <a:lnT w="19050" cap="flat" cmpd="sng" algn="ctr">
                      <a:solidFill>
                        <a:schemeClr val="bg1"/>
                      </a:solidFill>
                      <a:prstDash val="solid"/>
                      <a:round/>
                      <a:headEnd type="none" w="med" len="med"/>
                      <a:tailEnd type="none" w="med" len="med"/>
                    </a:lnT>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0420220"/>
                  </a:ext>
                </a:extLst>
              </a:tr>
              <a:tr h="92442">
                <a:tc>
                  <a:txBody>
                    <a:bodyPr/>
                    <a:lstStyle/>
                    <a:p>
                      <a:pPr algn="ctr"/>
                      <a:r>
                        <a:rPr lang="en-US" sz="700">
                          <a:solidFill>
                            <a:schemeClr val="tx2">
                              <a:lumMod val="65000"/>
                              <a:lumOff val="35000"/>
                            </a:schemeClr>
                          </a:solidFill>
                        </a:rPr>
                        <a:t>June</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July</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August</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September</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October</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November</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December</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January</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February</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March</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April</a:t>
                      </a:r>
                    </a:p>
                  </a:txBody>
                  <a:tcPr marL="0" marR="0" marT="0" marB="0" anchor="ctr">
                    <a:solidFill>
                      <a:schemeClr val="accent6">
                        <a:lumMod val="60000"/>
                        <a:lumOff val="40000"/>
                      </a:schemeClr>
                    </a:solidFill>
                  </a:tcPr>
                </a:tc>
                <a:tc>
                  <a:txBody>
                    <a:bodyPr/>
                    <a:lstStyle/>
                    <a:p>
                      <a:pPr algn="ctr"/>
                      <a:r>
                        <a:rPr lang="en-US" sz="700">
                          <a:solidFill>
                            <a:schemeClr val="tx2">
                              <a:lumMod val="65000"/>
                              <a:lumOff val="35000"/>
                            </a:schemeClr>
                          </a:solidFill>
                        </a:rPr>
                        <a:t>May</a:t>
                      </a:r>
                    </a:p>
                  </a:txBody>
                  <a:tcPr marL="0" marR="0" marT="0" marB="0" anchor="ctr">
                    <a:solidFill>
                      <a:schemeClr val="accent6">
                        <a:lumMod val="60000"/>
                        <a:lumOff val="40000"/>
                      </a:schemeClr>
                    </a:solidFill>
                  </a:tcPr>
                </a:tc>
                <a:extLst>
                  <a:ext uri="{0D108BD9-81ED-4DB2-BD59-A6C34878D82A}">
                    <a16:rowId xmlns:a16="http://schemas.microsoft.com/office/drawing/2014/main" val="10001"/>
                  </a:ext>
                </a:extLst>
              </a:tr>
              <a:tr h="841248">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tc>
                  <a:txBody>
                    <a:bodyPr/>
                    <a:lstStyle/>
                    <a:p>
                      <a:pPr algn="ctr"/>
                      <a:endParaRPr lang="en-US" sz="1000"/>
                    </a:p>
                  </a:txBody>
                  <a:tcPr anchor="c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1" name="Table 11">
            <a:extLst>
              <a:ext uri="{FF2B5EF4-FFF2-40B4-BE49-F238E27FC236}">
                <a16:creationId xmlns:a16="http://schemas.microsoft.com/office/drawing/2014/main" id="{1F17D727-D2F6-B52B-E15A-68EAD4D922EF}"/>
              </a:ext>
            </a:extLst>
          </p:cNvPr>
          <p:cNvGraphicFramePr>
            <a:graphicFrameLocks noGrp="1"/>
          </p:cNvGraphicFramePr>
          <p:nvPr>
            <p:extLst>
              <p:ext uri="{D42A27DB-BD31-4B8C-83A1-F6EECF244321}">
                <p14:modId xmlns:p14="http://schemas.microsoft.com/office/powerpoint/2010/main" val="3852229556"/>
              </p:ext>
            </p:extLst>
          </p:nvPr>
        </p:nvGraphicFramePr>
        <p:xfrm>
          <a:off x="238588" y="1277014"/>
          <a:ext cx="2269482" cy="5418531"/>
        </p:xfrm>
        <a:graphic>
          <a:graphicData uri="http://schemas.openxmlformats.org/drawingml/2006/table">
            <a:tbl>
              <a:tblPr firstRow="1" bandRow="1">
                <a:tableStyleId>{5C22544A-7EE6-4342-B048-85BDC9FD1C3A}</a:tableStyleId>
              </a:tblPr>
              <a:tblGrid>
                <a:gridCol w="1154783">
                  <a:extLst>
                    <a:ext uri="{9D8B030D-6E8A-4147-A177-3AD203B41FA5}">
                      <a16:colId xmlns:a16="http://schemas.microsoft.com/office/drawing/2014/main" val="3183224959"/>
                    </a:ext>
                  </a:extLst>
                </a:gridCol>
                <a:gridCol w="296093">
                  <a:extLst>
                    <a:ext uri="{9D8B030D-6E8A-4147-A177-3AD203B41FA5}">
                      <a16:colId xmlns:a16="http://schemas.microsoft.com/office/drawing/2014/main" val="3723080813"/>
                    </a:ext>
                  </a:extLst>
                </a:gridCol>
                <a:gridCol w="818606">
                  <a:extLst>
                    <a:ext uri="{9D8B030D-6E8A-4147-A177-3AD203B41FA5}">
                      <a16:colId xmlns:a16="http://schemas.microsoft.com/office/drawing/2014/main" val="189655677"/>
                    </a:ext>
                  </a:extLst>
                </a:gridCol>
              </a:tblGrid>
              <a:tr h="520733">
                <a:tc gridSpan="2">
                  <a:txBody>
                    <a:bodyPr/>
                    <a:lstStyle/>
                    <a:p>
                      <a:pPr marL="0" algn="l" defTabSz="914377" rtl="0" eaLnBrk="1" latinLnBrk="0" hangingPunct="1"/>
                      <a:r>
                        <a:rPr lang="en-US" sz="1400" b="1" kern="1200">
                          <a:solidFill>
                            <a:schemeClr val="tx1"/>
                          </a:solidFill>
                          <a:latin typeface="+mj-lt"/>
                          <a:ea typeface="+mn-ea"/>
                          <a:cs typeface="+mn-cs"/>
                        </a:rPr>
                        <a:t>STATUS</a:t>
                      </a:r>
                    </a:p>
                  </a:txBody>
                  <a:tcPr marR="0" marT="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hMerge="1">
                  <a:txBody>
                    <a:bodyPr/>
                    <a:lstStyle/>
                    <a:p>
                      <a:pPr marL="0" algn="l" defTabSz="914377" rtl="0" eaLnBrk="1" latinLnBrk="0" hangingPunct="1"/>
                      <a:endParaRPr lang="en-US" sz="1400" b="1" kern="1200">
                        <a:solidFill>
                          <a:schemeClr val="tx1"/>
                        </a:solidFill>
                        <a:latin typeface="+mj-lt"/>
                        <a:ea typeface="+mn-ea"/>
                        <a:cs typeface="+mn-cs"/>
                      </a:endParaRPr>
                    </a:p>
                  </a:txBody>
                  <a:tcPr marR="0" marT="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14283289"/>
                  </a:ext>
                </a:extLst>
              </a:tr>
              <a:tr h="149717">
                <a:tc gridSpan="2">
                  <a:txBody>
                    <a:bodyPr/>
                    <a:lstStyle/>
                    <a:p>
                      <a:endParaRPr lang="en-US" sz="1000"/>
                    </a:p>
                  </a:txBody>
                  <a:tcPr marR="0" marT="0" marB="0" anchor="ctr">
                    <a:lnT w="12700" cap="flat" cmpd="sng" algn="ctr">
                      <a:solidFill>
                        <a:schemeClr val="accent5"/>
                      </a:solidFill>
                      <a:prstDash val="solid"/>
                      <a:round/>
                      <a:headEnd type="none" w="med" len="med"/>
                      <a:tailEnd type="none" w="med" len="med"/>
                    </a:lnT>
                    <a:lnB w="6350" cap="flat" cmpd="sng" algn="ctr">
                      <a:solidFill>
                        <a:schemeClr val="accent5"/>
                      </a:solidFill>
                      <a:prstDash val="sysDot"/>
                      <a:round/>
                      <a:headEnd type="none" w="med" len="med"/>
                      <a:tailEnd type="none" w="med" len="med"/>
                    </a:lnB>
                    <a:noFill/>
                  </a:tcPr>
                </a:tc>
                <a:tc hMerge="1">
                  <a:txBody>
                    <a:bodyPr/>
                    <a:lstStyle/>
                    <a:p>
                      <a:endParaRPr lang="en-US" sz="1000"/>
                    </a:p>
                  </a:txBody>
                  <a:tcPr marR="0" marT="0" marB="0" anchor="ctr">
                    <a:lnT w="12700" cap="flat" cmpd="sng" algn="ctr">
                      <a:solidFill>
                        <a:schemeClr val="accent5"/>
                      </a:solidFill>
                      <a:prstDash val="solid"/>
                      <a:round/>
                      <a:headEnd type="none" w="med" len="med"/>
                      <a:tailEnd type="none" w="med" len="med"/>
                    </a:lnT>
                    <a:lnB w="6350" cap="flat" cmpd="sng" algn="ctr">
                      <a:solidFill>
                        <a:schemeClr val="accent5"/>
                      </a:solidFill>
                      <a:prstDash val="sysDot"/>
                      <a:round/>
                      <a:headEnd type="none" w="med" len="med"/>
                      <a:tailEnd type="none" w="med" len="med"/>
                    </a:lnB>
                    <a:noFill/>
                  </a:tcPr>
                </a:tc>
                <a:tc>
                  <a:txBody>
                    <a:bodyPr/>
                    <a:lstStyle/>
                    <a:p>
                      <a:endParaRPr lang="en-US" sz="1000"/>
                    </a:p>
                  </a:txBody>
                  <a:tcPr marL="0" marR="0" marT="0" marB="0">
                    <a:lnT w="12700" cap="flat" cmpd="sng" algn="ctr">
                      <a:solidFill>
                        <a:schemeClr val="accent5"/>
                      </a:solidFill>
                      <a:prstDash val="solid"/>
                      <a:round/>
                      <a:headEnd type="none" w="med" len="med"/>
                      <a:tailEnd type="none" w="med" len="med"/>
                    </a:lnT>
                    <a:lnB w="6350" cap="flat" cmpd="sng" algn="ctr">
                      <a:solidFill>
                        <a:schemeClr val="accent5"/>
                      </a:solidFill>
                      <a:prstDash val="sysDot"/>
                      <a:round/>
                      <a:headEnd type="none" w="med" len="med"/>
                      <a:tailEnd type="none" w="med" len="med"/>
                    </a:lnB>
                    <a:noFill/>
                  </a:tcPr>
                </a:tc>
                <a:extLst>
                  <a:ext uri="{0D108BD9-81ED-4DB2-BD59-A6C34878D82A}">
                    <a16:rowId xmlns:a16="http://schemas.microsoft.com/office/drawing/2014/main" val="2014144224"/>
                  </a:ext>
                </a:extLst>
              </a:tr>
              <a:tr h="260367">
                <a:tc gridSpan="3">
                  <a:txBody>
                    <a:bodyPr/>
                    <a:lstStyle/>
                    <a:p>
                      <a:r>
                        <a:rPr lang="en-US" sz="1100"/>
                        <a:t>Business Objective</a:t>
                      </a:r>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sz="1000"/>
                    </a:p>
                  </a:txBody>
                  <a:tcPr marL="0" marR="0" marT="0" marB="0">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948118362"/>
                  </a:ext>
                </a:extLst>
              </a:tr>
              <a:tr h="1182762">
                <a:tc gridSpan="3">
                  <a: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effectLst/>
                          <a:uLnTx/>
                          <a:uFillTx/>
                          <a:latin typeface="+mn-lt"/>
                          <a:ea typeface="Lato Light"/>
                          <a:cs typeface="Lato Light"/>
                        </a:rPr>
                        <a:t>Implement Snowflake as the next generation HoT Data Platform</a:t>
                      </a: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1000" b="1" strike="noStrike" kern="1200" cap="none" spc="0" normalizeH="0" baseline="0" noProof="0">
                          <a:ln>
                            <a:noFill/>
                          </a:ln>
                          <a:effectLst/>
                          <a:uLnTx/>
                          <a:uFillTx/>
                          <a:latin typeface="+mn-lt"/>
                          <a:ea typeface="Lato Light"/>
                          <a:cs typeface="Lato Light"/>
                        </a:rPr>
                        <a:t>Phase 1</a:t>
                      </a:r>
                      <a:r>
                        <a:rPr kumimoji="0" lang="en-US" sz="1000" b="0" i="0" u="none" strike="noStrike" kern="1200" cap="none" spc="0" normalizeH="0" baseline="0" noProof="0">
                          <a:ln>
                            <a:noFill/>
                          </a:ln>
                          <a:effectLst/>
                          <a:uLnTx/>
                          <a:uFillTx/>
                          <a:latin typeface="+mn-lt"/>
                          <a:ea typeface="Lato Light"/>
                          <a:cs typeface="Lato Light"/>
                        </a:rPr>
                        <a:t> - Replicate Oracle EDW into Snowflake</a:t>
                      </a:r>
                    </a:p>
                    <a:p>
                      <a:pPr marL="0" marR="0" lvl="0" indent="0" algn="l" rtl="0" eaLnBrk="1" fontAlgn="auto" latinLnBrk="0" hangingPunct="1">
                        <a:lnSpc>
                          <a:spcPct val="100000"/>
                        </a:lnSpc>
                        <a:spcBef>
                          <a:spcPts val="0"/>
                        </a:spcBef>
                        <a:spcAft>
                          <a:spcPts val="0"/>
                        </a:spcAft>
                        <a:buClrTx/>
                        <a:buSzTx/>
                        <a:buFontTx/>
                        <a:buNone/>
                      </a:pPr>
                      <a:r>
                        <a:rPr lang="en-US" sz="1000" b="1" u="none" strike="noStrike" kern="1200" cap="none" spc="0" normalizeH="0" baseline="0" noProof="0">
                          <a:ln>
                            <a:noFill/>
                          </a:ln>
                          <a:effectLst/>
                          <a:uLnTx/>
                          <a:uFillTx/>
                          <a:latin typeface="+mn-lt"/>
                          <a:ea typeface="Lato Light"/>
                          <a:cs typeface="Lato Light"/>
                        </a:rPr>
                        <a:t>Genisus Plus</a:t>
                      </a:r>
                      <a:r>
                        <a:rPr kumimoji="0" lang="en-US" sz="1000" b="0" i="0" u="none" strike="noStrike" kern="1200" cap="none" spc="0" normalizeH="0" baseline="0" noProof="0">
                          <a:ln>
                            <a:noFill/>
                          </a:ln>
                          <a:effectLst/>
                          <a:uLnTx/>
                          <a:uFillTx/>
                          <a:latin typeface="+mn-lt"/>
                          <a:ea typeface="Lato Light"/>
                          <a:cs typeface="Lato Light"/>
                        </a:rPr>
                        <a:t> - Rationalize, migrate, sunset Oracle EDW investments &amp; enable self service</a:t>
                      </a:r>
                    </a:p>
                  </a:txBody>
                  <a:tcPr marR="0" marB="9144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hMerge="1">
                  <a:txBody>
                    <a:bodyPr/>
                    <a:lstStyle/>
                    <a:p>
                      <a:endParaRPr lang="en-US"/>
                    </a:p>
                  </a:txBody>
                  <a:tcPr/>
                </a:tc>
                <a:tc hMerge="1">
                  <a:txBody>
                    <a:bodyPr/>
                    <a:lstStyle/>
                    <a:p>
                      <a:endParaRPr lang="en-US" sz="1000"/>
                    </a:p>
                  </a:txBody>
                  <a:tcPr marL="0" marR="0" marT="0" marB="0">
                    <a:lnT w="6350" cap="flat" cmpd="sng" algn="ctr">
                      <a:solidFill>
                        <a:schemeClr val="accent5"/>
                      </a:solidFill>
                      <a:prstDash val="sysDot"/>
                      <a:round/>
                      <a:headEnd type="none" w="med" len="med"/>
                      <a:tailEnd type="none" w="med" len="med"/>
                    </a:lnT>
                    <a:noFill/>
                  </a:tcPr>
                </a:tc>
                <a:extLst>
                  <a:ext uri="{0D108BD9-81ED-4DB2-BD59-A6C34878D82A}">
                    <a16:rowId xmlns:a16="http://schemas.microsoft.com/office/drawing/2014/main" val="3045271057"/>
                  </a:ext>
                </a:extLst>
              </a:tr>
              <a:tr h="260367">
                <a:tc gridSpan="3">
                  <a:txBody>
                    <a:bodyPr/>
                    <a:lstStyle/>
                    <a:p>
                      <a:r>
                        <a:rPr lang="en-US" sz="1100" kern="1200">
                          <a:solidFill>
                            <a:schemeClr val="dk1"/>
                          </a:solidFill>
                          <a:latin typeface="+mn-lt"/>
                          <a:ea typeface="+mn-ea"/>
                          <a:cs typeface="+mn-cs"/>
                        </a:rPr>
                        <a:t>Executive Sponsor</a:t>
                      </a:r>
                      <a:endParaRPr lang="en-US" sz="1000"/>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sz="1000"/>
                    </a:p>
                  </a:txBody>
                  <a:tcPr marL="0" marR="0" marB="0">
                    <a:lnB w="6350" cap="flat" cmpd="sng" algn="ctr">
                      <a:solidFill>
                        <a:schemeClr val="accent5"/>
                      </a:solidFill>
                      <a:prstDash val="sysDot"/>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575938110"/>
                  </a:ext>
                </a:extLst>
              </a:tr>
              <a:tr h="347155">
                <a:tc gridSpan="2">
                  <a:txBody>
                    <a:bodyPr/>
                    <a:lstStyle/>
                    <a:p>
                      <a:r>
                        <a:rPr lang="en-US" sz="1000"/>
                        <a:t>Harish Ramani</a:t>
                      </a:r>
                    </a:p>
                  </a:txBody>
                  <a:tcPr marR="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hMerge="1">
                  <a:txBody>
                    <a:bodyPr/>
                    <a:lstStyle/>
                    <a:p>
                      <a:endParaRPr lang="en-US" sz="1000"/>
                    </a:p>
                  </a:txBody>
                  <a:tcPr marR="0" marB="9144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a:txBody>
                    <a:bodyPr/>
                    <a:lstStyle/>
                    <a:p>
                      <a:endParaRPr lang="en-US" sz="1000"/>
                    </a:p>
                  </a:txBody>
                  <a:tcPr marL="0" marR="0" marT="0" marB="0">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extLst>
                  <a:ext uri="{0D108BD9-81ED-4DB2-BD59-A6C34878D82A}">
                    <a16:rowId xmlns:a16="http://schemas.microsoft.com/office/drawing/2014/main" val="1221436358"/>
                  </a:ext>
                </a:extLst>
              </a:tr>
              <a:tr h="260367">
                <a:tc gridSpan="3">
                  <a:txBody>
                    <a:bodyPr/>
                    <a:lstStyle/>
                    <a:p>
                      <a:pPr marL="0" marR="0" lvl="0" indent="0" algn="l" rtl="0" eaLnBrk="1" fontAlgn="auto" latinLnBrk="0" hangingPunct="1">
                        <a:lnSpc>
                          <a:spcPct val="100000"/>
                        </a:lnSpc>
                        <a:spcBef>
                          <a:spcPts val="0"/>
                        </a:spcBef>
                        <a:spcAft>
                          <a:spcPts val="0"/>
                        </a:spcAft>
                        <a:buClr>
                          <a:schemeClr val="accent5"/>
                        </a:buClr>
                        <a:buSzTx/>
                        <a:buFont typeface="Arial" panose="020B0604020202020204" pitchFamily="34" charset="0"/>
                        <a:buNone/>
                      </a:pPr>
                      <a:r>
                        <a:rPr lang="en-US" sz="1100" kern="1200">
                          <a:solidFill>
                            <a:schemeClr val="dk1"/>
                          </a:solidFill>
                          <a:latin typeface="+mn-lt"/>
                          <a:ea typeface="+mn-ea"/>
                          <a:cs typeface="+mn-cs"/>
                        </a:rPr>
                        <a:t>Project Management</a:t>
                      </a:r>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tc hMerge="1">
                  <a:txBody>
                    <a:bodyPr/>
                    <a:lstStyle/>
                    <a:p>
                      <a:pPr marL="0" indent="0">
                        <a:buClr>
                          <a:schemeClr val="accent5"/>
                        </a:buClr>
                        <a:buFont typeface="Arial" panose="020B0604020202020204" pitchFamily="34" charset="0"/>
                        <a:buNone/>
                      </a:pPr>
                      <a:endParaRPr lang="en-US" sz="700"/>
                    </a:p>
                  </a:txBody>
                  <a:tcPr marL="0" marR="0" marT="0" marB="0" anchor="ctr"/>
                </a:tc>
                <a:tc hMerge="1">
                  <a:txBody>
                    <a:bodyPr/>
                    <a:lstStyle/>
                    <a:p>
                      <a:endParaRPr lang="en-US"/>
                    </a:p>
                  </a:txBody>
                  <a:tcPr>
                    <a:lnT w="6350" cap="flat" cmpd="sng" algn="ctr">
                      <a:solidFill>
                        <a:schemeClr val="accent5"/>
                      </a:solidFill>
                      <a:prstDash val="sysDot"/>
                      <a:round/>
                      <a:headEnd type="none" w="med" len="med"/>
                      <a:tailEnd type="none" w="med" len="med"/>
                    </a:lnT>
                  </a:tcPr>
                </a:tc>
                <a:extLst>
                  <a:ext uri="{0D108BD9-81ED-4DB2-BD59-A6C34878D82A}">
                    <a16:rowId xmlns:a16="http://schemas.microsoft.com/office/drawing/2014/main" val="3821117940"/>
                  </a:ext>
                </a:extLst>
              </a:tr>
              <a:tr h="347155">
                <a:tc gridSpan="2">
                  <a:txBody>
                    <a:bodyPr/>
                    <a:lstStyle/>
                    <a:p>
                      <a:pPr marL="0" marR="0" lvl="0" indent="0" algn="l" rtl="0" eaLnBrk="1" fontAlgn="auto" latinLnBrk="0" hangingPunct="1">
                        <a:lnSpc>
                          <a:spcPct val="100000"/>
                        </a:lnSpc>
                        <a:spcBef>
                          <a:spcPts val="0"/>
                        </a:spcBef>
                        <a:spcAft>
                          <a:spcPts val="0"/>
                        </a:spcAft>
                        <a:buClr>
                          <a:schemeClr val="accent4"/>
                        </a:buClr>
                        <a:buSzTx/>
                        <a:buFont typeface="Arial" panose="020B0604020202020204" pitchFamily="34" charset="0"/>
                        <a:buNone/>
                      </a:pPr>
                      <a:r>
                        <a:rPr lang="en-US" sz="1000" kern="1200">
                          <a:solidFill>
                            <a:schemeClr val="dk1"/>
                          </a:solidFill>
                          <a:latin typeface="+mn-lt"/>
                          <a:ea typeface="+mn-ea"/>
                          <a:cs typeface="+mn-cs"/>
                        </a:rPr>
                        <a:t>Gayle Isles </a:t>
                      </a:r>
                    </a:p>
                    <a:p>
                      <a:pPr marL="0" marR="0" lvl="0" indent="0" algn="l" rtl="0" eaLnBrk="1" fontAlgn="auto" latinLnBrk="0" hangingPunct="1">
                        <a:lnSpc>
                          <a:spcPct val="100000"/>
                        </a:lnSpc>
                        <a:spcBef>
                          <a:spcPts val="0"/>
                        </a:spcBef>
                        <a:spcAft>
                          <a:spcPts val="0"/>
                        </a:spcAft>
                        <a:buClr>
                          <a:schemeClr val="accent4"/>
                        </a:buClr>
                        <a:buSzTx/>
                        <a:buFont typeface="Arial" panose="020B0604020202020204" pitchFamily="34" charset="0"/>
                        <a:buNone/>
                      </a:pPr>
                      <a:r>
                        <a:rPr lang="en-US" sz="1000" kern="1200">
                          <a:solidFill>
                            <a:schemeClr val="dk1"/>
                          </a:solidFill>
                          <a:latin typeface="+mn-lt"/>
                          <a:ea typeface="+mn-ea"/>
                          <a:cs typeface="+mn-cs"/>
                        </a:rPr>
                        <a:t>Rick Seiden</a:t>
                      </a:r>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1"/>
                    </a:solidFill>
                  </a:tcPr>
                </a:tc>
                <a:tc hMerge="1">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r>
                        <a:rPr lang="en-US" sz="900" kern="1200">
                          <a:solidFill>
                            <a:schemeClr val="dk1"/>
                          </a:solidFill>
                          <a:latin typeface="+mn-lt"/>
                          <a:ea typeface="+mn-ea"/>
                          <a:cs typeface="+mn-cs"/>
                        </a:rPr>
                        <a:t>Gayle Isles</a:t>
                      </a:r>
                    </a:p>
                  </a:txBody>
                  <a:tcPr marL="0"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chemeClr val="accent4"/>
                        </a:buClr>
                        <a:buSzTx/>
                        <a:buFont typeface="Arial" panose="020B0604020202020204" pitchFamily="34" charset="0"/>
                        <a:buNone/>
                        <a:tabLst/>
                        <a:defRPr/>
                      </a:pPr>
                      <a:endParaRPr lang="en-US" sz="1000" kern="1200">
                        <a:solidFill>
                          <a:schemeClr val="dk1"/>
                        </a:solidFill>
                        <a:latin typeface="+mn-lt"/>
                        <a:ea typeface="+mn-ea"/>
                        <a:cs typeface="+mn-cs"/>
                      </a:endParaRPr>
                    </a:p>
                  </a:txBody>
                  <a:tcPr marL="0"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1"/>
                    </a:solidFill>
                  </a:tcPr>
                </a:tc>
                <a:extLst>
                  <a:ext uri="{0D108BD9-81ED-4DB2-BD59-A6C34878D82A}">
                    <a16:rowId xmlns:a16="http://schemas.microsoft.com/office/drawing/2014/main" val="3026348217"/>
                  </a:ext>
                </a:extLst>
              </a:tr>
              <a:tr h="260367">
                <a:tc gridSpan="3">
                  <a:txBody>
                    <a:bodyPr/>
                    <a:lstStyle/>
                    <a:p>
                      <a:r>
                        <a:rPr lang="en-US" sz="1100"/>
                        <a:t>Business Stakeholders</a:t>
                      </a:r>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sz="1000"/>
                    </a:p>
                  </a:txBody>
                  <a:tcPr marL="0" marR="0" marT="0" marB="0">
                    <a:lnT w="6350" cap="flat" cmpd="sng" algn="ctr">
                      <a:solidFill>
                        <a:schemeClr val="accent5"/>
                      </a:solidFill>
                      <a:prstDash val="sysDot"/>
                      <a:round/>
                      <a:headEnd type="none" w="med" len="med"/>
                      <a:tailEnd type="none" w="med" len="med"/>
                    </a:lnT>
                    <a:noFill/>
                  </a:tcPr>
                </a:tc>
                <a:extLst>
                  <a:ext uri="{0D108BD9-81ED-4DB2-BD59-A6C34878D82A}">
                    <a16:rowId xmlns:a16="http://schemas.microsoft.com/office/drawing/2014/main" val="513100243"/>
                  </a:ext>
                </a:extLst>
              </a:tr>
              <a:tr h="269490">
                <a:tc>
                  <a:txBody>
                    <a:bodyPr/>
                    <a:lstStyle/>
                    <a:p>
                      <a:pPr marL="171450" indent="-171450" algn="l" defTabSz="914400" rtl="0" eaLnBrk="1" latinLnBrk="0" hangingPunct="1">
                        <a:buClr>
                          <a:schemeClr val="accent5"/>
                        </a:buClr>
                        <a:buFont typeface="Arial" panose="020B0604020202020204" pitchFamily="34" charset="0"/>
                        <a:buChar char="+"/>
                      </a:pPr>
                      <a:r>
                        <a:rPr lang="en-US" sz="900" kern="1200">
                          <a:solidFill>
                            <a:schemeClr val="dk1"/>
                          </a:solidFill>
                          <a:latin typeface="+mn-lt"/>
                          <a:ea typeface="+mn-ea"/>
                          <a:cs typeface="+mn-cs"/>
                        </a:rPr>
                        <a:t>All divisions, departments</a:t>
                      </a:r>
                    </a:p>
                  </a:txBody>
                  <a:tcPr marR="0" marT="0" marB="0" anchor="ctr">
                    <a:lnT w="6350"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gridSpan="2">
                  <a:txBody>
                    <a:bodyPr/>
                    <a:lstStyle/>
                    <a:p>
                      <a:pPr marL="171450" indent="-171450" algn="l" defTabSz="914400" rtl="0" eaLnBrk="1" latinLnBrk="0" hangingPunct="1">
                        <a:buClr>
                          <a:schemeClr val="accent5"/>
                        </a:buClr>
                        <a:buFont typeface="Arial" panose="020B0604020202020204" pitchFamily="34" charset="0"/>
                        <a:buChar char="+"/>
                      </a:pPr>
                      <a:r>
                        <a:rPr lang="en-US" sz="900" kern="1200">
                          <a:solidFill>
                            <a:schemeClr val="dk1"/>
                          </a:solidFill>
                          <a:latin typeface="+mn-lt"/>
                          <a:ea typeface="+mn-ea"/>
                          <a:cs typeface="+mn-cs"/>
                        </a:rPr>
                        <a:t>Data Leadership Council Members</a:t>
                      </a:r>
                    </a:p>
                  </a:txBody>
                  <a:tcPr marL="0" marR="0" marT="0" marB="0" anchor="ctr">
                    <a:lnT w="6350"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hMerge="1">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r>
                        <a:rPr lang="en-US" sz="900" kern="1200">
                          <a:solidFill>
                            <a:schemeClr val="dk1"/>
                          </a:solidFill>
                          <a:latin typeface="+mn-lt"/>
                          <a:ea typeface="+mn-ea"/>
                          <a:cs typeface="+mn-cs"/>
                        </a:rPr>
                        <a:t>Raj Kasbekar</a:t>
                      </a:r>
                    </a:p>
                  </a:txBody>
                  <a:tcPr marL="0" marR="0" marT="0" marB="0" anchor="ctr">
                    <a:lnB w="6350" cap="flat" cmpd="sng" algn="ctr">
                      <a:solidFill>
                        <a:schemeClr val="accent5"/>
                      </a:solidFill>
                      <a:prstDash val="sysDot"/>
                      <a:round/>
                      <a:headEnd type="none" w="med" len="med"/>
                      <a:tailEnd type="none" w="med" len="med"/>
                    </a:lnB>
                    <a:noFill/>
                  </a:tcPr>
                </a:tc>
                <a:extLst>
                  <a:ext uri="{0D108BD9-81ED-4DB2-BD59-A6C34878D82A}">
                    <a16:rowId xmlns:a16="http://schemas.microsoft.com/office/drawing/2014/main" val="3869056021"/>
                  </a:ext>
                </a:extLst>
              </a:tr>
              <a:tr h="260367">
                <a:tc>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endParaRPr lang="en-US" sz="900"/>
                    </a:p>
                  </a:txBody>
                  <a:tcPr marR="0" marT="0" marB="0" anchor="ctr">
                    <a:lnT w="3175"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gridSpan="2">
                  <a:txBody>
                    <a:bodyPr/>
                    <a:lstStyle/>
                    <a:p>
                      <a:pPr marL="171450" indent="-171450">
                        <a:buClr>
                          <a:schemeClr val="accent5"/>
                        </a:buClr>
                        <a:buFont typeface="Arial" panose="020B0604020202020204" pitchFamily="34" charset="0"/>
                        <a:buChar char="+"/>
                      </a:pPr>
                      <a:endParaRPr lang="en-US" sz="900"/>
                    </a:p>
                  </a:txBody>
                  <a:tcPr marL="0" marR="0" marT="0" marB="0" anchor="ctr">
                    <a:lnT w="3175"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hMerge="1">
                  <a:txBody>
                    <a:bodyPr/>
                    <a:lstStyle/>
                    <a:p>
                      <a:endParaRPr lang="en-US" sz="900"/>
                    </a:p>
                  </a:txBody>
                  <a:tcPr marL="0" marR="0" marT="0" marB="0" anchor="ctr">
                    <a:lnT w="6350" cap="flat" cmpd="sng" algn="ctr">
                      <a:solidFill>
                        <a:schemeClr val="accent5"/>
                      </a:solidFill>
                      <a:prstDash val="sysDot"/>
                      <a:round/>
                      <a:headEnd type="none" w="med" len="med"/>
                      <a:tailEnd type="none" w="med" len="med"/>
                    </a:lnT>
                    <a:noFill/>
                  </a:tcPr>
                </a:tc>
                <a:extLst>
                  <a:ext uri="{0D108BD9-81ED-4DB2-BD59-A6C34878D82A}">
                    <a16:rowId xmlns:a16="http://schemas.microsoft.com/office/drawing/2014/main" val="4087208887"/>
                  </a:ext>
                </a:extLst>
              </a:tr>
              <a:tr h="260367">
                <a:tc gridSpan="3">
                  <a:txBody>
                    <a:bodyPr/>
                    <a:lstStyle/>
                    <a:p>
                      <a:pPr marL="0" marR="0" lvl="0" indent="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None/>
                        <a:tabLst/>
                        <a:defRPr/>
                      </a:pPr>
                      <a:r>
                        <a:rPr lang="en-US" sz="1100" kern="1200">
                          <a:solidFill>
                            <a:schemeClr val="dk1"/>
                          </a:solidFill>
                          <a:latin typeface="+mn-lt"/>
                          <a:ea typeface="+mn-ea"/>
                          <a:cs typeface="+mn-cs"/>
                        </a:rPr>
                        <a:t>Project Team</a:t>
                      </a:r>
                    </a:p>
                  </a:txBody>
                  <a:tcPr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solidFill>
                      <a:schemeClr val="bg2">
                        <a:lumMod val="20000"/>
                        <a:lumOff val="80000"/>
                      </a:schemeClr>
                    </a:solidFill>
                  </a:tcPr>
                </a:tc>
                <a:tc hMerge="1">
                  <a:txBody>
                    <a:bodyPr/>
                    <a:lstStyle/>
                    <a:p>
                      <a:pPr marL="171450" indent="-171450">
                        <a:buClr>
                          <a:schemeClr val="accent5"/>
                        </a:buClr>
                        <a:buFont typeface="Arial" panose="020B0604020202020204" pitchFamily="34" charset="0"/>
                        <a:buChar char="+"/>
                      </a:pPr>
                      <a:endParaRPr lang="en-US" sz="900"/>
                    </a:p>
                  </a:txBody>
                  <a:tcPr marL="0" marR="0" marT="0" marB="0" anchor="ctr">
                    <a:lnT w="6350" cap="flat" cmpd="sng" algn="ctr">
                      <a:solidFill>
                        <a:schemeClr val="accent5"/>
                      </a:solidFill>
                      <a:prstDash val="sysDot"/>
                      <a:round/>
                      <a:headEnd type="none" w="med" len="med"/>
                      <a:tailEnd type="none" w="med" len="med"/>
                    </a:lnT>
                    <a:lnB w="6350" cap="flat" cmpd="sng" algn="ctr">
                      <a:solidFill>
                        <a:schemeClr val="accent5"/>
                      </a:solidFill>
                      <a:prstDash val="sysDot"/>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85139916"/>
                  </a:ext>
                </a:extLst>
              </a:tr>
              <a:tr h="314405">
                <a:tc>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r>
                        <a:rPr lang="en-US" sz="700"/>
                        <a:t>Information Delivery Team – Sai, Venkat, Derek, Mel, Balaji</a:t>
                      </a:r>
                    </a:p>
                  </a:txBody>
                  <a:tcPr marR="0" marT="0" marB="0" anchor="ctr">
                    <a:lnT w="6350"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gridSpan="2">
                  <a:txBody>
                    <a:bodyPr/>
                    <a:lstStyle/>
                    <a:p>
                      <a:pPr marL="171450" indent="-171450">
                        <a:buClr>
                          <a:schemeClr val="accent5"/>
                        </a:buClr>
                        <a:buFont typeface="Arial" panose="020B0604020202020204" pitchFamily="34" charset="0"/>
                        <a:buChar char="+"/>
                      </a:pPr>
                      <a:endParaRPr lang="en-US" sz="700"/>
                    </a:p>
                  </a:txBody>
                  <a:tcPr marL="0" marR="0" marT="0" marB="0" anchor="ctr">
                    <a:lnT w="6350"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063345733"/>
                  </a:ext>
                </a:extLst>
              </a:tr>
              <a:tr h="216972">
                <a:tc>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r>
                        <a:rPr lang="en-US" sz="700"/>
                        <a:t>3 Onsite Consultants</a:t>
                      </a:r>
                    </a:p>
                  </a:txBody>
                  <a:tcPr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gridSpan="2">
                  <a:txBody>
                    <a:bodyPr/>
                    <a:lstStyle/>
                    <a:p>
                      <a:pPr marL="171450" indent="-171450">
                        <a:buClr>
                          <a:schemeClr val="accent5"/>
                        </a:buClr>
                        <a:buFont typeface="Arial" panose="020B0604020202020204" pitchFamily="34" charset="0"/>
                        <a:buChar char="+"/>
                      </a:pPr>
                      <a:endParaRPr lang="en-US" sz="700"/>
                    </a:p>
                  </a:txBody>
                  <a:tcPr marL="0"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289272701"/>
                  </a:ext>
                </a:extLst>
              </a:tr>
              <a:tr h="256622">
                <a:tc>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r>
                        <a:rPr lang="en-US" sz="700"/>
                        <a:t>10 Offshore Consultants</a:t>
                      </a:r>
                    </a:p>
                  </a:txBody>
                  <a:tcPr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gridSpan="2">
                  <a:txBody>
                    <a:bodyPr/>
                    <a:lstStyle/>
                    <a:p>
                      <a:pPr marL="171450" indent="-171450">
                        <a:buClr>
                          <a:schemeClr val="accent5"/>
                        </a:buClr>
                        <a:buFont typeface="Arial" panose="020B0604020202020204" pitchFamily="34" charset="0"/>
                        <a:buChar char="+"/>
                      </a:pPr>
                      <a:endParaRPr lang="en-US" sz="700"/>
                    </a:p>
                  </a:txBody>
                  <a:tcPr marL="0"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899822907"/>
                  </a:ext>
                </a:extLst>
              </a:tr>
              <a:tr h="216972">
                <a:tc>
                  <a:txBody>
                    <a:bodyPr/>
                    <a:lstStyle/>
                    <a:p>
                      <a:pPr marL="171450" marR="0" lvl="0" indent="-171450" algn="l" defTabSz="914400" rtl="0" eaLnBrk="1" fontAlgn="auto" latinLnBrk="0" hangingPunct="1">
                        <a:lnSpc>
                          <a:spcPct val="100000"/>
                        </a:lnSpc>
                        <a:spcBef>
                          <a:spcPts val="0"/>
                        </a:spcBef>
                        <a:spcAft>
                          <a:spcPts val="0"/>
                        </a:spcAft>
                        <a:buClr>
                          <a:schemeClr val="accent5"/>
                        </a:buClr>
                        <a:buSzTx/>
                        <a:buFont typeface="Arial" panose="020B0604020202020204" pitchFamily="34" charset="0"/>
                        <a:buChar char="+"/>
                        <a:tabLst/>
                        <a:defRPr/>
                      </a:pPr>
                      <a:endParaRPr lang="en-US" sz="700"/>
                    </a:p>
                  </a:txBody>
                  <a:tcPr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gridSpan="2">
                  <a:txBody>
                    <a:bodyPr/>
                    <a:lstStyle/>
                    <a:p>
                      <a:pPr marL="171450" indent="-171450">
                        <a:buClr>
                          <a:schemeClr val="accent5"/>
                        </a:buClr>
                        <a:buFont typeface="Arial" panose="020B0604020202020204" pitchFamily="34" charset="0"/>
                        <a:buChar char="+"/>
                      </a:pPr>
                      <a:endParaRPr lang="en-US" sz="700"/>
                    </a:p>
                  </a:txBody>
                  <a:tcPr marL="0" marR="0" marT="0" marB="0" anchor="ctr">
                    <a:lnT w="3175" cap="flat" cmpd="sng" algn="ctr">
                      <a:solidFill>
                        <a:schemeClr val="accent5"/>
                      </a:solidFill>
                      <a:prstDash val="sysDot"/>
                      <a:round/>
                      <a:headEnd type="none" w="med" len="med"/>
                      <a:tailEnd type="none" w="med" len="med"/>
                    </a:lnT>
                    <a:lnB w="3175" cap="flat" cmpd="sng" algn="ctr">
                      <a:solidFill>
                        <a:schemeClr val="accent5"/>
                      </a:solidFill>
                      <a:prstDash val="sysDot"/>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173324164"/>
                  </a:ext>
                </a:extLst>
              </a:tr>
            </a:tbl>
          </a:graphicData>
        </a:graphic>
      </p:graphicFrame>
      <p:sp>
        <p:nvSpPr>
          <p:cNvPr id="13" name="Oval 12">
            <a:extLst>
              <a:ext uri="{FF2B5EF4-FFF2-40B4-BE49-F238E27FC236}">
                <a16:creationId xmlns:a16="http://schemas.microsoft.com/office/drawing/2014/main" id="{752A1CFE-7E67-EA2F-2437-3F86BDA181BE}"/>
              </a:ext>
            </a:extLst>
          </p:cNvPr>
          <p:cNvSpPr/>
          <p:nvPr/>
        </p:nvSpPr>
        <p:spPr>
          <a:xfrm>
            <a:off x="2002752" y="1369674"/>
            <a:ext cx="365760" cy="365760"/>
          </a:xfrm>
          <a:prstGeom prst="ellipse">
            <a:avLst/>
          </a:prstGeom>
          <a:solidFill>
            <a:schemeClr val="bg1"/>
          </a:solidFill>
          <a:ln w="12700" cap="flat" cmpd="sng" algn="ctr">
            <a:solidFill>
              <a:schemeClr val="bg1">
                <a:lumMod val="95000"/>
              </a:schemeClr>
            </a:solidFill>
            <a:prstDash val="solid"/>
            <a:miter lim="800000"/>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graphicFrame>
        <p:nvGraphicFramePr>
          <p:cNvPr id="15" name="Table 14">
            <a:extLst>
              <a:ext uri="{FF2B5EF4-FFF2-40B4-BE49-F238E27FC236}">
                <a16:creationId xmlns:a16="http://schemas.microsoft.com/office/drawing/2014/main" id="{920C0F4D-1DD8-EE2A-D08D-A422B587B188}"/>
              </a:ext>
            </a:extLst>
          </p:cNvPr>
          <p:cNvGraphicFramePr>
            <a:graphicFrameLocks noGrp="1"/>
          </p:cNvGraphicFramePr>
          <p:nvPr>
            <p:extLst>
              <p:ext uri="{D42A27DB-BD31-4B8C-83A1-F6EECF244321}">
                <p14:modId xmlns:p14="http://schemas.microsoft.com/office/powerpoint/2010/main" val="2094283397"/>
              </p:ext>
            </p:extLst>
          </p:nvPr>
        </p:nvGraphicFramePr>
        <p:xfrm>
          <a:off x="7406369" y="1284143"/>
          <a:ext cx="4578682" cy="3778479"/>
        </p:xfrm>
        <a:graphic>
          <a:graphicData uri="http://schemas.openxmlformats.org/drawingml/2006/table">
            <a:tbl>
              <a:tblPr firstRow="1" bandRow="1">
                <a:tableStyleId>{5C22544A-7EE6-4342-B048-85BDC9FD1C3A}</a:tableStyleId>
              </a:tblPr>
              <a:tblGrid>
                <a:gridCol w="2927144">
                  <a:extLst>
                    <a:ext uri="{9D8B030D-6E8A-4147-A177-3AD203B41FA5}">
                      <a16:colId xmlns:a16="http://schemas.microsoft.com/office/drawing/2014/main" val="3096072862"/>
                    </a:ext>
                  </a:extLst>
                </a:gridCol>
                <a:gridCol w="1651538">
                  <a:extLst>
                    <a:ext uri="{9D8B030D-6E8A-4147-A177-3AD203B41FA5}">
                      <a16:colId xmlns:a16="http://schemas.microsoft.com/office/drawing/2014/main" val="1170810514"/>
                    </a:ext>
                  </a:extLst>
                </a:gridCol>
              </a:tblGrid>
              <a:tr h="548640">
                <a:tc>
                  <a:txBody>
                    <a:bodyPr/>
                    <a:lstStyle/>
                    <a:p>
                      <a:pPr marL="0" algn="l" defTabSz="914377" rtl="0" eaLnBrk="1" latinLnBrk="0" hangingPunct="1"/>
                      <a:r>
                        <a:rPr lang="en-US" sz="1400" b="1" kern="1200">
                          <a:solidFill>
                            <a:schemeClr val="tx1"/>
                          </a:solidFill>
                          <a:latin typeface="+mj-lt"/>
                          <a:ea typeface="+mn-ea"/>
                          <a:cs typeface="+mn-cs"/>
                        </a:rPr>
                        <a:t>Key Next Steps</a:t>
                      </a:r>
                    </a:p>
                  </a:txBody>
                  <a:tcPr marR="0" marT="0" marB="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a:txBody>
                    <a:bodyPr/>
                    <a:lstStyle/>
                    <a:p>
                      <a:endParaRPr lang="en-US" sz="1000"/>
                    </a:p>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197209225"/>
                  </a:ext>
                </a:extLst>
              </a:tr>
              <a:tr h="1280160">
                <a:tc gridSpan="2">
                  <a:txBody>
                    <a:bodyPr/>
                    <a:lstStyle/>
                    <a:p>
                      <a:pPr marL="174625" marR="0" lvl="1" indent="-174625" algn="l" defTabSz="914400" rtl="0" eaLnBrk="1" fontAlgn="auto" latinLnBrk="0" hangingPunct="1">
                        <a:lnSpc>
                          <a:spcPct val="100000"/>
                        </a:lnSpc>
                        <a:spcBef>
                          <a:spcPts val="0"/>
                        </a:spcBef>
                        <a:spcAft>
                          <a:spcPts val="300"/>
                        </a:spcAft>
                        <a:buClrTx/>
                        <a:buSzTx/>
                        <a:buFontTx/>
                        <a:buChar char="-"/>
                        <a:tabLst>
                          <a:tab pos="227013" algn="l"/>
                        </a:tabLst>
                        <a:defRPr/>
                      </a:pPr>
                      <a:r>
                        <a:rPr lang="en-US" sz="1100" kern="1200">
                          <a:solidFill>
                            <a:schemeClr val="dk1"/>
                          </a:solidFill>
                          <a:latin typeface="+mn-lt"/>
                          <a:ea typeface="+mn-ea"/>
                          <a:cs typeface="+mn-cs"/>
                        </a:rPr>
                        <a:t>Legal approval, and sign-offs for products &amp; services</a:t>
                      </a:r>
                    </a:p>
                    <a:p>
                      <a:pPr marL="174625" marR="0" lvl="1" indent="-174625" algn="l" defTabSz="914400" rtl="0" eaLnBrk="1" fontAlgn="auto" latinLnBrk="0" hangingPunct="1">
                        <a:lnSpc>
                          <a:spcPct val="100000"/>
                        </a:lnSpc>
                        <a:spcBef>
                          <a:spcPts val="0"/>
                        </a:spcBef>
                        <a:spcAft>
                          <a:spcPts val="300"/>
                        </a:spcAft>
                        <a:buClrTx/>
                        <a:buSzTx/>
                        <a:buFontTx/>
                        <a:buChar char="-"/>
                        <a:tabLst>
                          <a:tab pos="227013" algn="l"/>
                        </a:tabLst>
                        <a:defRPr/>
                      </a:pPr>
                      <a:r>
                        <a:rPr lang="en-US" sz="1100" kern="1200">
                          <a:solidFill>
                            <a:schemeClr val="dk1"/>
                          </a:solidFill>
                          <a:latin typeface="+mn-lt"/>
                          <a:ea typeface="+mn-ea"/>
                          <a:cs typeface="+mn-cs"/>
                        </a:rPr>
                        <a:t>Interview team members</a:t>
                      </a:r>
                    </a:p>
                    <a:p>
                      <a:pPr marL="174625" marR="0" lvl="1" indent="-174625" algn="l" defTabSz="914400" rtl="0" eaLnBrk="1" fontAlgn="auto" latinLnBrk="0" hangingPunct="1">
                        <a:lnSpc>
                          <a:spcPct val="100000"/>
                        </a:lnSpc>
                        <a:spcBef>
                          <a:spcPts val="0"/>
                        </a:spcBef>
                        <a:spcAft>
                          <a:spcPts val="300"/>
                        </a:spcAft>
                        <a:buClrTx/>
                        <a:buSzTx/>
                        <a:buFontTx/>
                        <a:buChar char="-"/>
                        <a:tabLst>
                          <a:tab pos="227013" algn="l"/>
                        </a:tabLst>
                        <a:defRPr/>
                      </a:pPr>
                      <a:r>
                        <a:rPr lang="en-US" sz="1100" kern="1200">
                          <a:solidFill>
                            <a:schemeClr val="dk1"/>
                          </a:solidFill>
                          <a:latin typeface="+mn-lt"/>
                          <a:ea typeface="+mn-ea"/>
                          <a:cs typeface="+mn-cs"/>
                        </a:rPr>
                        <a:t>Project Kick-off</a:t>
                      </a:r>
                    </a:p>
                    <a:p>
                      <a:pPr marL="174625" marR="0" lvl="1" indent="-174625" algn="l" rtl="0" eaLnBrk="1" fontAlgn="auto" latinLnBrk="0" hangingPunct="1">
                        <a:lnSpc>
                          <a:spcPct val="100000"/>
                        </a:lnSpc>
                        <a:spcBef>
                          <a:spcPts val="0"/>
                        </a:spcBef>
                        <a:spcAft>
                          <a:spcPts val="300"/>
                        </a:spcAft>
                        <a:buClrTx/>
                        <a:buSzTx/>
                        <a:buFontTx/>
                        <a:buChar char="-"/>
                      </a:pPr>
                      <a:r>
                        <a:rPr lang="en-US" sz="1100" kern="1200">
                          <a:solidFill>
                            <a:schemeClr val="dk1"/>
                          </a:solidFill>
                          <a:latin typeface="+mn-lt"/>
                          <a:ea typeface="+mn-ea"/>
                          <a:cs typeface="+mn-cs"/>
                        </a:rPr>
                        <a:t>Genesis  Plus Team Onboarding &amp; team training</a:t>
                      </a:r>
                    </a:p>
                    <a:p>
                      <a:pPr marL="174625" marR="0" lvl="1" indent="-174625" algn="l" defTabSz="914400" rtl="0" eaLnBrk="1" fontAlgn="auto" latinLnBrk="0" hangingPunct="1">
                        <a:lnSpc>
                          <a:spcPct val="100000"/>
                        </a:lnSpc>
                        <a:spcBef>
                          <a:spcPts val="0"/>
                        </a:spcBef>
                        <a:spcAft>
                          <a:spcPts val="300"/>
                        </a:spcAft>
                        <a:buClrTx/>
                        <a:buSzTx/>
                        <a:buFontTx/>
                        <a:buChar char="-"/>
                        <a:tabLst>
                          <a:tab pos="227013" algn="l"/>
                        </a:tabLst>
                        <a:defRPr/>
                      </a:pPr>
                      <a:r>
                        <a:rPr lang="en-US" sz="1100" kern="1200">
                          <a:solidFill>
                            <a:schemeClr val="dk1"/>
                          </a:solidFill>
                          <a:latin typeface="+mn-lt"/>
                          <a:ea typeface="+mn-ea"/>
                          <a:cs typeface="+mn-cs"/>
                        </a:rPr>
                        <a:t>Design sign-off &amp; Backlog Refinement</a:t>
                      </a:r>
                    </a:p>
                  </a:txBody>
                  <a:tcPr marT="91440" marB="91440">
                    <a:lnT w="12700" cap="flat" cmpd="sng" algn="ctr">
                      <a:solidFill>
                        <a:schemeClr val="accent5"/>
                      </a:solidFill>
                      <a:prstDash val="solid"/>
                      <a:round/>
                      <a:headEnd type="none" w="med" len="med"/>
                      <a:tailEnd type="none" w="med" len="med"/>
                    </a:lnT>
                    <a:lnB w="6350" cap="flat" cmpd="sng" algn="ctr">
                      <a:noFill/>
                      <a:prstDash val="sysDot"/>
                      <a:round/>
                      <a:headEnd type="none" w="med" len="med"/>
                      <a:tailEnd type="none" w="med" len="med"/>
                    </a:lnB>
                    <a:noFill/>
                  </a:tcPr>
                </a:tc>
                <a:tc hMerge="1">
                  <a:txBody>
                    <a:bodyPr/>
                    <a:lstStyle/>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813043475"/>
                  </a:ext>
                </a:extLst>
              </a:tr>
              <a:tr h="0">
                <a:tc gridSpan="2">
                  <a:txBody>
                    <a:bodyPr/>
                    <a:lstStyle/>
                    <a:p>
                      <a:endParaRPr lang="en-US" sz="700"/>
                    </a:p>
                  </a:txBody>
                  <a:tcPr marL="0" marR="0" marT="0" marB="0">
                    <a:lnT w="6350" cap="flat" cmpd="sng" algn="ctr">
                      <a:noFill/>
                      <a:prstDash val="sysDot"/>
                      <a:round/>
                      <a:headEnd type="none" w="med" len="med"/>
                      <a:tailEnd type="none" w="med" len="med"/>
                    </a:lnT>
                    <a:lnB w="12700" cap="flat" cmpd="sng" algn="ctr">
                      <a:solidFill>
                        <a:schemeClr val="accent5"/>
                      </a:solidFill>
                      <a:prstDash val="solid"/>
                      <a:round/>
                      <a:headEnd type="none" w="med" len="med"/>
                      <a:tailEnd type="none" w="med" len="med"/>
                    </a:lnB>
                    <a:noFill/>
                  </a:tcPr>
                </a:tc>
                <a:tc hMerge="1">
                  <a:txBody>
                    <a:bodyPr/>
                    <a:lstStyle/>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251458181"/>
                  </a:ext>
                </a:extLst>
              </a:tr>
              <a:tr h="501879">
                <a:tc grid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b="1" kern="1200">
                          <a:solidFill>
                            <a:schemeClr val="tx1"/>
                          </a:solidFill>
                          <a:latin typeface="+mj-lt"/>
                          <a:ea typeface="+mn-ea"/>
                          <a:cs typeface="+mn-cs"/>
                        </a:rPr>
                        <a:t>Key Risks / Issues &amp; Resolution</a:t>
                      </a:r>
                    </a:p>
                  </a:txBody>
                  <a:tcPr marT="91440" marB="91440" anchor="ct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tc hMerge="1">
                  <a:txBody>
                    <a:bodyPr/>
                    <a:lstStyle/>
                    <a:p>
                      <a:endParaRPr lang="en-US" sz="1000"/>
                    </a:p>
                  </a:txBody>
                  <a:tcPr marL="0" marR="0" marT="0" marB="0">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305827315"/>
                  </a:ext>
                </a:extLst>
              </a:tr>
              <a:tr h="1280160">
                <a:tc gridSpan="2">
                  <a:txBody>
                    <a:bodyPr/>
                    <a:lstStyle/>
                    <a:p>
                      <a:pPr marL="0" indent="0">
                        <a:spcAft>
                          <a:spcPts val="0"/>
                        </a:spcAft>
                        <a:buFont typeface="Arial" panose="020B0604020202020204" pitchFamily="34" charset="0"/>
                        <a:buNone/>
                      </a:pPr>
                      <a:r>
                        <a:rPr lang="en-US" sz="900" b="1" i="0"/>
                        <a:t>❕ RISK:</a:t>
                      </a:r>
                      <a:r>
                        <a:rPr lang="en-US" sz="900" b="1" i="1"/>
                        <a:t> </a:t>
                      </a:r>
                      <a:r>
                        <a:rPr lang="en-US" sz="1100"/>
                        <a:t>Dependency on external resources</a:t>
                      </a:r>
                    </a:p>
                    <a:p>
                      <a:pPr marL="174625" lvl="1" indent="0"/>
                      <a:r>
                        <a:rPr lang="en-US" sz="900" b="0" i="1" kern="1200">
                          <a:solidFill>
                            <a:schemeClr val="dk1"/>
                          </a:solidFill>
                          <a:latin typeface="+mn-lt"/>
                          <a:ea typeface="+mn-ea"/>
                          <a:cs typeface="+mn-cs"/>
                        </a:rPr>
                        <a:t>Mitigation: Interview each resource and use of multiple agencies</a:t>
                      </a:r>
                    </a:p>
                    <a:p>
                      <a:pPr marL="174625" lvl="1" indent="0"/>
                      <a:endParaRPr lang="en-US" sz="1200"/>
                    </a:p>
                    <a:p>
                      <a:pPr marL="174625" lvl="1" indent="0"/>
                      <a:endParaRPr lang="en-US" sz="1200" i="0"/>
                    </a:p>
                    <a:p>
                      <a:pPr marL="0" indent="0">
                        <a:spcAft>
                          <a:spcPts val="0"/>
                        </a:spcAft>
                        <a:buFont typeface="Arial" panose="020B0604020202020204" pitchFamily="34" charset="0"/>
                        <a:buNone/>
                      </a:pPr>
                      <a:r>
                        <a:rPr lang="en-US" sz="900" b="1" i="0"/>
                        <a:t>❕ RISK:</a:t>
                      </a:r>
                      <a:r>
                        <a:rPr lang="en-US" sz="900" b="1" i="1"/>
                        <a:t> </a:t>
                      </a:r>
                      <a:r>
                        <a:rPr lang="en-US" sz="1100"/>
                        <a:t>Budget needs in FY24</a:t>
                      </a:r>
                    </a:p>
                    <a:p>
                      <a:pPr marL="174625" lvl="1" indent="0"/>
                      <a:r>
                        <a:rPr lang="en-US" sz="900" b="0" i="1" kern="1200">
                          <a:solidFill>
                            <a:schemeClr val="dk1"/>
                          </a:solidFill>
                          <a:latin typeface="+mn-lt"/>
                          <a:ea typeface="+mn-ea"/>
                          <a:cs typeface="+mn-cs"/>
                        </a:rPr>
                        <a:t>Mitigation: </a:t>
                      </a:r>
                      <a:r>
                        <a:rPr lang="en-US" sz="900" b="0" i="0" kern="1200">
                          <a:solidFill>
                            <a:schemeClr val="dk1"/>
                          </a:solidFill>
                          <a:latin typeface="+mn-lt"/>
                          <a:ea typeface="+mn-ea"/>
                          <a:cs typeface="+mn-cs"/>
                        </a:rPr>
                        <a:t>Completion dependent on appropriate budget allocations in FY24</a:t>
                      </a:r>
                      <a:endParaRPr lang="en-US" sz="1200" i="0"/>
                    </a:p>
                    <a:p>
                      <a:pPr marL="0" indent="0">
                        <a:spcAft>
                          <a:spcPts val="300"/>
                        </a:spcAft>
                        <a:buFont typeface="Arial" panose="020B0604020202020204" pitchFamily="34" charset="0"/>
                        <a:buNone/>
                      </a:pPr>
                      <a:endParaRPr lang="en-US" sz="1200"/>
                    </a:p>
                  </a:txBody>
                  <a:tcPr marT="91440" marB="91440">
                    <a:lnT w="12700" cap="flat" cmpd="sng" algn="ctr">
                      <a:solidFill>
                        <a:schemeClr val="accent5"/>
                      </a:solidFill>
                      <a:prstDash val="solid"/>
                      <a:round/>
                      <a:headEnd type="none" w="med" len="med"/>
                      <a:tailEnd type="none" w="med" len="med"/>
                    </a:lnT>
                    <a:lnB w="6350" cap="flat" cmpd="sng" algn="ctr">
                      <a:noFill/>
                      <a:prstDash val="sysDot"/>
                      <a:round/>
                      <a:headEnd type="none" w="med" len="med"/>
                      <a:tailEnd type="none" w="med" len="med"/>
                    </a:lnB>
                    <a:noFill/>
                  </a:tcPr>
                </a:tc>
                <a:tc hMerge="1">
                  <a:txBody>
                    <a:bodyPr/>
                    <a:lstStyle/>
                    <a:p>
                      <a:endParaRPr lang="en-US" sz="1000"/>
                    </a:p>
                  </a:txBody>
                  <a:tcPr marL="0" marR="0" marT="0" marB="0">
                    <a:lnT w="12700" cap="flat" cmpd="sng" algn="ctr">
                      <a:solidFill>
                        <a:schemeClr val="accent5"/>
                      </a:solidFill>
                      <a:prstDash val="solid"/>
                      <a:round/>
                      <a:headEnd type="none" w="med" len="med"/>
                      <a:tailEnd type="none" w="med" len="med"/>
                    </a:lnT>
                    <a:lnB w="6350" cap="flat" cmpd="sng" algn="ctr">
                      <a:solidFill>
                        <a:schemeClr val="accent5"/>
                      </a:solidFill>
                      <a:prstDash val="sysDot"/>
                      <a:round/>
                      <a:headEnd type="none" w="med" len="med"/>
                      <a:tailEnd type="none" w="med" len="med"/>
                    </a:lnB>
                    <a:noFill/>
                  </a:tcPr>
                </a:tc>
                <a:extLst>
                  <a:ext uri="{0D108BD9-81ED-4DB2-BD59-A6C34878D82A}">
                    <a16:rowId xmlns:a16="http://schemas.microsoft.com/office/drawing/2014/main" val="4260139143"/>
                  </a:ext>
                </a:extLst>
              </a:tr>
            </a:tbl>
          </a:graphicData>
        </a:graphic>
      </p:graphicFrame>
      <p:sp>
        <p:nvSpPr>
          <p:cNvPr id="16" name="Oval 15">
            <a:extLst>
              <a:ext uri="{FF2B5EF4-FFF2-40B4-BE49-F238E27FC236}">
                <a16:creationId xmlns:a16="http://schemas.microsoft.com/office/drawing/2014/main" id="{7E653422-D807-57D6-AD53-1417C21D69BB}"/>
              </a:ext>
            </a:extLst>
          </p:cNvPr>
          <p:cNvSpPr/>
          <p:nvPr/>
        </p:nvSpPr>
        <p:spPr>
          <a:xfrm>
            <a:off x="2011444" y="1369674"/>
            <a:ext cx="365760" cy="365760"/>
          </a:xfrm>
          <a:prstGeom prst="ellipse">
            <a:avLst/>
          </a:prstGeom>
          <a:solidFill>
            <a:srgbClr val="38AA53">
              <a:lumMod val="60000"/>
              <a:lumOff val="40000"/>
            </a:srgbClr>
          </a:solidFill>
          <a:ln w="12700" cap="flat" cmpd="sng" algn="ctr">
            <a:noFill/>
            <a:prstDash val="solid"/>
            <a:miter lim="800000"/>
          </a:ln>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pic>
        <p:nvPicPr>
          <p:cNvPr id="18" name="Picture 17">
            <a:extLst>
              <a:ext uri="{FF2B5EF4-FFF2-40B4-BE49-F238E27FC236}">
                <a16:creationId xmlns:a16="http://schemas.microsoft.com/office/drawing/2014/main" id="{B342C079-EECA-4BB3-2508-B722B757C459}"/>
              </a:ext>
            </a:extLst>
          </p:cNvPr>
          <p:cNvPicPr>
            <a:picLocks noChangeAspect="1"/>
          </p:cNvPicPr>
          <p:nvPr/>
        </p:nvPicPr>
        <p:blipFill>
          <a:blip r:embed="rId4"/>
          <a:stretch>
            <a:fillRect/>
          </a:stretch>
        </p:blipFill>
        <p:spPr>
          <a:xfrm>
            <a:off x="6805378" y="249492"/>
            <a:ext cx="605708" cy="747700"/>
          </a:xfrm>
          <a:prstGeom prst="rect">
            <a:avLst/>
          </a:prstGeom>
        </p:spPr>
      </p:pic>
      <p:sp>
        <p:nvSpPr>
          <p:cNvPr id="20" name="Rectangle 19">
            <a:extLst>
              <a:ext uri="{FF2B5EF4-FFF2-40B4-BE49-F238E27FC236}">
                <a16:creationId xmlns:a16="http://schemas.microsoft.com/office/drawing/2014/main" id="{9A16BCA9-C7E1-C950-B98E-580DE76ED054}"/>
              </a:ext>
            </a:extLst>
          </p:cNvPr>
          <p:cNvSpPr/>
          <p:nvPr/>
        </p:nvSpPr>
        <p:spPr>
          <a:xfrm>
            <a:off x="6759208" y="526572"/>
            <a:ext cx="698436" cy="303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3" name="Arrow: Right 22">
            <a:extLst>
              <a:ext uri="{FF2B5EF4-FFF2-40B4-BE49-F238E27FC236}">
                <a16:creationId xmlns:a16="http://schemas.microsoft.com/office/drawing/2014/main" id="{35B13A2B-B933-E591-CE44-C3C183D244F8}"/>
              </a:ext>
            </a:extLst>
          </p:cNvPr>
          <p:cNvSpPr/>
          <p:nvPr/>
        </p:nvSpPr>
        <p:spPr>
          <a:xfrm>
            <a:off x="7554119" y="641153"/>
            <a:ext cx="79807" cy="65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4" name="Rounded Rectangle 159">
            <a:extLst>
              <a:ext uri="{FF2B5EF4-FFF2-40B4-BE49-F238E27FC236}">
                <a16:creationId xmlns:a16="http://schemas.microsoft.com/office/drawing/2014/main" id="{CAEAE51E-92AB-2B31-C39A-DDFA7755BBE2}"/>
              </a:ext>
            </a:extLst>
          </p:cNvPr>
          <p:cNvSpPr/>
          <p:nvPr/>
        </p:nvSpPr>
        <p:spPr>
          <a:xfrm>
            <a:off x="3069125" y="5921260"/>
            <a:ext cx="2037029" cy="22872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Arial" panose="020B0604020202020204"/>
                <a:ea typeface="+mn-ea"/>
                <a:cs typeface="+mn-cs"/>
              </a:rPr>
              <a:t>Project Genesis Phase 1</a:t>
            </a:r>
          </a:p>
        </p:txBody>
      </p:sp>
      <p:sp>
        <p:nvSpPr>
          <p:cNvPr id="25" name="TextBox 24">
            <a:extLst>
              <a:ext uri="{FF2B5EF4-FFF2-40B4-BE49-F238E27FC236}">
                <a16:creationId xmlns:a16="http://schemas.microsoft.com/office/drawing/2014/main" id="{D8D4CBB3-48C7-AE13-4A09-4DBC31C2B24D}"/>
              </a:ext>
            </a:extLst>
          </p:cNvPr>
          <p:cNvSpPr txBox="1"/>
          <p:nvPr/>
        </p:nvSpPr>
        <p:spPr>
          <a:xfrm>
            <a:off x="2951430" y="6149986"/>
            <a:ext cx="576656"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Kick-off</a:t>
            </a:r>
          </a:p>
        </p:txBody>
      </p:sp>
      <p:sp>
        <p:nvSpPr>
          <p:cNvPr id="29" name="Rounded Rectangle 159">
            <a:extLst>
              <a:ext uri="{FF2B5EF4-FFF2-40B4-BE49-F238E27FC236}">
                <a16:creationId xmlns:a16="http://schemas.microsoft.com/office/drawing/2014/main" id="{780DDD00-00B6-1436-CCB5-BF5613192F13}"/>
              </a:ext>
            </a:extLst>
          </p:cNvPr>
          <p:cNvSpPr/>
          <p:nvPr/>
        </p:nvSpPr>
        <p:spPr>
          <a:xfrm>
            <a:off x="6624489" y="6135988"/>
            <a:ext cx="5328923" cy="26559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effectLst/>
                <a:uLnTx/>
                <a:uFillTx/>
                <a:latin typeface="Arial" panose="020B0604020202020204"/>
                <a:ea typeface="+mn-ea"/>
                <a:cs typeface="+mn-cs"/>
              </a:rPr>
              <a:t>Project Genesis </a:t>
            </a:r>
            <a:r>
              <a:rPr lang="en-US" sz="800">
                <a:latin typeface="Arial" panose="020B0604020202020204"/>
              </a:rPr>
              <a:t>Plus</a:t>
            </a:r>
            <a:endParaRPr kumimoji="0" lang="en-US" sz="800" b="0" i="0" u="none" strike="noStrike" kern="1200" cap="none" spc="0" normalizeH="0" baseline="0" noProof="0">
              <a:ln>
                <a:noFill/>
              </a:ln>
              <a:effectLst/>
              <a:uLnTx/>
              <a:uFillTx/>
              <a:latin typeface="Arial" panose="020B0604020202020204"/>
              <a:ea typeface="+mn-ea"/>
              <a:cs typeface="+mn-cs"/>
            </a:endParaRPr>
          </a:p>
        </p:txBody>
      </p:sp>
      <p:sp>
        <p:nvSpPr>
          <p:cNvPr id="30" name="TextBox 29">
            <a:extLst>
              <a:ext uri="{FF2B5EF4-FFF2-40B4-BE49-F238E27FC236}">
                <a16:creationId xmlns:a16="http://schemas.microsoft.com/office/drawing/2014/main" id="{1D47F8BB-E201-941E-7F43-6F9936F36C0E}"/>
              </a:ext>
            </a:extLst>
          </p:cNvPr>
          <p:cNvSpPr txBox="1"/>
          <p:nvPr/>
        </p:nvSpPr>
        <p:spPr>
          <a:xfrm>
            <a:off x="3190694" y="6311053"/>
            <a:ext cx="576656"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Design</a:t>
            </a:r>
          </a:p>
        </p:txBody>
      </p:sp>
      <p:sp>
        <p:nvSpPr>
          <p:cNvPr id="31" name="TextBox 30">
            <a:extLst>
              <a:ext uri="{FF2B5EF4-FFF2-40B4-BE49-F238E27FC236}">
                <a16:creationId xmlns:a16="http://schemas.microsoft.com/office/drawing/2014/main" id="{5648FDCC-AC9E-2806-A355-EDF2899623D7}"/>
              </a:ext>
            </a:extLst>
          </p:cNvPr>
          <p:cNvSpPr txBox="1"/>
          <p:nvPr/>
        </p:nvSpPr>
        <p:spPr>
          <a:xfrm>
            <a:off x="4253908" y="6272963"/>
            <a:ext cx="431399" cy="2136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UAT</a:t>
            </a:r>
          </a:p>
        </p:txBody>
      </p:sp>
      <p:sp>
        <p:nvSpPr>
          <p:cNvPr id="32" name="TextBox 31">
            <a:extLst>
              <a:ext uri="{FF2B5EF4-FFF2-40B4-BE49-F238E27FC236}">
                <a16:creationId xmlns:a16="http://schemas.microsoft.com/office/drawing/2014/main" id="{0472E653-EEDA-77EF-ADCC-2F75419CA031}"/>
              </a:ext>
            </a:extLst>
          </p:cNvPr>
          <p:cNvSpPr txBox="1"/>
          <p:nvPr/>
        </p:nvSpPr>
        <p:spPr>
          <a:xfrm>
            <a:off x="4710446" y="6157884"/>
            <a:ext cx="559177" cy="2141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Go-Live</a:t>
            </a:r>
          </a:p>
        </p:txBody>
      </p:sp>
      <p:sp>
        <p:nvSpPr>
          <p:cNvPr id="33" name="TextBox 32">
            <a:extLst>
              <a:ext uri="{FF2B5EF4-FFF2-40B4-BE49-F238E27FC236}">
                <a16:creationId xmlns:a16="http://schemas.microsoft.com/office/drawing/2014/main" id="{C8E39A4F-415B-FAC7-F470-C90886DC9D3D}"/>
              </a:ext>
            </a:extLst>
          </p:cNvPr>
          <p:cNvSpPr txBox="1"/>
          <p:nvPr/>
        </p:nvSpPr>
        <p:spPr>
          <a:xfrm>
            <a:off x="3824632" y="6171533"/>
            <a:ext cx="431399" cy="2136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Dev</a:t>
            </a:r>
          </a:p>
        </p:txBody>
      </p:sp>
      <p:sp>
        <p:nvSpPr>
          <p:cNvPr id="34" name="TextBox 33">
            <a:extLst>
              <a:ext uri="{FF2B5EF4-FFF2-40B4-BE49-F238E27FC236}">
                <a16:creationId xmlns:a16="http://schemas.microsoft.com/office/drawing/2014/main" id="{B429B07E-6EBD-05A6-9E6F-F582605C929C}"/>
              </a:ext>
            </a:extLst>
          </p:cNvPr>
          <p:cNvSpPr txBox="1"/>
          <p:nvPr/>
        </p:nvSpPr>
        <p:spPr>
          <a:xfrm>
            <a:off x="6343519" y="6392917"/>
            <a:ext cx="576656"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Kick-off</a:t>
            </a:r>
          </a:p>
        </p:txBody>
      </p:sp>
      <p:sp>
        <p:nvSpPr>
          <p:cNvPr id="35" name="TextBox 34">
            <a:extLst>
              <a:ext uri="{FF2B5EF4-FFF2-40B4-BE49-F238E27FC236}">
                <a16:creationId xmlns:a16="http://schemas.microsoft.com/office/drawing/2014/main" id="{6D4BAFF9-375D-7ADE-C2B0-EF6A56BBC4BF}"/>
              </a:ext>
            </a:extLst>
          </p:cNvPr>
          <p:cNvSpPr txBox="1"/>
          <p:nvPr/>
        </p:nvSpPr>
        <p:spPr>
          <a:xfrm>
            <a:off x="6843897" y="6388449"/>
            <a:ext cx="576656"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Design</a:t>
            </a:r>
          </a:p>
        </p:txBody>
      </p:sp>
      <p:sp>
        <p:nvSpPr>
          <p:cNvPr id="36" name="TextBox 35">
            <a:extLst>
              <a:ext uri="{FF2B5EF4-FFF2-40B4-BE49-F238E27FC236}">
                <a16:creationId xmlns:a16="http://schemas.microsoft.com/office/drawing/2014/main" id="{49613127-6C12-7544-4845-6C6BB97EB8B8}"/>
              </a:ext>
            </a:extLst>
          </p:cNvPr>
          <p:cNvSpPr txBox="1"/>
          <p:nvPr/>
        </p:nvSpPr>
        <p:spPr>
          <a:xfrm>
            <a:off x="10530510" y="6405375"/>
            <a:ext cx="431399" cy="2136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UAT</a:t>
            </a:r>
          </a:p>
        </p:txBody>
      </p:sp>
      <p:sp>
        <p:nvSpPr>
          <p:cNvPr id="37" name="TextBox 36">
            <a:extLst>
              <a:ext uri="{FF2B5EF4-FFF2-40B4-BE49-F238E27FC236}">
                <a16:creationId xmlns:a16="http://schemas.microsoft.com/office/drawing/2014/main" id="{3090E44A-905D-4C62-4B25-638C647D7FDE}"/>
              </a:ext>
            </a:extLst>
          </p:cNvPr>
          <p:cNvSpPr txBox="1"/>
          <p:nvPr/>
        </p:nvSpPr>
        <p:spPr>
          <a:xfrm>
            <a:off x="11354385" y="6385256"/>
            <a:ext cx="559177" cy="2141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Go-Live</a:t>
            </a:r>
          </a:p>
        </p:txBody>
      </p:sp>
      <p:sp>
        <p:nvSpPr>
          <p:cNvPr id="38" name="TextBox 37">
            <a:extLst>
              <a:ext uri="{FF2B5EF4-FFF2-40B4-BE49-F238E27FC236}">
                <a16:creationId xmlns:a16="http://schemas.microsoft.com/office/drawing/2014/main" id="{BC9776AC-E2E1-10DA-FFBC-FEE48584E26D}"/>
              </a:ext>
            </a:extLst>
          </p:cNvPr>
          <p:cNvSpPr txBox="1"/>
          <p:nvPr/>
        </p:nvSpPr>
        <p:spPr>
          <a:xfrm>
            <a:off x="8290019" y="6423131"/>
            <a:ext cx="1847340" cy="21544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Development</a:t>
            </a:r>
          </a:p>
        </p:txBody>
      </p:sp>
      <p:sp>
        <p:nvSpPr>
          <p:cNvPr id="39" name="TextBox 38">
            <a:extLst>
              <a:ext uri="{FF2B5EF4-FFF2-40B4-BE49-F238E27FC236}">
                <a16:creationId xmlns:a16="http://schemas.microsoft.com/office/drawing/2014/main" id="{D9AF1A74-8B54-BA88-A539-B9FCC38D8B93}"/>
              </a:ext>
            </a:extLst>
          </p:cNvPr>
          <p:cNvSpPr txBox="1"/>
          <p:nvPr/>
        </p:nvSpPr>
        <p:spPr>
          <a:xfrm>
            <a:off x="5948897" y="6385256"/>
            <a:ext cx="576656"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Arial" panose="020B0604020202020204"/>
                <a:ea typeface="+mn-ea"/>
                <a:cs typeface="+mn-cs"/>
              </a:rPr>
              <a:t>Prep</a:t>
            </a:r>
          </a:p>
        </p:txBody>
      </p:sp>
      <p:pic>
        <p:nvPicPr>
          <p:cNvPr id="12" name="Picture 11">
            <a:extLst>
              <a:ext uri="{FF2B5EF4-FFF2-40B4-BE49-F238E27FC236}">
                <a16:creationId xmlns:a16="http://schemas.microsoft.com/office/drawing/2014/main" id="{362C8E7B-E1AD-2F16-48A2-5D94AFFC72A2}"/>
              </a:ext>
            </a:extLst>
          </p:cNvPr>
          <p:cNvPicPr>
            <a:picLocks noChangeAspect="1"/>
          </p:cNvPicPr>
          <p:nvPr/>
        </p:nvPicPr>
        <p:blipFill rotWithShape="1">
          <a:blip r:embed="rId5"/>
          <a:srcRect l="64739" t="50000" r="13596" b="31732"/>
          <a:stretch/>
        </p:blipFill>
        <p:spPr>
          <a:xfrm>
            <a:off x="7786129" y="158287"/>
            <a:ext cx="1769590" cy="838905"/>
          </a:xfrm>
          <a:prstGeom prst="rect">
            <a:avLst/>
          </a:prstGeom>
        </p:spPr>
      </p:pic>
    </p:spTree>
    <p:extLst>
      <p:ext uri="{BB962C8B-B14F-4D97-AF65-F5344CB8AC3E}">
        <p14:creationId xmlns:p14="http://schemas.microsoft.com/office/powerpoint/2010/main" val="336981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p:nvPr/>
        </p:nvSpPr>
        <p:spPr>
          <a:xfrm>
            <a:off x="487100" y="621437"/>
            <a:ext cx="2908744" cy="6151953"/>
          </a:xfrm>
          <a:prstGeom prst="rect">
            <a:avLst/>
          </a:prstGeom>
          <a:noFill/>
          <a:ln w="9525" cap="flat" cmpd="sng">
            <a:solidFill>
              <a:schemeClr val="lt2"/>
            </a:solidFill>
            <a:prstDash val="dash"/>
            <a:round/>
            <a:headEnd type="none" w="sm" len="sm"/>
            <a:tailEnd type="none" w="sm" len="sm"/>
          </a:ln>
        </p:spPr>
        <p:txBody>
          <a:bodyPr spcFirstLastPara="1" wrap="square" lIns="121900" tIns="121900" rIns="121900" bIns="121900" anchor="t" anchorCtr="0">
            <a:noAutofit/>
          </a:bodyPr>
          <a:lstStyle/>
          <a:p>
            <a:pPr algn="ctr"/>
            <a:r>
              <a:rPr lang="en" sz="1600" b="1">
                <a:solidFill>
                  <a:schemeClr val="tx1">
                    <a:lumMod val="75000"/>
                    <a:lumOff val="25000"/>
                  </a:schemeClr>
                </a:solidFill>
                <a:latin typeface="Raleway"/>
                <a:ea typeface="Raleway"/>
                <a:cs typeface="Raleway"/>
                <a:sym typeface="Raleway"/>
              </a:rPr>
              <a:t>Business (BU / Shared Service)</a:t>
            </a:r>
            <a:endParaRPr sz="1600" b="1">
              <a:solidFill>
                <a:schemeClr val="tx1">
                  <a:lumMod val="75000"/>
                  <a:lumOff val="25000"/>
                </a:schemeClr>
              </a:solidFill>
              <a:latin typeface="Raleway"/>
              <a:ea typeface="Raleway"/>
              <a:cs typeface="Raleway"/>
              <a:sym typeface="Raleway"/>
            </a:endParaRPr>
          </a:p>
        </p:txBody>
      </p:sp>
      <p:sp>
        <p:nvSpPr>
          <p:cNvPr id="193" name="Google Shape;193;p34"/>
          <p:cNvSpPr/>
          <p:nvPr/>
        </p:nvSpPr>
        <p:spPr>
          <a:xfrm>
            <a:off x="3498112" y="2819611"/>
            <a:ext cx="8397961" cy="3131200"/>
          </a:xfrm>
          <a:prstGeom prst="rect">
            <a:avLst/>
          </a:prstGeom>
          <a:noFill/>
          <a:ln w="9525" cap="flat" cmpd="sng">
            <a:solidFill>
              <a:schemeClr val="lt2"/>
            </a:solidFill>
            <a:prstDash val="dash"/>
            <a:round/>
            <a:headEnd type="none" w="sm" len="sm"/>
            <a:tailEnd type="none" w="sm" len="sm"/>
          </a:ln>
        </p:spPr>
        <p:txBody>
          <a:bodyPr spcFirstLastPara="1" wrap="square" lIns="121900" tIns="121900" rIns="121900" bIns="121900" anchor="t" anchorCtr="0">
            <a:noAutofit/>
          </a:bodyPr>
          <a:lstStyle/>
          <a:p>
            <a:pPr algn="r"/>
            <a:r>
              <a:rPr lang="en" sz="1467">
                <a:solidFill>
                  <a:schemeClr val="lt1"/>
                </a:solidFill>
              </a:rPr>
              <a:t>Delivery Team</a:t>
            </a:r>
            <a:endParaRPr sz="1467">
              <a:solidFill>
                <a:schemeClr val="lt1"/>
              </a:solidFill>
            </a:endParaRPr>
          </a:p>
        </p:txBody>
      </p:sp>
      <p:sp>
        <p:nvSpPr>
          <p:cNvPr id="194" name="Google Shape;194;p34"/>
          <p:cNvSpPr txBox="1">
            <a:spLocks noGrp="1"/>
          </p:cNvSpPr>
          <p:nvPr>
            <p:ph type="sldNum" idx="12"/>
          </p:nvPr>
        </p:nvSpPr>
        <p:spPr>
          <a:xfrm>
            <a:off x="11409033" y="6419533"/>
            <a:ext cx="731600" cy="230400"/>
          </a:xfrm>
          <a:prstGeom prst="rect">
            <a:avLst/>
          </a:prstGeom>
        </p:spPr>
        <p:txBody>
          <a:bodyPr spcFirstLastPara="1" vert="horz" wrap="square" lIns="121900" tIns="121900" rIns="121900" bIns="121900" rtlCol="0" anchor="t" anchorCtr="0">
            <a:noAutofit/>
          </a:bodyPr>
          <a:lstStyle/>
          <a:p>
            <a:pPr algn="r"/>
            <a:fld id="{00000000-1234-1234-1234-123412341234}" type="slidenum">
              <a:rPr lang="en"/>
              <a:pPr algn="r"/>
              <a:t>6</a:t>
            </a:fld>
            <a:endParaRPr/>
          </a:p>
        </p:txBody>
      </p:sp>
      <p:sp>
        <p:nvSpPr>
          <p:cNvPr id="195" name="Google Shape;195;p34"/>
          <p:cNvSpPr txBox="1"/>
          <p:nvPr/>
        </p:nvSpPr>
        <p:spPr>
          <a:xfrm>
            <a:off x="487100" y="84610"/>
            <a:ext cx="11188088" cy="393600"/>
          </a:xfrm>
          <a:prstGeom prst="rect">
            <a:avLst/>
          </a:prstGeom>
          <a:noFill/>
          <a:ln>
            <a:noFill/>
          </a:ln>
        </p:spPr>
        <p:txBody>
          <a:bodyPr spcFirstLastPara="1" wrap="square" lIns="36567" tIns="34267" rIns="68567" bIns="34267" anchor="t" anchorCtr="0">
            <a:noAutofit/>
          </a:bodyPr>
          <a:lstStyle/>
          <a:p>
            <a:pPr>
              <a:lnSpc>
                <a:spcPct val="90000"/>
              </a:lnSpc>
            </a:pPr>
            <a:r>
              <a:rPr lang="en-US" sz="2400" b="1">
                <a:solidFill>
                  <a:schemeClr val="dk2"/>
                </a:solidFill>
                <a:latin typeface="Raleway"/>
                <a:ea typeface="Raleway"/>
                <a:cs typeface="Raleway"/>
                <a:sym typeface="Raleway"/>
              </a:rPr>
              <a:t>Genesis Plus – Team/Org Structure</a:t>
            </a:r>
            <a:endParaRPr lang="en-US" sz="2100">
              <a:solidFill>
                <a:schemeClr val="dk2"/>
              </a:solidFill>
              <a:highlight>
                <a:srgbClr val="FFFF00"/>
              </a:highlight>
              <a:latin typeface="Raleway"/>
              <a:ea typeface="Raleway"/>
              <a:cs typeface="Raleway"/>
            </a:endParaRPr>
          </a:p>
        </p:txBody>
      </p:sp>
      <p:sp>
        <p:nvSpPr>
          <p:cNvPr id="196" name="Google Shape;196;p34"/>
          <p:cNvSpPr/>
          <p:nvPr/>
        </p:nvSpPr>
        <p:spPr>
          <a:xfrm>
            <a:off x="5206031" y="4213130"/>
            <a:ext cx="1545259" cy="1624985"/>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300" b="1">
                <a:solidFill>
                  <a:srgbClr val="FFFFFF"/>
                </a:solidFill>
                <a:latin typeface="Raleway"/>
                <a:sym typeface="Raleway"/>
              </a:rPr>
              <a:t>Architecture &amp; Design</a:t>
            </a:r>
          </a:p>
          <a:p>
            <a:pPr algn="ctr"/>
            <a:endParaRPr lang="en-US" sz="1300" b="1">
              <a:solidFill>
                <a:srgbClr val="FFFFFF"/>
              </a:solidFill>
              <a:latin typeface="Raleway"/>
              <a:sym typeface="Raleway"/>
            </a:endParaRPr>
          </a:p>
          <a:p>
            <a:pPr algn="ctr"/>
            <a:r>
              <a:rPr lang="en-US" sz="1200">
                <a:solidFill>
                  <a:srgbClr val="FFFFFF"/>
                </a:solidFill>
                <a:latin typeface="Raleway"/>
              </a:rPr>
              <a:t>Aditya </a:t>
            </a:r>
            <a:r>
              <a:rPr lang="en-US" sz="1200" err="1">
                <a:solidFill>
                  <a:srgbClr val="FFFFFF"/>
                </a:solidFill>
                <a:latin typeface="Raleway"/>
              </a:rPr>
              <a:t>Gondesi</a:t>
            </a:r>
            <a:endParaRPr lang="en-US" sz="1200">
              <a:solidFill>
                <a:srgbClr val="FFFFFF"/>
              </a:solidFill>
              <a:latin typeface="Raleway"/>
            </a:endParaRPr>
          </a:p>
          <a:p>
            <a:pPr algn="ctr"/>
            <a:r>
              <a:rPr lang="en-US" sz="1200">
                <a:solidFill>
                  <a:srgbClr val="FFFFFF"/>
                </a:solidFill>
                <a:latin typeface="Raleway"/>
              </a:rPr>
              <a:t>Pablo Marotta</a:t>
            </a:r>
          </a:p>
          <a:p>
            <a:pPr algn="ctr"/>
            <a:r>
              <a:rPr lang="en" sz="1200">
                <a:solidFill>
                  <a:srgbClr val="FFFFFF"/>
                </a:solidFill>
                <a:latin typeface="Raleway"/>
                <a:sym typeface="Raleway"/>
              </a:rPr>
              <a:t>Venkat Marakala</a:t>
            </a:r>
            <a:endParaRPr lang="en" sz="1200">
              <a:solidFill>
                <a:srgbClr val="FFFFFF"/>
              </a:solidFill>
              <a:latin typeface="Raleway"/>
            </a:endParaRPr>
          </a:p>
          <a:p>
            <a:pPr algn="ctr"/>
            <a:endParaRPr lang="en" sz="1300">
              <a:solidFill>
                <a:srgbClr val="FFFFFF"/>
              </a:solidFill>
              <a:latin typeface="Raleway"/>
            </a:endParaRPr>
          </a:p>
        </p:txBody>
      </p:sp>
      <p:sp>
        <p:nvSpPr>
          <p:cNvPr id="198" name="Google Shape;198;p34"/>
          <p:cNvSpPr/>
          <p:nvPr/>
        </p:nvSpPr>
        <p:spPr>
          <a:xfrm>
            <a:off x="6435143" y="924945"/>
            <a:ext cx="2382400" cy="6452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333" b="1">
                <a:solidFill>
                  <a:srgbClr val="FFFFFF"/>
                </a:solidFill>
                <a:latin typeface="Raleway"/>
                <a:ea typeface="Raleway"/>
                <a:cs typeface="Raleway"/>
                <a:sym typeface="Raleway"/>
              </a:rPr>
              <a:t>Engagement Sponsor</a:t>
            </a:r>
            <a:endParaRPr sz="1333" b="1">
              <a:solidFill>
                <a:srgbClr val="FFFFFF"/>
              </a:solidFill>
              <a:latin typeface="Raleway"/>
              <a:ea typeface="Raleway"/>
              <a:cs typeface="Raleway"/>
              <a:sym typeface="Raleway"/>
            </a:endParaRPr>
          </a:p>
          <a:p>
            <a:pPr algn="ctr"/>
            <a:r>
              <a:rPr lang="en-US" sz="1200">
                <a:solidFill>
                  <a:srgbClr val="FFFFFF"/>
                </a:solidFill>
                <a:latin typeface="Raleway"/>
                <a:ea typeface="Raleway"/>
                <a:cs typeface="Raleway"/>
                <a:sym typeface="Raleway"/>
              </a:rPr>
              <a:t>Harish Ramani</a:t>
            </a:r>
          </a:p>
        </p:txBody>
      </p:sp>
      <p:sp>
        <p:nvSpPr>
          <p:cNvPr id="201" name="Google Shape;201;p34"/>
          <p:cNvSpPr/>
          <p:nvPr/>
        </p:nvSpPr>
        <p:spPr>
          <a:xfrm>
            <a:off x="8956058" y="3288409"/>
            <a:ext cx="2376400" cy="6452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300" b="1">
                <a:solidFill>
                  <a:srgbClr val="FFFFFF"/>
                </a:solidFill>
                <a:latin typeface="Raleway"/>
                <a:ea typeface="Raleway"/>
                <a:cs typeface="Raleway"/>
                <a:sym typeface="Raleway"/>
              </a:rPr>
              <a:t>Product Owner</a:t>
            </a:r>
            <a:endParaRPr sz="1300" b="1">
              <a:solidFill>
                <a:srgbClr val="FFFFFF"/>
              </a:solidFill>
              <a:latin typeface="Raleway"/>
              <a:ea typeface="Raleway"/>
              <a:cs typeface="Raleway"/>
              <a:sym typeface="Raleway"/>
            </a:endParaRPr>
          </a:p>
          <a:p>
            <a:pPr algn="ctr"/>
            <a:r>
              <a:rPr lang="en-US" sz="1200">
                <a:solidFill>
                  <a:srgbClr val="FFFFFF"/>
                </a:solidFill>
                <a:latin typeface="Raleway"/>
                <a:ea typeface="Raleway"/>
                <a:cs typeface="Raleway"/>
                <a:sym typeface="Raleway"/>
              </a:rPr>
              <a:t>Sai Pedditi</a:t>
            </a:r>
          </a:p>
          <a:p>
            <a:pPr algn="ctr"/>
            <a:r>
              <a:rPr lang="en-US" sz="1200">
                <a:solidFill>
                  <a:srgbClr val="FFFFFF"/>
                </a:solidFill>
                <a:latin typeface="Raleway"/>
                <a:ea typeface="Raleway"/>
                <a:cs typeface="Raleway"/>
                <a:sym typeface="Raleway"/>
              </a:rPr>
              <a:t>Balaji Srinivasan</a:t>
            </a:r>
          </a:p>
        </p:txBody>
      </p:sp>
      <p:sp>
        <p:nvSpPr>
          <p:cNvPr id="204" name="Google Shape;204;p34"/>
          <p:cNvSpPr/>
          <p:nvPr/>
        </p:nvSpPr>
        <p:spPr>
          <a:xfrm>
            <a:off x="3837457" y="3272185"/>
            <a:ext cx="2998405" cy="6452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300" b="1">
                <a:solidFill>
                  <a:srgbClr val="FFFFFF"/>
                </a:solidFill>
                <a:latin typeface="Raleway"/>
                <a:ea typeface="Raleway"/>
                <a:cs typeface="Raleway"/>
                <a:sym typeface="Raleway"/>
              </a:rPr>
              <a:t>Project Manager / Scrum Master </a:t>
            </a:r>
            <a:endParaRPr sz="1300" b="1">
              <a:solidFill>
                <a:srgbClr val="FFFFFF"/>
              </a:solidFill>
              <a:latin typeface="Raleway"/>
              <a:ea typeface="Raleway"/>
              <a:cs typeface="Raleway"/>
              <a:sym typeface="Raleway"/>
            </a:endParaRPr>
          </a:p>
          <a:p>
            <a:pPr algn="ctr"/>
            <a:r>
              <a:rPr lang="en-US" sz="1200">
                <a:solidFill>
                  <a:srgbClr val="FFFFFF"/>
                </a:solidFill>
                <a:latin typeface="Raleway"/>
                <a:sym typeface="Raleway"/>
              </a:rPr>
              <a:t>Rick Seiden</a:t>
            </a:r>
            <a:endParaRPr lang="en-US"/>
          </a:p>
        </p:txBody>
      </p:sp>
      <p:sp>
        <p:nvSpPr>
          <p:cNvPr id="206" name="Google Shape;206;p34"/>
          <p:cNvSpPr/>
          <p:nvPr/>
        </p:nvSpPr>
        <p:spPr>
          <a:xfrm>
            <a:off x="627134" y="2054362"/>
            <a:ext cx="2646708" cy="634143"/>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200" b="1">
                <a:solidFill>
                  <a:srgbClr val="FFFFFF"/>
                </a:solidFill>
                <a:latin typeface="Raleway"/>
                <a:ea typeface="Raleway"/>
                <a:cs typeface="Raleway"/>
                <a:sym typeface="Raleway"/>
              </a:rPr>
              <a:t>Orders To Cash</a:t>
            </a:r>
            <a:endParaRPr sz="1200" b="1">
              <a:solidFill>
                <a:srgbClr val="FFFFFF"/>
              </a:solidFill>
              <a:latin typeface="Raleway"/>
              <a:ea typeface="Raleway"/>
              <a:cs typeface="Raleway"/>
              <a:sym typeface="Raleway"/>
            </a:endParaRPr>
          </a:p>
          <a:p>
            <a:pPr algn="ctr"/>
            <a:r>
              <a:rPr lang="en-US" sz="1000">
                <a:solidFill>
                  <a:srgbClr val="FFFFFF"/>
                </a:solidFill>
                <a:latin typeface="Raleway"/>
                <a:sym typeface="Raleway"/>
              </a:rPr>
              <a:t>Alice Starliper, Lory Vasquez</a:t>
            </a:r>
          </a:p>
          <a:p>
            <a:pPr algn="ctr"/>
            <a:r>
              <a:rPr lang="en-US" sz="1000">
                <a:solidFill>
                  <a:srgbClr val="FFFFFF"/>
                </a:solidFill>
                <a:latin typeface="Raleway"/>
                <a:sym typeface="Raleway"/>
              </a:rPr>
              <a:t>Monica </a:t>
            </a:r>
            <a:r>
              <a:rPr lang="en-US" sz="1000">
                <a:solidFill>
                  <a:srgbClr val="FFFFFF"/>
                </a:solidFill>
                <a:latin typeface="Raleway"/>
              </a:rPr>
              <a:t>Saenzpardo</a:t>
            </a:r>
            <a:endParaRPr lang="en-US" sz="1000">
              <a:solidFill>
                <a:srgbClr val="FFFFFF"/>
              </a:solidFill>
              <a:latin typeface="Raleway"/>
              <a:sym typeface="Raleway"/>
            </a:endParaRPr>
          </a:p>
        </p:txBody>
      </p:sp>
      <p:sp>
        <p:nvSpPr>
          <p:cNvPr id="207" name="Google Shape;207;p34"/>
          <p:cNvSpPr/>
          <p:nvPr/>
        </p:nvSpPr>
        <p:spPr>
          <a:xfrm>
            <a:off x="590139" y="1316119"/>
            <a:ext cx="2618166" cy="634143"/>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200" b="1">
                <a:solidFill>
                  <a:srgbClr val="FFFFFF"/>
                </a:solidFill>
                <a:latin typeface="Raleway"/>
                <a:ea typeface="Raleway"/>
                <a:cs typeface="Raleway"/>
                <a:sym typeface="Raleway"/>
              </a:rPr>
              <a:t>Finance</a:t>
            </a:r>
            <a:endParaRPr sz="1200" b="1">
              <a:solidFill>
                <a:srgbClr val="FFFFFF"/>
              </a:solidFill>
              <a:latin typeface="Raleway"/>
              <a:ea typeface="Raleway"/>
              <a:cs typeface="Raleway"/>
              <a:sym typeface="Raleway"/>
            </a:endParaRPr>
          </a:p>
          <a:p>
            <a:pPr algn="ctr"/>
            <a:r>
              <a:rPr lang="en" sz="1000">
                <a:solidFill>
                  <a:srgbClr val="FFFFFF"/>
                </a:solidFill>
                <a:latin typeface="Raleway"/>
                <a:sym typeface="Raleway"/>
              </a:rPr>
              <a:t>Edgar Hernandez, Hugo Olivares, Kevin Richardson, Vincent Martinez</a:t>
            </a:r>
            <a:endParaRPr sz="1000">
              <a:solidFill>
                <a:srgbClr val="FFFFFF"/>
              </a:solidFill>
              <a:latin typeface="Raleway"/>
              <a:sym typeface="Raleway"/>
            </a:endParaRPr>
          </a:p>
        </p:txBody>
      </p:sp>
      <p:sp>
        <p:nvSpPr>
          <p:cNvPr id="208" name="Google Shape;208;p34"/>
          <p:cNvSpPr/>
          <p:nvPr/>
        </p:nvSpPr>
        <p:spPr>
          <a:xfrm>
            <a:off x="610751" y="2792605"/>
            <a:ext cx="2646708" cy="793046"/>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200" b="1">
                <a:solidFill>
                  <a:srgbClr val="FFFFFF"/>
                </a:solidFill>
                <a:latin typeface="Raleway"/>
                <a:ea typeface="Raleway"/>
                <a:cs typeface="Raleway"/>
                <a:sym typeface="Raleway"/>
              </a:rPr>
              <a:t>Procure To Pay</a:t>
            </a:r>
          </a:p>
          <a:p>
            <a:pPr algn="ctr"/>
            <a:r>
              <a:rPr lang="en-US" sz="1000">
                <a:solidFill>
                  <a:srgbClr val="FFFFFF"/>
                </a:solidFill>
                <a:latin typeface="Raleway"/>
                <a:ea typeface="Raleway"/>
                <a:cs typeface="Raleway"/>
                <a:sym typeface="Raleway"/>
              </a:rPr>
              <a:t>Romeo Chen, Jerri Bossie</a:t>
            </a:r>
          </a:p>
          <a:p>
            <a:pPr algn="ctr"/>
            <a:r>
              <a:rPr lang="en-US" sz="1000">
                <a:solidFill>
                  <a:srgbClr val="FFFFFF"/>
                </a:solidFill>
                <a:latin typeface="Raleway"/>
                <a:ea typeface="Raleway"/>
                <a:cs typeface="Raleway"/>
                <a:sym typeface="Raleway"/>
              </a:rPr>
              <a:t>Sherri Crawford, Edlyn Soler, Michelle Ortiz</a:t>
            </a:r>
          </a:p>
        </p:txBody>
      </p:sp>
      <p:sp>
        <p:nvSpPr>
          <p:cNvPr id="209" name="Google Shape;209;p34"/>
          <p:cNvSpPr/>
          <p:nvPr/>
        </p:nvSpPr>
        <p:spPr>
          <a:xfrm>
            <a:off x="627134" y="6096969"/>
            <a:ext cx="2593328" cy="616549"/>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200" b="1">
                <a:solidFill>
                  <a:srgbClr val="FFFFFF"/>
                </a:solidFill>
                <a:latin typeface="Raleway"/>
                <a:ea typeface="Raleway"/>
                <a:cs typeface="Raleway"/>
                <a:sym typeface="Raleway"/>
              </a:rPr>
              <a:t>User Acceptance Tester(s)</a:t>
            </a:r>
            <a:endParaRPr sz="1200" b="1">
              <a:solidFill>
                <a:srgbClr val="FFFFFF"/>
              </a:solidFill>
              <a:latin typeface="Raleway"/>
              <a:ea typeface="Raleway"/>
              <a:cs typeface="Raleway"/>
              <a:sym typeface="Raleway"/>
            </a:endParaRPr>
          </a:p>
          <a:p>
            <a:pPr algn="ctr"/>
            <a:r>
              <a:rPr lang="en-US" sz="1000">
                <a:solidFill>
                  <a:srgbClr val="FFFFFF"/>
                </a:solidFill>
                <a:latin typeface="Raleway"/>
                <a:ea typeface="Raleway"/>
                <a:cs typeface="Raleway"/>
                <a:sym typeface="Raleway"/>
              </a:rPr>
              <a:t>TBD</a:t>
            </a:r>
            <a:endParaRPr sz="1200">
              <a:solidFill>
                <a:srgbClr val="FFFFFF"/>
              </a:solidFill>
              <a:latin typeface="Raleway"/>
              <a:ea typeface="Raleway"/>
              <a:cs typeface="Raleway"/>
              <a:sym typeface="Raleway"/>
            </a:endParaRPr>
          </a:p>
        </p:txBody>
      </p:sp>
      <p:sp>
        <p:nvSpPr>
          <p:cNvPr id="20" name="Google Shape;197;p34">
            <a:extLst>
              <a:ext uri="{FF2B5EF4-FFF2-40B4-BE49-F238E27FC236}">
                <a16:creationId xmlns:a16="http://schemas.microsoft.com/office/drawing/2014/main" id="{F27490BC-6E9E-3581-1D74-7F6E1AD27555}"/>
              </a:ext>
            </a:extLst>
          </p:cNvPr>
          <p:cNvSpPr/>
          <p:nvPr/>
        </p:nvSpPr>
        <p:spPr>
          <a:xfrm>
            <a:off x="6853558" y="4213130"/>
            <a:ext cx="1599107" cy="1624985"/>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300" b="1">
                <a:solidFill>
                  <a:srgbClr val="FFFFFF"/>
                </a:solidFill>
                <a:latin typeface="Raleway"/>
                <a:ea typeface="Raleway"/>
                <a:cs typeface="Raleway"/>
              </a:rPr>
              <a:t>Data Engineering</a:t>
            </a:r>
          </a:p>
          <a:p>
            <a:pPr algn="ctr"/>
            <a:endParaRPr lang="en-US" sz="1300" b="1">
              <a:solidFill>
                <a:srgbClr val="FFFFFF"/>
              </a:solidFill>
              <a:latin typeface="Raleway"/>
              <a:ea typeface="Raleway"/>
              <a:cs typeface="Raleway"/>
            </a:endParaRPr>
          </a:p>
          <a:p>
            <a:pPr algn="ctr"/>
            <a:r>
              <a:rPr lang="en-US" sz="1100">
                <a:solidFill>
                  <a:srgbClr val="FFFFFF"/>
                </a:solidFill>
                <a:latin typeface="Raleway"/>
                <a:ea typeface="Raleway"/>
                <a:cs typeface="Raleway"/>
                <a:sym typeface="Raleway"/>
              </a:rPr>
              <a:t>Gurpreet Singh, </a:t>
            </a:r>
            <a:endParaRPr lang="en-US" sz="1100">
              <a:solidFill>
                <a:srgbClr val="FFFFFF"/>
              </a:solidFill>
              <a:latin typeface="Raleway"/>
              <a:ea typeface="Raleway"/>
              <a:cs typeface="Raleway"/>
            </a:endParaRPr>
          </a:p>
          <a:p>
            <a:pPr algn="ctr"/>
            <a:r>
              <a:rPr lang="en-US" sz="1100">
                <a:solidFill>
                  <a:srgbClr val="FFFFFF"/>
                </a:solidFill>
                <a:latin typeface="Raleway"/>
              </a:rPr>
              <a:t>Priyanka </a:t>
            </a:r>
            <a:r>
              <a:rPr lang="en-US" sz="1100" err="1">
                <a:solidFill>
                  <a:srgbClr val="FFFFFF"/>
                </a:solidFill>
                <a:latin typeface="Raleway"/>
              </a:rPr>
              <a:t>Meshram</a:t>
            </a:r>
            <a:endParaRPr lang="en-US" sz="1100">
              <a:solidFill>
                <a:srgbClr val="FFFFFF"/>
              </a:solidFill>
              <a:latin typeface="Raleway"/>
            </a:endParaRPr>
          </a:p>
          <a:p>
            <a:pPr algn="ctr"/>
            <a:r>
              <a:rPr lang="en-US" sz="1100">
                <a:solidFill>
                  <a:srgbClr val="FFFFFF"/>
                </a:solidFill>
                <a:latin typeface="Raleway"/>
              </a:rPr>
              <a:t>Vinod Kumar</a:t>
            </a:r>
          </a:p>
          <a:p>
            <a:pPr algn="ctr"/>
            <a:r>
              <a:rPr lang="en" sz="1100">
                <a:solidFill>
                  <a:srgbClr val="FFFFFF"/>
                </a:solidFill>
                <a:latin typeface="Raleway"/>
                <a:sym typeface="Raleway"/>
              </a:rPr>
              <a:t>Venkat Marakala</a:t>
            </a:r>
          </a:p>
          <a:p>
            <a:pPr algn="ctr"/>
            <a:r>
              <a:rPr lang="en-US" sz="1100" err="1">
                <a:solidFill>
                  <a:srgbClr val="FFFFFF"/>
                </a:solidFill>
                <a:latin typeface="Raleway"/>
                <a:sym typeface="Raleway"/>
              </a:rPr>
              <a:t>Pradhnya</a:t>
            </a:r>
            <a:r>
              <a:rPr lang="en-US" sz="1100">
                <a:solidFill>
                  <a:srgbClr val="FFFFFF"/>
                </a:solidFill>
                <a:latin typeface="Raleway"/>
                <a:sym typeface="Raleway"/>
              </a:rPr>
              <a:t> </a:t>
            </a:r>
            <a:r>
              <a:rPr lang="en-US" sz="1100" err="1">
                <a:solidFill>
                  <a:srgbClr val="FFFFFF"/>
                </a:solidFill>
                <a:latin typeface="Raleway"/>
                <a:sym typeface="Raleway"/>
              </a:rPr>
              <a:t>Shahu</a:t>
            </a:r>
            <a:endParaRPr lang="en-US" sz="1100">
              <a:solidFill>
                <a:srgbClr val="FFFFFF"/>
              </a:solidFill>
              <a:latin typeface="Raleway"/>
              <a:sym typeface="Raleway"/>
            </a:endParaRPr>
          </a:p>
          <a:p>
            <a:pPr algn="ctr"/>
            <a:r>
              <a:rPr lang="en-US" sz="1100">
                <a:solidFill>
                  <a:srgbClr val="FFFFFF"/>
                </a:solidFill>
                <a:latin typeface="Raleway"/>
                <a:sym typeface="Raleway"/>
              </a:rPr>
              <a:t>Open (2)</a:t>
            </a:r>
            <a:endParaRPr lang="en-US" sz="1100">
              <a:solidFill>
                <a:srgbClr val="FFFFFF"/>
              </a:solidFill>
              <a:latin typeface="Raleway"/>
            </a:endParaRPr>
          </a:p>
        </p:txBody>
      </p:sp>
      <p:sp>
        <p:nvSpPr>
          <p:cNvPr id="3" name="Google Shape;204;p34">
            <a:extLst>
              <a:ext uri="{FF2B5EF4-FFF2-40B4-BE49-F238E27FC236}">
                <a16:creationId xmlns:a16="http://schemas.microsoft.com/office/drawing/2014/main" id="{67869D21-3D41-803C-9F1E-97D155BAD0AD}"/>
              </a:ext>
            </a:extLst>
          </p:cNvPr>
          <p:cNvSpPr/>
          <p:nvPr/>
        </p:nvSpPr>
        <p:spPr>
          <a:xfrm>
            <a:off x="3527187" y="4213130"/>
            <a:ext cx="1549259" cy="1624985"/>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 sz="1300" b="1">
                <a:solidFill>
                  <a:srgbClr val="FFFFFF"/>
                </a:solidFill>
                <a:latin typeface="Raleway"/>
                <a:ea typeface="Raleway"/>
                <a:cs typeface="Raleway"/>
                <a:sym typeface="Raleway"/>
              </a:rPr>
              <a:t>Business Analysts</a:t>
            </a:r>
            <a:endParaRPr lang="en" sz="1300" b="1">
              <a:solidFill>
                <a:srgbClr val="FFFFFF"/>
              </a:solidFill>
              <a:latin typeface="Raleway"/>
              <a:ea typeface="Raleway"/>
              <a:cs typeface="Raleway"/>
            </a:endParaRPr>
          </a:p>
          <a:p>
            <a:pPr algn="ctr"/>
            <a:endParaRPr lang="en" sz="1300">
              <a:solidFill>
                <a:srgbClr val="FFFFFF"/>
              </a:solidFill>
              <a:latin typeface="Raleway"/>
              <a:ea typeface="Raleway"/>
              <a:cs typeface="Raleway"/>
              <a:sym typeface="Raleway"/>
            </a:endParaRPr>
          </a:p>
          <a:p>
            <a:pPr algn="ctr"/>
            <a:endParaRPr lang="en" sz="1300">
              <a:solidFill>
                <a:srgbClr val="FFFFFF"/>
              </a:solidFill>
              <a:latin typeface="Raleway"/>
              <a:ea typeface="Raleway"/>
              <a:cs typeface="Raleway"/>
              <a:sym typeface="Raleway"/>
            </a:endParaRPr>
          </a:p>
          <a:p>
            <a:pPr algn="ctr"/>
            <a:r>
              <a:rPr lang="en" sz="1200">
                <a:solidFill>
                  <a:srgbClr val="FFFFFF"/>
                </a:solidFill>
                <a:latin typeface="Raleway"/>
                <a:ea typeface="Raleway"/>
                <a:cs typeface="Raleway"/>
                <a:sym typeface="Raleway"/>
              </a:rPr>
              <a:t>Mel Blizzard </a:t>
            </a:r>
          </a:p>
          <a:p>
            <a:pPr algn="ctr"/>
            <a:r>
              <a:rPr lang="en" sz="1200">
                <a:solidFill>
                  <a:srgbClr val="FFFFFF"/>
                </a:solidFill>
                <a:latin typeface="Raleway"/>
                <a:ea typeface="Raleway"/>
                <a:cs typeface="Raleway"/>
                <a:sym typeface="Raleway"/>
              </a:rPr>
              <a:t>Derek Spear</a:t>
            </a:r>
          </a:p>
          <a:p>
            <a:pPr algn="ctr"/>
            <a:endParaRPr lang="en" sz="1300">
              <a:solidFill>
                <a:srgbClr val="FFFFFF"/>
              </a:solidFill>
              <a:latin typeface="Raleway"/>
              <a:ea typeface="Raleway"/>
              <a:cs typeface="Raleway"/>
              <a:sym typeface="Raleway"/>
            </a:endParaRPr>
          </a:p>
          <a:p>
            <a:pPr algn="ctr"/>
            <a:endParaRPr lang="en" sz="1300">
              <a:solidFill>
                <a:srgbClr val="FFFFFF"/>
              </a:solidFill>
              <a:latin typeface="Raleway"/>
              <a:ea typeface="Raleway"/>
              <a:cs typeface="Raleway"/>
              <a:sym typeface="Raleway"/>
            </a:endParaRPr>
          </a:p>
        </p:txBody>
      </p:sp>
      <p:sp>
        <p:nvSpPr>
          <p:cNvPr id="22" name="Google Shape;198;p34">
            <a:extLst>
              <a:ext uri="{FF2B5EF4-FFF2-40B4-BE49-F238E27FC236}">
                <a16:creationId xmlns:a16="http://schemas.microsoft.com/office/drawing/2014/main" id="{A9708119-E4BA-57DA-2362-C07CDB5472ED}"/>
              </a:ext>
            </a:extLst>
          </p:cNvPr>
          <p:cNvSpPr/>
          <p:nvPr/>
        </p:nvSpPr>
        <p:spPr>
          <a:xfrm>
            <a:off x="3837457" y="1713500"/>
            <a:ext cx="4932687" cy="921289"/>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300" b="1">
                <a:solidFill>
                  <a:srgbClr val="FFFFFF"/>
                </a:solidFill>
                <a:latin typeface="Raleway"/>
                <a:ea typeface="Raleway"/>
                <a:cs typeface="Raleway"/>
                <a:sym typeface="Raleway"/>
              </a:rPr>
              <a:t>Steering Committee</a:t>
            </a:r>
          </a:p>
          <a:p>
            <a:pPr algn="ctr"/>
            <a:r>
              <a:rPr lang="en-US" sz="1200">
                <a:solidFill>
                  <a:srgbClr val="FFFFFF"/>
                </a:solidFill>
                <a:latin typeface="Raleway"/>
                <a:ea typeface="Raleway"/>
                <a:cs typeface="Raleway"/>
                <a:sym typeface="Raleway"/>
              </a:rPr>
              <a:t>Tracy Scheuerman, Aloke Mishra, Marisol Ayala, Matt Dunn, H&amp;W - TBD, Craig Antolik, Harish Ramani, Anil Johnson, Balaji Srinivasan</a:t>
            </a:r>
          </a:p>
        </p:txBody>
      </p:sp>
      <p:sp>
        <p:nvSpPr>
          <p:cNvPr id="23" name="Google Shape;198;p34">
            <a:extLst>
              <a:ext uri="{FF2B5EF4-FFF2-40B4-BE49-F238E27FC236}">
                <a16:creationId xmlns:a16="http://schemas.microsoft.com/office/drawing/2014/main" id="{FB44BF7B-5766-784F-6485-675C10F8136E}"/>
              </a:ext>
            </a:extLst>
          </p:cNvPr>
          <p:cNvSpPr/>
          <p:nvPr/>
        </p:nvSpPr>
        <p:spPr>
          <a:xfrm>
            <a:off x="9181189" y="1740826"/>
            <a:ext cx="1926138" cy="921289"/>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333" b="1">
                <a:solidFill>
                  <a:srgbClr val="FFFFFF"/>
                </a:solidFill>
                <a:latin typeface="Raleway"/>
                <a:ea typeface="Raleway"/>
                <a:cs typeface="Raleway"/>
                <a:sym typeface="Raleway"/>
              </a:rPr>
              <a:t>PMO</a:t>
            </a:r>
            <a:endParaRPr sz="1333" b="1">
              <a:solidFill>
                <a:srgbClr val="FFFFFF"/>
              </a:solidFill>
              <a:latin typeface="Raleway"/>
              <a:ea typeface="Raleway"/>
              <a:cs typeface="Raleway"/>
              <a:sym typeface="Raleway"/>
            </a:endParaRPr>
          </a:p>
          <a:p>
            <a:pPr algn="ctr"/>
            <a:r>
              <a:rPr lang="en-US" sz="1200">
                <a:solidFill>
                  <a:srgbClr val="FFFFFF"/>
                </a:solidFill>
                <a:latin typeface="Raleway"/>
                <a:ea typeface="Raleway"/>
                <a:cs typeface="Raleway"/>
                <a:sym typeface="Raleway"/>
              </a:rPr>
              <a:t>Gayle Isles</a:t>
            </a:r>
          </a:p>
          <a:p>
            <a:pPr algn="ctr"/>
            <a:r>
              <a:rPr lang="en-US" sz="1200">
                <a:solidFill>
                  <a:srgbClr val="FFFFFF"/>
                </a:solidFill>
                <a:latin typeface="Raleway"/>
                <a:ea typeface="Raleway"/>
                <a:cs typeface="Raleway"/>
                <a:sym typeface="Raleway"/>
              </a:rPr>
              <a:t>Balaji Srinivasan </a:t>
            </a:r>
          </a:p>
          <a:p>
            <a:pPr algn="ctr"/>
            <a:r>
              <a:rPr lang="en-US" sz="1200">
                <a:solidFill>
                  <a:srgbClr val="FFFFFF"/>
                </a:solidFill>
                <a:latin typeface="Raleway"/>
                <a:ea typeface="Raleway"/>
                <a:cs typeface="Raleway"/>
                <a:sym typeface="Raleway"/>
              </a:rPr>
              <a:t> Sai Pedditi </a:t>
            </a:r>
          </a:p>
        </p:txBody>
      </p:sp>
      <p:sp>
        <p:nvSpPr>
          <p:cNvPr id="24" name="TextBox 23">
            <a:extLst>
              <a:ext uri="{FF2B5EF4-FFF2-40B4-BE49-F238E27FC236}">
                <a16:creationId xmlns:a16="http://schemas.microsoft.com/office/drawing/2014/main" id="{8AC3CBE3-10D9-15C7-D764-CFC940F4BA95}"/>
              </a:ext>
            </a:extLst>
          </p:cNvPr>
          <p:cNvSpPr txBox="1"/>
          <p:nvPr/>
        </p:nvSpPr>
        <p:spPr>
          <a:xfrm>
            <a:off x="3436543" y="2805470"/>
            <a:ext cx="8379600" cy="369332"/>
          </a:xfrm>
          <a:prstGeom prst="rect">
            <a:avLst/>
          </a:prstGeom>
          <a:noFill/>
        </p:spPr>
        <p:txBody>
          <a:bodyPr wrap="square">
            <a:spAutoFit/>
          </a:bodyPr>
          <a:lstStyle/>
          <a:p>
            <a:pPr algn="ctr"/>
            <a:r>
              <a:rPr lang="en-US" sz="1800" b="1">
                <a:solidFill>
                  <a:schemeClr val="tx1">
                    <a:lumMod val="75000"/>
                    <a:lumOff val="25000"/>
                  </a:schemeClr>
                </a:solidFill>
                <a:latin typeface="Raleway"/>
                <a:ea typeface="Raleway"/>
                <a:cs typeface="Raleway"/>
                <a:sym typeface="Raleway"/>
              </a:rPr>
              <a:t>Project Team</a:t>
            </a:r>
          </a:p>
        </p:txBody>
      </p:sp>
      <p:sp>
        <p:nvSpPr>
          <p:cNvPr id="2" name="Google Shape;197;p34">
            <a:extLst>
              <a:ext uri="{FF2B5EF4-FFF2-40B4-BE49-F238E27FC236}">
                <a16:creationId xmlns:a16="http://schemas.microsoft.com/office/drawing/2014/main" id="{24BBF78E-A2FD-DBF6-0E47-36D4A7DD7DE5}"/>
              </a:ext>
            </a:extLst>
          </p:cNvPr>
          <p:cNvSpPr/>
          <p:nvPr/>
        </p:nvSpPr>
        <p:spPr>
          <a:xfrm>
            <a:off x="10234744" y="4213130"/>
            <a:ext cx="1599107" cy="1586868"/>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100" b="1">
                <a:solidFill>
                  <a:srgbClr val="FFFFFF"/>
                </a:solidFill>
                <a:latin typeface="Raleway"/>
                <a:ea typeface="Raleway"/>
                <a:cs typeface="Raleway"/>
              </a:rPr>
              <a:t>Report Developers</a:t>
            </a:r>
          </a:p>
          <a:p>
            <a:pPr algn="ctr"/>
            <a:endParaRPr lang="en-US" sz="1100" b="1">
              <a:solidFill>
                <a:srgbClr val="FFFFFF"/>
              </a:solidFill>
              <a:latin typeface="Raleway"/>
              <a:ea typeface="Raleway"/>
              <a:cs typeface="Raleway"/>
            </a:endParaRPr>
          </a:p>
          <a:p>
            <a:pPr algn="ctr"/>
            <a:r>
              <a:rPr lang="en-US" sz="1200">
                <a:solidFill>
                  <a:schemeClr val="bg1"/>
                </a:solidFill>
                <a:effectLst/>
                <a:latin typeface="Raleway" pitchFamily="2" charset="0"/>
                <a:ea typeface="Calibri" panose="020F0502020204030204" pitchFamily="34" charset="0"/>
              </a:rPr>
              <a:t>Shivaram </a:t>
            </a:r>
            <a:r>
              <a:rPr lang="en-US" sz="1200" err="1">
                <a:solidFill>
                  <a:schemeClr val="bg1"/>
                </a:solidFill>
                <a:effectLst/>
                <a:latin typeface="Raleway" pitchFamily="2" charset="0"/>
                <a:ea typeface="Calibri" panose="020F0502020204030204" pitchFamily="34" charset="0"/>
              </a:rPr>
              <a:t>Kolla</a:t>
            </a:r>
            <a:endParaRPr lang="en-US" sz="1200">
              <a:solidFill>
                <a:schemeClr val="bg1"/>
              </a:solidFill>
              <a:effectLst/>
              <a:latin typeface="Raleway" pitchFamily="2" charset="0"/>
              <a:ea typeface="Calibri" panose="020F0502020204030204" pitchFamily="34" charset="0"/>
            </a:endParaRPr>
          </a:p>
          <a:p>
            <a:pPr algn="ctr"/>
            <a:r>
              <a:rPr lang="en-US" sz="1200">
                <a:solidFill>
                  <a:schemeClr val="bg1"/>
                </a:solidFill>
                <a:effectLst/>
                <a:latin typeface="Raleway" pitchFamily="2" charset="0"/>
                <a:ea typeface="Calibri" panose="020F0502020204030204" pitchFamily="34" charset="0"/>
              </a:rPr>
              <a:t>Lakshmi Narayana</a:t>
            </a:r>
            <a:endParaRPr lang="en-US" sz="1200">
              <a:solidFill>
                <a:schemeClr val="bg1"/>
              </a:solidFill>
              <a:latin typeface="Raleway" pitchFamily="2" charset="0"/>
            </a:endParaRPr>
          </a:p>
        </p:txBody>
      </p:sp>
      <p:sp>
        <p:nvSpPr>
          <p:cNvPr id="4" name="Google Shape;197;p34">
            <a:extLst>
              <a:ext uri="{FF2B5EF4-FFF2-40B4-BE49-F238E27FC236}">
                <a16:creationId xmlns:a16="http://schemas.microsoft.com/office/drawing/2014/main" id="{1621694B-FE1A-13A5-C863-96275B753616}"/>
              </a:ext>
            </a:extLst>
          </p:cNvPr>
          <p:cNvSpPr/>
          <p:nvPr/>
        </p:nvSpPr>
        <p:spPr>
          <a:xfrm>
            <a:off x="8554933" y="4213130"/>
            <a:ext cx="1599107" cy="1624985"/>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300" b="1">
                <a:solidFill>
                  <a:srgbClr val="FFFFFF"/>
                </a:solidFill>
                <a:latin typeface="Raleway"/>
                <a:ea typeface="Raleway"/>
                <a:cs typeface="Raleway"/>
              </a:rPr>
              <a:t>QA</a:t>
            </a:r>
          </a:p>
          <a:p>
            <a:pPr algn="ctr"/>
            <a:endParaRPr lang="en-US" sz="1300" b="1">
              <a:solidFill>
                <a:srgbClr val="FFFFFF"/>
              </a:solidFill>
              <a:latin typeface="Raleway"/>
              <a:ea typeface="Raleway"/>
              <a:cs typeface="Raleway"/>
            </a:endParaRPr>
          </a:p>
          <a:p>
            <a:pPr algn="ctr"/>
            <a:endParaRPr lang="en-US" sz="1300" b="1">
              <a:solidFill>
                <a:srgbClr val="FFFFFF"/>
              </a:solidFill>
              <a:latin typeface="Raleway"/>
              <a:ea typeface="Raleway"/>
              <a:cs typeface="Raleway"/>
            </a:endParaRPr>
          </a:p>
          <a:p>
            <a:pPr algn="ctr"/>
            <a:endParaRPr lang="en-US" sz="1300" b="1">
              <a:solidFill>
                <a:srgbClr val="FFFFFF"/>
              </a:solidFill>
              <a:latin typeface="Raleway"/>
              <a:ea typeface="Raleway"/>
              <a:cs typeface="Raleway"/>
            </a:endParaRPr>
          </a:p>
          <a:p>
            <a:pPr algn="ctr"/>
            <a:r>
              <a:rPr lang="en-US" sz="1200">
                <a:solidFill>
                  <a:schemeClr val="bg1"/>
                </a:solidFill>
                <a:effectLst/>
                <a:latin typeface="Raleway" pitchFamily="2" charset="0"/>
                <a:ea typeface="Calibri" panose="020F0502020204030204" pitchFamily="34" charset="0"/>
              </a:rPr>
              <a:t>Srinivas</a:t>
            </a:r>
            <a:r>
              <a:rPr lang="en-US" sz="1000">
                <a:solidFill>
                  <a:schemeClr val="bg1"/>
                </a:solidFill>
                <a:effectLst/>
                <a:latin typeface="Calibri" panose="020F0502020204030204" pitchFamily="34" charset="0"/>
                <a:ea typeface="Calibri" panose="020F0502020204030204" pitchFamily="34" charset="0"/>
              </a:rPr>
              <a:t> </a:t>
            </a:r>
            <a:r>
              <a:rPr lang="en-US" sz="1200" err="1">
                <a:solidFill>
                  <a:schemeClr val="bg1"/>
                </a:solidFill>
                <a:latin typeface="Raleway" pitchFamily="2" charset="0"/>
              </a:rPr>
              <a:t>Maram</a:t>
            </a:r>
            <a:endParaRPr lang="en-US" sz="1200">
              <a:solidFill>
                <a:schemeClr val="bg1"/>
              </a:solidFill>
              <a:latin typeface="Raleway" pitchFamily="2" charset="0"/>
            </a:endParaRPr>
          </a:p>
          <a:p>
            <a:pPr algn="ctr"/>
            <a:r>
              <a:rPr lang="en-US" sz="1200">
                <a:solidFill>
                  <a:schemeClr val="bg1"/>
                </a:solidFill>
                <a:latin typeface="Raleway" pitchFamily="2" charset="0"/>
              </a:rPr>
              <a:t>Neha Jain</a:t>
            </a:r>
          </a:p>
        </p:txBody>
      </p:sp>
      <p:sp>
        <p:nvSpPr>
          <p:cNvPr id="7" name="Google Shape;209;p34">
            <a:extLst>
              <a:ext uri="{FF2B5EF4-FFF2-40B4-BE49-F238E27FC236}">
                <a16:creationId xmlns:a16="http://schemas.microsoft.com/office/drawing/2014/main" id="{1A77C2A8-7406-6EA1-DECB-62CF370172B3}"/>
              </a:ext>
            </a:extLst>
          </p:cNvPr>
          <p:cNvSpPr/>
          <p:nvPr/>
        </p:nvSpPr>
        <p:spPr>
          <a:xfrm>
            <a:off x="590139" y="4586897"/>
            <a:ext cx="2634550" cy="1405971"/>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200" b="1">
                <a:solidFill>
                  <a:srgbClr val="FFFFFF"/>
                </a:solidFill>
                <a:latin typeface="Raleway"/>
                <a:ea typeface="Raleway"/>
                <a:cs typeface="Raleway"/>
                <a:sym typeface="Raleway"/>
              </a:rPr>
              <a:t>Data Leadership Council</a:t>
            </a:r>
            <a:endParaRPr lang="en-US" sz="1000">
              <a:solidFill>
                <a:srgbClr val="FFFFFF"/>
              </a:solidFill>
              <a:latin typeface="Raleway"/>
              <a:ea typeface="Raleway"/>
              <a:cs typeface="Raleway"/>
              <a:sym typeface="Raleway"/>
            </a:endParaRPr>
          </a:p>
          <a:p>
            <a:pPr algn="ctr"/>
            <a:r>
              <a:rPr lang="en-US" sz="1000">
                <a:solidFill>
                  <a:srgbClr val="FFFFFF"/>
                </a:solidFill>
                <a:latin typeface="Raleway"/>
                <a:ea typeface="Raleway"/>
                <a:cs typeface="Raleway"/>
                <a:sym typeface="Raleway"/>
              </a:rPr>
              <a:t>Eric Proctor, Mike Burke, Gerritt Dewitt, Mike Wallenfels, Kirsten Augustad, Chris Fluhr, Brad Higginbotham, Anil Johnson, Tracy Scheuerman, Harish Ramani, Craig Antolik, Paul DeSousa, Melissa Allred, Melissa Villalon, Aloke Mishra</a:t>
            </a:r>
            <a:endParaRPr sz="1000">
              <a:solidFill>
                <a:srgbClr val="FFFFFF"/>
              </a:solidFill>
              <a:latin typeface="Raleway"/>
              <a:ea typeface="Raleway"/>
              <a:cs typeface="Raleway"/>
              <a:sym typeface="Raleway"/>
            </a:endParaRPr>
          </a:p>
        </p:txBody>
      </p:sp>
      <p:sp>
        <p:nvSpPr>
          <p:cNvPr id="5" name="Google Shape;208;p34">
            <a:extLst>
              <a:ext uri="{FF2B5EF4-FFF2-40B4-BE49-F238E27FC236}">
                <a16:creationId xmlns:a16="http://schemas.microsoft.com/office/drawing/2014/main" id="{80249AF0-BCEB-34C4-62C8-E33F9F275AB4}"/>
              </a:ext>
            </a:extLst>
          </p:cNvPr>
          <p:cNvSpPr/>
          <p:nvPr/>
        </p:nvSpPr>
        <p:spPr>
          <a:xfrm>
            <a:off x="594366" y="3689751"/>
            <a:ext cx="2646708" cy="793046"/>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algn="ctr"/>
            <a:r>
              <a:rPr lang="en-US" sz="1200" b="1">
                <a:solidFill>
                  <a:srgbClr val="FFFFFF"/>
                </a:solidFill>
                <a:latin typeface="Raleway"/>
                <a:ea typeface="Raleway"/>
                <a:cs typeface="Raleway"/>
                <a:sym typeface="Raleway"/>
              </a:rPr>
              <a:t>Logistics</a:t>
            </a:r>
            <a:endParaRPr sz="1200" b="1">
              <a:solidFill>
                <a:srgbClr val="FFFFFF"/>
              </a:solidFill>
              <a:latin typeface="Raleway"/>
              <a:ea typeface="Raleway"/>
              <a:cs typeface="Raleway"/>
              <a:sym typeface="Raleway"/>
            </a:endParaRPr>
          </a:p>
          <a:p>
            <a:pPr algn="ctr"/>
            <a:r>
              <a:rPr lang="en-US" sz="1000">
                <a:solidFill>
                  <a:srgbClr val="FFFFFF"/>
                </a:solidFill>
                <a:latin typeface="Raleway"/>
                <a:ea typeface="Raleway"/>
                <a:cs typeface="Raleway"/>
                <a:sym typeface="Raleway"/>
              </a:rPr>
              <a:t>Cedric Turnage,  Moises Corral, Tonya Oliver</a:t>
            </a:r>
            <a:endParaRPr sz="100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295592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6" name="Google Shape;786;p129"/>
          <p:cNvSpPr txBox="1">
            <a:spLocks noGrp="1"/>
          </p:cNvSpPr>
          <p:nvPr>
            <p:ph type="title"/>
          </p:nvPr>
        </p:nvSpPr>
        <p:spPr>
          <a:xfrm>
            <a:off x="303533" y="185403"/>
            <a:ext cx="11436000" cy="449600"/>
          </a:xfrm>
          <a:prstGeom prst="rect">
            <a:avLst/>
          </a:prstGeom>
        </p:spPr>
        <p:txBody>
          <a:bodyPr spcFirstLastPara="1" vert="horz" wrap="square" lIns="48767" tIns="45700" rIns="91433" bIns="45700" rtlCol="0" anchor="t" anchorCtr="0">
            <a:noAutofit/>
          </a:bodyPr>
          <a:lstStyle/>
          <a:p>
            <a:pPr>
              <a:spcBef>
                <a:spcPts val="0"/>
              </a:spcBef>
            </a:pPr>
            <a:r>
              <a:rPr lang="en" sz="2200">
                <a:latin typeface="Arial headings"/>
                <a:ea typeface="Raleway"/>
                <a:cs typeface="Raleway"/>
                <a:sym typeface="Raleway"/>
              </a:rPr>
              <a:t>Genesis Plus Architecture</a:t>
            </a:r>
            <a:endParaRPr sz="2200">
              <a:latin typeface="Arial headings"/>
              <a:ea typeface="Raleway"/>
              <a:cs typeface="Raleway"/>
              <a:sym typeface="Raleway"/>
            </a:endParaRPr>
          </a:p>
        </p:txBody>
      </p:sp>
      <p:sp>
        <p:nvSpPr>
          <p:cNvPr id="4" name="Rectangle 3">
            <a:extLst>
              <a:ext uri="{FF2B5EF4-FFF2-40B4-BE49-F238E27FC236}">
                <a16:creationId xmlns:a16="http://schemas.microsoft.com/office/drawing/2014/main" id="{D23E6F94-1B7F-A37F-353A-A9E14D4031CA}"/>
              </a:ext>
            </a:extLst>
          </p:cNvPr>
          <p:cNvSpPr/>
          <p:nvPr/>
        </p:nvSpPr>
        <p:spPr>
          <a:xfrm>
            <a:off x="7168449" y="1564140"/>
            <a:ext cx="1456452" cy="4959740"/>
          </a:xfrm>
          <a:prstGeom prst="rect">
            <a:avLst/>
          </a:prstGeom>
          <a:solidFill>
            <a:schemeClr val="bg1">
              <a:lumMod val="85000"/>
            </a:schemeClr>
          </a:solidFill>
          <a:ln>
            <a:solidFill>
              <a:schemeClr val="bg1">
                <a:lumMod val="8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b="1"/>
          </a:p>
        </p:txBody>
      </p:sp>
      <p:sp>
        <p:nvSpPr>
          <p:cNvPr id="5" name="Google Shape;781;p133">
            <a:extLst>
              <a:ext uri="{FF2B5EF4-FFF2-40B4-BE49-F238E27FC236}">
                <a16:creationId xmlns:a16="http://schemas.microsoft.com/office/drawing/2014/main" id="{4F659EC1-B8F8-03D7-CC4E-1FB9DE9A12C9}"/>
              </a:ext>
            </a:extLst>
          </p:cNvPr>
          <p:cNvSpPr/>
          <p:nvPr/>
        </p:nvSpPr>
        <p:spPr>
          <a:xfrm>
            <a:off x="10001793" y="3357621"/>
            <a:ext cx="1300000" cy="3166259"/>
          </a:xfrm>
          <a:prstGeom prst="rect">
            <a:avLst/>
          </a:prstGeom>
          <a:solidFill>
            <a:schemeClr val="bg1">
              <a:lumMod val="75000"/>
            </a:schemeClr>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45E6582F-4FB7-D063-2493-6FF22F612B63}"/>
              </a:ext>
            </a:extLst>
          </p:cNvPr>
          <p:cNvSpPr/>
          <p:nvPr/>
        </p:nvSpPr>
        <p:spPr>
          <a:xfrm>
            <a:off x="380347" y="1566970"/>
            <a:ext cx="6007418" cy="49597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b="1"/>
          </a:p>
        </p:txBody>
      </p:sp>
      <p:sp>
        <p:nvSpPr>
          <p:cNvPr id="8" name="Google Shape;781;p133">
            <a:extLst>
              <a:ext uri="{FF2B5EF4-FFF2-40B4-BE49-F238E27FC236}">
                <a16:creationId xmlns:a16="http://schemas.microsoft.com/office/drawing/2014/main" id="{F0E5A8CF-51F8-14D0-7B19-B900E79E9E4F}"/>
              </a:ext>
            </a:extLst>
          </p:cNvPr>
          <p:cNvSpPr/>
          <p:nvPr/>
        </p:nvSpPr>
        <p:spPr>
          <a:xfrm>
            <a:off x="9991993" y="2083626"/>
            <a:ext cx="1300000" cy="1317727"/>
          </a:xfrm>
          <a:prstGeom prst="rect">
            <a:avLst/>
          </a:prstGeom>
          <a:solidFill>
            <a:schemeClr val="accent2">
              <a:lumMod val="20000"/>
              <a:lumOff val="80000"/>
            </a:schemeClr>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pic>
        <p:nvPicPr>
          <p:cNvPr id="9" name="Google Shape;847;p133" descr="Logo&#10;&#10;Description automatically generated">
            <a:extLst>
              <a:ext uri="{FF2B5EF4-FFF2-40B4-BE49-F238E27FC236}">
                <a16:creationId xmlns:a16="http://schemas.microsoft.com/office/drawing/2014/main" id="{2FB31C7D-7A6E-1FE3-EB6C-1EB714A3AD1F}"/>
              </a:ext>
            </a:extLst>
          </p:cNvPr>
          <p:cNvPicPr preferRelativeResize="0"/>
          <p:nvPr/>
        </p:nvPicPr>
        <p:blipFill rotWithShape="1">
          <a:blip r:embed="rId3">
            <a:alphaModFix/>
          </a:blip>
          <a:srcRect/>
          <a:stretch/>
        </p:blipFill>
        <p:spPr>
          <a:xfrm>
            <a:off x="10228674" y="3810541"/>
            <a:ext cx="758800" cy="272027"/>
          </a:xfrm>
          <a:prstGeom prst="rect">
            <a:avLst/>
          </a:prstGeom>
          <a:noFill/>
          <a:ln>
            <a:noFill/>
          </a:ln>
        </p:spPr>
      </p:pic>
      <p:pic>
        <p:nvPicPr>
          <p:cNvPr id="10" name="Google Shape;848;p133" descr="Shape&#10;&#10;Description automatically generated with low confidence">
            <a:extLst>
              <a:ext uri="{FF2B5EF4-FFF2-40B4-BE49-F238E27FC236}">
                <a16:creationId xmlns:a16="http://schemas.microsoft.com/office/drawing/2014/main" id="{CC8185E9-327E-A96C-1B41-7E59AB1A0D40}"/>
              </a:ext>
            </a:extLst>
          </p:cNvPr>
          <p:cNvPicPr preferRelativeResize="0"/>
          <p:nvPr/>
        </p:nvPicPr>
        <p:blipFill rotWithShape="1">
          <a:blip r:embed="rId4">
            <a:alphaModFix/>
          </a:blip>
          <a:srcRect/>
          <a:stretch/>
        </p:blipFill>
        <p:spPr>
          <a:xfrm>
            <a:off x="10189260" y="2488034"/>
            <a:ext cx="905467" cy="332664"/>
          </a:xfrm>
          <a:prstGeom prst="rect">
            <a:avLst/>
          </a:prstGeom>
          <a:noFill/>
          <a:ln>
            <a:noFill/>
          </a:ln>
        </p:spPr>
      </p:pic>
      <p:grpSp>
        <p:nvGrpSpPr>
          <p:cNvPr id="11" name="Group 10">
            <a:extLst>
              <a:ext uri="{FF2B5EF4-FFF2-40B4-BE49-F238E27FC236}">
                <a16:creationId xmlns:a16="http://schemas.microsoft.com/office/drawing/2014/main" id="{18A3A4DC-6EE3-A986-0F9D-6414090D0792}"/>
              </a:ext>
            </a:extLst>
          </p:cNvPr>
          <p:cNvGrpSpPr/>
          <p:nvPr/>
        </p:nvGrpSpPr>
        <p:grpSpPr>
          <a:xfrm>
            <a:off x="10004014" y="5240125"/>
            <a:ext cx="1300000" cy="617299"/>
            <a:chOff x="10651746" y="4400790"/>
            <a:chExt cx="1300000" cy="617299"/>
          </a:xfrm>
        </p:grpSpPr>
        <p:pic>
          <p:nvPicPr>
            <p:cNvPr id="12" name="Google Shape;850;p133">
              <a:extLst>
                <a:ext uri="{FF2B5EF4-FFF2-40B4-BE49-F238E27FC236}">
                  <a16:creationId xmlns:a16="http://schemas.microsoft.com/office/drawing/2014/main" id="{55B0965E-96BD-8B1B-C1BF-F5D81AED51D6}"/>
                </a:ext>
              </a:extLst>
            </p:cNvPr>
            <p:cNvPicPr preferRelativeResize="0"/>
            <p:nvPr/>
          </p:nvPicPr>
          <p:blipFill rotWithShape="1">
            <a:blip r:embed="rId5">
              <a:alphaModFix/>
            </a:blip>
            <a:srcRect/>
            <a:stretch/>
          </p:blipFill>
          <p:spPr>
            <a:xfrm>
              <a:off x="11111745" y="4638085"/>
              <a:ext cx="380003" cy="380004"/>
            </a:xfrm>
            <a:prstGeom prst="rect">
              <a:avLst/>
            </a:prstGeom>
            <a:noFill/>
            <a:ln>
              <a:noFill/>
            </a:ln>
          </p:spPr>
        </p:pic>
        <p:sp>
          <p:nvSpPr>
            <p:cNvPr id="13" name="Google Shape;851;p133">
              <a:extLst>
                <a:ext uri="{FF2B5EF4-FFF2-40B4-BE49-F238E27FC236}">
                  <a16:creationId xmlns:a16="http://schemas.microsoft.com/office/drawing/2014/main" id="{12410509-785D-FD3F-108E-EDC14CBA44D7}"/>
                </a:ext>
              </a:extLst>
            </p:cNvPr>
            <p:cNvSpPr txBox="1"/>
            <p:nvPr/>
          </p:nvSpPr>
          <p:spPr>
            <a:xfrm>
              <a:off x="10651746" y="4400790"/>
              <a:ext cx="1300000" cy="235858"/>
            </a:xfrm>
            <a:prstGeom prst="rect">
              <a:avLst/>
            </a:prstGeom>
            <a:noFill/>
            <a:ln>
              <a:noFill/>
            </a:ln>
          </p:spPr>
          <p:txBody>
            <a:bodyPr spcFirstLastPara="1" wrap="square" lIns="91433" tIns="45700" rIns="91433" bIns="45700" anchor="t" anchorCtr="0">
              <a:spAutoFit/>
            </a:bodyPr>
            <a:lstStyle/>
            <a:p>
              <a:pPr algn="ctr"/>
              <a:r>
                <a:rPr lang="en" sz="900" b="1">
                  <a:solidFill>
                    <a:srgbClr val="000000"/>
                  </a:solidFill>
                  <a:latin typeface="Raleway"/>
                  <a:ea typeface="Raleway"/>
                  <a:cs typeface="Raleway"/>
                  <a:sym typeface="Raleway"/>
                </a:rPr>
                <a:t>Ad-hoc</a:t>
              </a:r>
              <a:endParaRPr sz="900" b="1">
                <a:solidFill>
                  <a:srgbClr val="000000"/>
                </a:solidFill>
                <a:latin typeface="Raleway"/>
                <a:ea typeface="Raleway"/>
                <a:cs typeface="Raleway"/>
                <a:sym typeface="Raleway"/>
              </a:endParaRPr>
            </a:p>
          </p:txBody>
        </p:sp>
      </p:grpSp>
      <p:sp>
        <p:nvSpPr>
          <p:cNvPr id="14" name="Google Shape;852;p133">
            <a:extLst>
              <a:ext uri="{FF2B5EF4-FFF2-40B4-BE49-F238E27FC236}">
                <a16:creationId xmlns:a16="http://schemas.microsoft.com/office/drawing/2014/main" id="{E57CC9FE-8073-36CA-8B96-DCE55697C284}"/>
              </a:ext>
            </a:extLst>
          </p:cNvPr>
          <p:cNvSpPr txBox="1"/>
          <p:nvPr/>
        </p:nvSpPr>
        <p:spPr>
          <a:xfrm>
            <a:off x="10101793" y="2090922"/>
            <a:ext cx="1080400" cy="235858"/>
          </a:xfrm>
          <a:prstGeom prst="rect">
            <a:avLst/>
          </a:prstGeom>
          <a:noFill/>
          <a:ln>
            <a:noFill/>
          </a:ln>
        </p:spPr>
        <p:txBody>
          <a:bodyPr spcFirstLastPara="1" wrap="square" lIns="91433" tIns="45700" rIns="91433" bIns="45700" anchor="t" anchorCtr="0">
            <a:spAutoFit/>
          </a:bodyPr>
          <a:lstStyle/>
          <a:p>
            <a:pPr algn="ctr"/>
            <a:r>
              <a:rPr lang="en" sz="900" b="1">
                <a:solidFill>
                  <a:srgbClr val="000000"/>
                </a:solidFill>
                <a:latin typeface="Raleway"/>
                <a:ea typeface="Raleway"/>
                <a:cs typeface="Raleway"/>
                <a:sym typeface="Raleway"/>
              </a:rPr>
              <a:t>Current Tools</a:t>
            </a:r>
            <a:endParaRPr sz="900" b="1">
              <a:solidFill>
                <a:srgbClr val="000000"/>
              </a:solidFill>
              <a:latin typeface="Raleway"/>
              <a:ea typeface="Raleway"/>
              <a:cs typeface="Raleway"/>
              <a:sym typeface="Raleway"/>
            </a:endParaRPr>
          </a:p>
        </p:txBody>
      </p:sp>
      <p:grpSp>
        <p:nvGrpSpPr>
          <p:cNvPr id="15" name="Group 14">
            <a:extLst>
              <a:ext uri="{FF2B5EF4-FFF2-40B4-BE49-F238E27FC236}">
                <a16:creationId xmlns:a16="http://schemas.microsoft.com/office/drawing/2014/main" id="{CBDD51F2-982B-5039-5362-95CB218C1285}"/>
              </a:ext>
            </a:extLst>
          </p:cNvPr>
          <p:cNvGrpSpPr/>
          <p:nvPr/>
        </p:nvGrpSpPr>
        <p:grpSpPr>
          <a:xfrm>
            <a:off x="10101792" y="5862049"/>
            <a:ext cx="1139201" cy="512748"/>
            <a:chOff x="10736746" y="5252998"/>
            <a:chExt cx="1130000" cy="729850"/>
          </a:xfrm>
        </p:grpSpPr>
        <p:sp>
          <p:nvSpPr>
            <p:cNvPr id="16" name="Google Shape;854;p133">
              <a:extLst>
                <a:ext uri="{FF2B5EF4-FFF2-40B4-BE49-F238E27FC236}">
                  <a16:creationId xmlns:a16="http://schemas.microsoft.com/office/drawing/2014/main" id="{39D69137-848D-A060-92EE-0221FB7467D4}"/>
                </a:ext>
              </a:extLst>
            </p:cNvPr>
            <p:cNvSpPr txBox="1"/>
            <p:nvPr/>
          </p:nvSpPr>
          <p:spPr>
            <a:xfrm>
              <a:off x="10736746" y="5252998"/>
              <a:ext cx="1130000" cy="328511"/>
            </a:xfrm>
            <a:prstGeom prst="rect">
              <a:avLst/>
            </a:prstGeom>
            <a:noFill/>
            <a:ln>
              <a:noFill/>
            </a:ln>
          </p:spPr>
          <p:txBody>
            <a:bodyPr spcFirstLastPara="1" wrap="square" lIns="91433" tIns="45700" rIns="91433" bIns="45700" anchor="t" anchorCtr="0">
              <a:spAutoFit/>
            </a:bodyPr>
            <a:lstStyle/>
            <a:p>
              <a:pPr algn="ctr"/>
              <a:r>
                <a:rPr lang="en" sz="900" b="1">
                  <a:solidFill>
                    <a:srgbClr val="000000"/>
                  </a:solidFill>
                  <a:latin typeface="Raleway"/>
                  <a:ea typeface="Raleway"/>
                  <a:cs typeface="Raleway"/>
                  <a:sym typeface="Raleway"/>
                </a:rPr>
                <a:t>Data</a:t>
              </a:r>
              <a:r>
                <a:rPr lang="en" sz="900" b="1">
                  <a:latin typeface="Raleway"/>
                  <a:ea typeface="Raleway"/>
                  <a:cs typeface="Raleway"/>
                  <a:sym typeface="Raleway"/>
                </a:rPr>
                <a:t> </a:t>
              </a:r>
              <a:r>
                <a:rPr lang="en" sz="900" b="1">
                  <a:solidFill>
                    <a:srgbClr val="000000"/>
                  </a:solidFill>
                  <a:latin typeface="Raleway"/>
                  <a:ea typeface="Raleway"/>
                  <a:cs typeface="Raleway"/>
                  <a:sym typeface="Raleway"/>
                </a:rPr>
                <a:t>Exchange</a:t>
              </a:r>
              <a:endParaRPr sz="900" b="1">
                <a:solidFill>
                  <a:srgbClr val="000000"/>
                </a:solidFill>
                <a:latin typeface="Raleway"/>
                <a:ea typeface="Raleway"/>
                <a:cs typeface="Raleway"/>
                <a:sym typeface="Raleway"/>
              </a:endParaRPr>
            </a:p>
          </p:txBody>
        </p:sp>
        <p:pic>
          <p:nvPicPr>
            <p:cNvPr id="17" name="Google Shape;855;p133">
              <a:extLst>
                <a:ext uri="{FF2B5EF4-FFF2-40B4-BE49-F238E27FC236}">
                  <a16:creationId xmlns:a16="http://schemas.microsoft.com/office/drawing/2014/main" id="{540C63B6-F081-FCEB-E01F-CCE396E2238C}"/>
                </a:ext>
              </a:extLst>
            </p:cNvPr>
            <p:cNvPicPr preferRelativeResize="0"/>
            <p:nvPr/>
          </p:nvPicPr>
          <p:blipFill rotWithShape="1">
            <a:blip r:embed="rId6">
              <a:alphaModFix/>
            </a:blip>
            <a:srcRect/>
            <a:stretch/>
          </p:blipFill>
          <p:spPr>
            <a:xfrm>
              <a:off x="11070178" y="5509751"/>
              <a:ext cx="463136" cy="473097"/>
            </a:xfrm>
            <a:prstGeom prst="rect">
              <a:avLst/>
            </a:prstGeom>
            <a:noFill/>
            <a:ln>
              <a:noFill/>
            </a:ln>
          </p:spPr>
        </p:pic>
      </p:grpSp>
      <p:pic>
        <p:nvPicPr>
          <p:cNvPr id="18" name="Google Shape;934;p133">
            <a:extLst>
              <a:ext uri="{FF2B5EF4-FFF2-40B4-BE49-F238E27FC236}">
                <a16:creationId xmlns:a16="http://schemas.microsoft.com/office/drawing/2014/main" id="{FFCBDEE6-5CAA-BCAA-E836-1C5ED6D75313}"/>
              </a:ext>
            </a:extLst>
          </p:cNvPr>
          <p:cNvPicPr preferRelativeResize="0"/>
          <p:nvPr/>
        </p:nvPicPr>
        <p:blipFill>
          <a:blip r:embed="rId7">
            <a:alphaModFix/>
          </a:blip>
          <a:stretch>
            <a:fillRect/>
          </a:stretch>
        </p:blipFill>
        <p:spPr>
          <a:xfrm>
            <a:off x="10234393" y="2942315"/>
            <a:ext cx="815200" cy="309788"/>
          </a:xfrm>
          <a:prstGeom prst="rect">
            <a:avLst/>
          </a:prstGeom>
          <a:noFill/>
          <a:ln>
            <a:noFill/>
          </a:ln>
        </p:spPr>
      </p:pic>
      <p:pic>
        <p:nvPicPr>
          <p:cNvPr id="19" name="Picture 2" descr="Thoughtspot Analytics Reviews, Use-Cases, Pricing | 2022 Cuspera">
            <a:extLst>
              <a:ext uri="{FF2B5EF4-FFF2-40B4-BE49-F238E27FC236}">
                <a16:creationId xmlns:a16="http://schemas.microsoft.com/office/drawing/2014/main" id="{33D03F22-5015-508A-C196-B0A83B5B53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89260" y="4247248"/>
            <a:ext cx="913727" cy="3410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Sql Icon #269851 - Free Icons Library">
            <a:extLst>
              <a:ext uri="{FF2B5EF4-FFF2-40B4-BE49-F238E27FC236}">
                <a16:creationId xmlns:a16="http://schemas.microsoft.com/office/drawing/2014/main" id="{B7142C88-251B-CC66-8DEA-16A5A750FC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4723" y="4710172"/>
            <a:ext cx="491824" cy="49182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9B3EC2D-C996-B256-9E15-8511CADA31F5}"/>
              </a:ext>
            </a:extLst>
          </p:cNvPr>
          <p:cNvGrpSpPr/>
          <p:nvPr/>
        </p:nvGrpSpPr>
        <p:grpSpPr>
          <a:xfrm>
            <a:off x="400624" y="2138385"/>
            <a:ext cx="5735877" cy="4130999"/>
            <a:chOff x="240254" y="1474897"/>
            <a:chExt cx="5735877" cy="4130999"/>
          </a:xfrm>
        </p:grpSpPr>
        <p:grpSp>
          <p:nvGrpSpPr>
            <p:cNvPr id="22" name="Google Shape;762;p133">
              <a:extLst>
                <a:ext uri="{FF2B5EF4-FFF2-40B4-BE49-F238E27FC236}">
                  <a16:creationId xmlns:a16="http://schemas.microsoft.com/office/drawing/2014/main" id="{12057D7E-1713-97F3-B7FA-56F8F97DD45F}"/>
                </a:ext>
              </a:extLst>
            </p:cNvPr>
            <p:cNvGrpSpPr/>
            <p:nvPr/>
          </p:nvGrpSpPr>
          <p:grpSpPr>
            <a:xfrm>
              <a:off x="3149956" y="1474897"/>
              <a:ext cx="2593449" cy="405993"/>
              <a:chOff x="3320372" y="1311574"/>
              <a:chExt cx="1328079" cy="304495"/>
            </a:xfrm>
          </p:grpSpPr>
          <p:sp>
            <p:nvSpPr>
              <p:cNvPr id="30" name="Google Shape;763;p133">
                <a:extLst>
                  <a:ext uri="{FF2B5EF4-FFF2-40B4-BE49-F238E27FC236}">
                    <a16:creationId xmlns:a16="http://schemas.microsoft.com/office/drawing/2014/main" id="{07EBA024-0B97-6B47-70D8-91D7F3CA5EEB}"/>
                  </a:ext>
                </a:extLst>
              </p:cNvPr>
              <p:cNvSpPr/>
              <p:nvPr/>
            </p:nvSpPr>
            <p:spPr>
              <a:xfrm>
                <a:off x="3320372" y="1311574"/>
                <a:ext cx="1328079" cy="304495"/>
              </a:xfrm>
              <a:prstGeom prst="rect">
                <a:avLst/>
              </a:prstGeom>
              <a:solidFill>
                <a:srgbClr val="0596FF"/>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sp>
            <p:nvSpPr>
              <p:cNvPr id="31" name="Google Shape;764;p133">
                <a:extLst>
                  <a:ext uri="{FF2B5EF4-FFF2-40B4-BE49-F238E27FC236}">
                    <a16:creationId xmlns:a16="http://schemas.microsoft.com/office/drawing/2014/main" id="{5458402E-12E6-3F77-56D9-51B7038EA007}"/>
                  </a:ext>
                </a:extLst>
              </p:cNvPr>
              <p:cNvSpPr txBox="1"/>
              <p:nvPr/>
            </p:nvSpPr>
            <p:spPr>
              <a:xfrm>
                <a:off x="3667861" y="1377031"/>
                <a:ext cx="661829" cy="173094"/>
              </a:xfrm>
              <a:prstGeom prst="rect">
                <a:avLst/>
              </a:prstGeom>
              <a:solidFill>
                <a:srgbClr val="0596FF"/>
              </a:solidFill>
              <a:ln>
                <a:noFill/>
              </a:ln>
            </p:spPr>
            <p:txBody>
              <a:bodyPr spcFirstLastPara="1" wrap="square" lIns="91433" tIns="45700" rIns="91433" bIns="45700" anchor="t" anchorCtr="0">
                <a:spAutoFit/>
              </a:bodyPr>
              <a:lstStyle/>
              <a:p>
                <a:pPr algn="ctr"/>
                <a:r>
                  <a:rPr lang="en" sz="900" b="1">
                    <a:solidFill>
                      <a:srgbClr val="FFFFFF"/>
                    </a:solidFill>
                    <a:latin typeface="Raleway"/>
                    <a:ea typeface="Raleway"/>
                    <a:cs typeface="Raleway"/>
                    <a:sym typeface="Raleway"/>
                  </a:rPr>
                  <a:t>Transformation</a:t>
                </a:r>
                <a:endParaRPr sz="900" b="1">
                  <a:solidFill>
                    <a:srgbClr val="FFFFFF"/>
                  </a:solidFill>
                  <a:latin typeface="Raleway"/>
                  <a:ea typeface="Raleway"/>
                  <a:cs typeface="Raleway"/>
                  <a:sym typeface="Raleway"/>
                </a:endParaRPr>
              </a:p>
            </p:txBody>
          </p:sp>
        </p:grpSp>
        <p:grpSp>
          <p:nvGrpSpPr>
            <p:cNvPr id="23" name="Google Shape;888;p133">
              <a:extLst>
                <a:ext uri="{FF2B5EF4-FFF2-40B4-BE49-F238E27FC236}">
                  <a16:creationId xmlns:a16="http://schemas.microsoft.com/office/drawing/2014/main" id="{D0B9DB7F-3382-E863-503A-82846914545B}"/>
                </a:ext>
              </a:extLst>
            </p:cNvPr>
            <p:cNvGrpSpPr/>
            <p:nvPr/>
          </p:nvGrpSpPr>
          <p:grpSpPr>
            <a:xfrm>
              <a:off x="240254" y="1484132"/>
              <a:ext cx="1143912" cy="387201"/>
              <a:chOff x="3940435" y="839976"/>
              <a:chExt cx="2163000" cy="215650"/>
            </a:xfrm>
          </p:grpSpPr>
          <p:sp>
            <p:nvSpPr>
              <p:cNvPr id="28" name="Google Shape;889;p133">
                <a:extLst>
                  <a:ext uri="{FF2B5EF4-FFF2-40B4-BE49-F238E27FC236}">
                    <a16:creationId xmlns:a16="http://schemas.microsoft.com/office/drawing/2014/main" id="{6BA9CBE3-1247-02CC-4E4A-3A40042C08FD}"/>
                  </a:ext>
                </a:extLst>
              </p:cNvPr>
              <p:cNvSpPr/>
              <p:nvPr/>
            </p:nvSpPr>
            <p:spPr>
              <a:xfrm>
                <a:off x="3940435" y="839976"/>
                <a:ext cx="2163000" cy="212400"/>
              </a:xfrm>
              <a:prstGeom prst="rect">
                <a:avLst/>
              </a:prstGeom>
              <a:solidFill>
                <a:srgbClr val="0596FF"/>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sp>
            <p:nvSpPr>
              <p:cNvPr id="29" name="Google Shape;890;p133">
                <a:extLst>
                  <a:ext uri="{FF2B5EF4-FFF2-40B4-BE49-F238E27FC236}">
                    <a16:creationId xmlns:a16="http://schemas.microsoft.com/office/drawing/2014/main" id="{BBBEED02-251C-A468-4649-2393EDD34817}"/>
                  </a:ext>
                </a:extLst>
              </p:cNvPr>
              <p:cNvSpPr txBox="1"/>
              <p:nvPr/>
            </p:nvSpPr>
            <p:spPr>
              <a:xfrm>
                <a:off x="3985253" y="849951"/>
                <a:ext cx="1869691" cy="205675"/>
              </a:xfrm>
              <a:prstGeom prst="rect">
                <a:avLst/>
              </a:prstGeom>
              <a:noFill/>
              <a:ln>
                <a:noFill/>
              </a:ln>
            </p:spPr>
            <p:txBody>
              <a:bodyPr spcFirstLastPara="1" wrap="square" lIns="91433" tIns="45700" rIns="91433" bIns="45700" anchor="t" anchorCtr="0">
                <a:spAutoFit/>
              </a:bodyPr>
              <a:lstStyle/>
              <a:p>
                <a:pPr algn="ctr"/>
                <a:r>
                  <a:rPr lang="en" sz="900" b="1">
                    <a:solidFill>
                      <a:srgbClr val="FFFFFF"/>
                    </a:solidFill>
                    <a:latin typeface="Raleway"/>
                    <a:ea typeface="Raleway"/>
                    <a:cs typeface="Raleway"/>
                    <a:sym typeface="Raleway"/>
                  </a:rPr>
                  <a:t>System Source</a:t>
                </a:r>
                <a:endParaRPr sz="900" b="1">
                  <a:solidFill>
                    <a:srgbClr val="FFFFFF"/>
                  </a:solidFill>
                  <a:latin typeface="Raleway"/>
                  <a:ea typeface="Raleway"/>
                  <a:cs typeface="Raleway"/>
                  <a:sym typeface="Raleway"/>
                </a:endParaRPr>
              </a:p>
            </p:txBody>
          </p:sp>
        </p:grpSp>
        <p:grpSp>
          <p:nvGrpSpPr>
            <p:cNvPr id="24" name="Google Shape;891;p133">
              <a:extLst>
                <a:ext uri="{FF2B5EF4-FFF2-40B4-BE49-F238E27FC236}">
                  <a16:creationId xmlns:a16="http://schemas.microsoft.com/office/drawing/2014/main" id="{69A557C9-DDD0-D66D-D7DA-138DD1F83120}"/>
                </a:ext>
              </a:extLst>
            </p:cNvPr>
            <p:cNvGrpSpPr/>
            <p:nvPr/>
          </p:nvGrpSpPr>
          <p:grpSpPr>
            <a:xfrm>
              <a:off x="1417766" y="1484131"/>
              <a:ext cx="1425200" cy="402265"/>
              <a:chOff x="3940435" y="839976"/>
              <a:chExt cx="2163000" cy="212400"/>
            </a:xfrm>
          </p:grpSpPr>
          <p:sp>
            <p:nvSpPr>
              <p:cNvPr id="26" name="Google Shape;892;p133">
                <a:extLst>
                  <a:ext uri="{FF2B5EF4-FFF2-40B4-BE49-F238E27FC236}">
                    <a16:creationId xmlns:a16="http://schemas.microsoft.com/office/drawing/2014/main" id="{003B94BD-A00D-C40C-C822-23CD1194A7D3}"/>
                  </a:ext>
                </a:extLst>
              </p:cNvPr>
              <p:cNvSpPr/>
              <p:nvPr/>
            </p:nvSpPr>
            <p:spPr>
              <a:xfrm>
                <a:off x="3940435" y="839976"/>
                <a:ext cx="2163000" cy="212400"/>
              </a:xfrm>
              <a:prstGeom prst="rect">
                <a:avLst/>
              </a:prstGeom>
              <a:solidFill>
                <a:srgbClr val="0596FF"/>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sp>
            <p:nvSpPr>
              <p:cNvPr id="27" name="Google Shape;893;p133">
                <a:extLst>
                  <a:ext uri="{FF2B5EF4-FFF2-40B4-BE49-F238E27FC236}">
                    <a16:creationId xmlns:a16="http://schemas.microsoft.com/office/drawing/2014/main" id="{361942AA-37C0-2180-2013-F7218F0225E5}"/>
                  </a:ext>
                </a:extLst>
              </p:cNvPr>
              <p:cNvSpPr txBox="1"/>
              <p:nvPr/>
            </p:nvSpPr>
            <p:spPr>
              <a:xfrm>
                <a:off x="4232092" y="849948"/>
                <a:ext cx="1620899" cy="194989"/>
              </a:xfrm>
              <a:prstGeom prst="rect">
                <a:avLst/>
              </a:prstGeom>
              <a:solidFill>
                <a:srgbClr val="0596FF"/>
              </a:solidFill>
              <a:ln>
                <a:noFill/>
              </a:ln>
            </p:spPr>
            <p:txBody>
              <a:bodyPr spcFirstLastPara="1" wrap="square" lIns="91433" tIns="45700" rIns="91433" bIns="45700" anchor="t" anchorCtr="0">
                <a:spAutoFit/>
              </a:bodyPr>
              <a:lstStyle/>
              <a:p>
                <a:pPr algn="ctr"/>
                <a:r>
                  <a:rPr lang="en" sz="900" b="1">
                    <a:solidFill>
                      <a:srgbClr val="FFFFFF"/>
                    </a:solidFill>
                    <a:latin typeface="Raleway"/>
                    <a:ea typeface="Raleway"/>
                    <a:cs typeface="Raleway"/>
                    <a:sym typeface="Raleway"/>
                  </a:rPr>
                  <a:t>Extraction &amp; Loading</a:t>
                </a:r>
                <a:endParaRPr sz="900" b="1">
                  <a:solidFill>
                    <a:srgbClr val="FFFFFF"/>
                  </a:solidFill>
                  <a:latin typeface="Raleway"/>
                  <a:ea typeface="Raleway"/>
                  <a:cs typeface="Raleway"/>
                  <a:sym typeface="Raleway"/>
                </a:endParaRPr>
              </a:p>
            </p:txBody>
          </p:sp>
        </p:grpSp>
        <p:pic>
          <p:nvPicPr>
            <p:cNvPr id="25" name="Picture 24">
              <a:extLst>
                <a:ext uri="{FF2B5EF4-FFF2-40B4-BE49-F238E27FC236}">
                  <a16:creationId xmlns:a16="http://schemas.microsoft.com/office/drawing/2014/main" id="{67B72919-2025-9D31-2041-19901D695751}"/>
                </a:ext>
              </a:extLst>
            </p:cNvPr>
            <p:cNvPicPr>
              <a:picLocks noChangeAspect="1"/>
            </p:cNvPicPr>
            <p:nvPr/>
          </p:nvPicPr>
          <p:blipFill rotWithShape="1">
            <a:blip r:embed="rId10"/>
            <a:srcRect r="3471"/>
            <a:stretch/>
          </p:blipFill>
          <p:spPr>
            <a:xfrm>
              <a:off x="305615" y="1962346"/>
              <a:ext cx="5670516" cy="3643550"/>
            </a:xfrm>
            <a:prstGeom prst="rect">
              <a:avLst/>
            </a:prstGeom>
          </p:spPr>
        </p:pic>
      </p:grpSp>
      <p:sp>
        <p:nvSpPr>
          <p:cNvPr id="32" name="TextBox 31">
            <a:extLst>
              <a:ext uri="{FF2B5EF4-FFF2-40B4-BE49-F238E27FC236}">
                <a16:creationId xmlns:a16="http://schemas.microsoft.com/office/drawing/2014/main" id="{65AA7EDC-7889-7D21-1E34-A38866C3773C}"/>
              </a:ext>
            </a:extLst>
          </p:cNvPr>
          <p:cNvSpPr txBox="1"/>
          <p:nvPr/>
        </p:nvSpPr>
        <p:spPr>
          <a:xfrm>
            <a:off x="799861" y="1686899"/>
            <a:ext cx="5168390" cy="338554"/>
          </a:xfrm>
          <a:prstGeom prst="rect">
            <a:avLst/>
          </a:prstGeom>
          <a:solidFill>
            <a:schemeClr val="bg1"/>
          </a:solidFill>
        </p:spPr>
        <p:txBody>
          <a:bodyPr wrap="square" rtlCol="0">
            <a:spAutoFit/>
          </a:bodyPr>
          <a:lstStyle/>
          <a:p>
            <a:r>
              <a:rPr lang="en-US" sz="1600" b="1"/>
              <a:t>Project Genesis – Snowflake Implementation</a:t>
            </a:r>
          </a:p>
        </p:txBody>
      </p:sp>
      <p:sp>
        <p:nvSpPr>
          <p:cNvPr id="33" name="Google Shape;852;p133">
            <a:extLst>
              <a:ext uri="{FF2B5EF4-FFF2-40B4-BE49-F238E27FC236}">
                <a16:creationId xmlns:a16="http://schemas.microsoft.com/office/drawing/2014/main" id="{84CC1F34-18A5-0363-9A64-B3155A1916F1}"/>
              </a:ext>
            </a:extLst>
          </p:cNvPr>
          <p:cNvSpPr txBox="1"/>
          <p:nvPr/>
        </p:nvSpPr>
        <p:spPr>
          <a:xfrm>
            <a:off x="10160594" y="3410003"/>
            <a:ext cx="1080400" cy="235858"/>
          </a:xfrm>
          <a:prstGeom prst="rect">
            <a:avLst/>
          </a:prstGeom>
          <a:noFill/>
          <a:ln>
            <a:noFill/>
          </a:ln>
        </p:spPr>
        <p:txBody>
          <a:bodyPr spcFirstLastPara="1" wrap="square" lIns="91433" tIns="45700" rIns="91433" bIns="45700" anchor="t" anchorCtr="0">
            <a:spAutoFit/>
          </a:bodyPr>
          <a:lstStyle/>
          <a:p>
            <a:pPr algn="ctr"/>
            <a:r>
              <a:rPr lang="en" sz="900" b="1">
                <a:solidFill>
                  <a:srgbClr val="000000"/>
                </a:solidFill>
                <a:latin typeface="Raleway"/>
                <a:ea typeface="Raleway"/>
                <a:cs typeface="Raleway"/>
                <a:sym typeface="Raleway"/>
              </a:rPr>
              <a:t>Future Tools</a:t>
            </a:r>
            <a:endParaRPr sz="900" b="1">
              <a:solidFill>
                <a:srgbClr val="000000"/>
              </a:solidFill>
              <a:latin typeface="Raleway"/>
              <a:ea typeface="Raleway"/>
              <a:cs typeface="Raleway"/>
              <a:sym typeface="Raleway"/>
            </a:endParaRPr>
          </a:p>
        </p:txBody>
      </p:sp>
      <p:sp>
        <p:nvSpPr>
          <p:cNvPr id="34" name="Arrow: Right 33">
            <a:extLst>
              <a:ext uri="{FF2B5EF4-FFF2-40B4-BE49-F238E27FC236}">
                <a16:creationId xmlns:a16="http://schemas.microsoft.com/office/drawing/2014/main" id="{5469F39E-0229-BFE2-9FEC-DCEE87FE619F}"/>
              </a:ext>
            </a:extLst>
          </p:cNvPr>
          <p:cNvSpPr/>
          <p:nvPr/>
        </p:nvSpPr>
        <p:spPr>
          <a:xfrm>
            <a:off x="6416653" y="3969330"/>
            <a:ext cx="691265" cy="46637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b="1"/>
          </a:p>
        </p:txBody>
      </p:sp>
      <p:sp>
        <p:nvSpPr>
          <p:cNvPr id="35" name="Arrow: Right 34">
            <a:extLst>
              <a:ext uri="{FF2B5EF4-FFF2-40B4-BE49-F238E27FC236}">
                <a16:creationId xmlns:a16="http://schemas.microsoft.com/office/drawing/2014/main" id="{40DEAD2D-979F-3932-4D7E-0BBB21654627}"/>
              </a:ext>
            </a:extLst>
          </p:cNvPr>
          <p:cNvSpPr/>
          <p:nvPr/>
        </p:nvSpPr>
        <p:spPr>
          <a:xfrm>
            <a:off x="8824744" y="3975547"/>
            <a:ext cx="978243" cy="46637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b="1"/>
          </a:p>
        </p:txBody>
      </p:sp>
      <p:sp>
        <p:nvSpPr>
          <p:cNvPr id="36" name="Google Shape;781;p133">
            <a:extLst>
              <a:ext uri="{FF2B5EF4-FFF2-40B4-BE49-F238E27FC236}">
                <a16:creationId xmlns:a16="http://schemas.microsoft.com/office/drawing/2014/main" id="{FB69ECF6-D380-B434-D4C8-1CAE83AF4777}"/>
              </a:ext>
            </a:extLst>
          </p:cNvPr>
          <p:cNvSpPr/>
          <p:nvPr/>
        </p:nvSpPr>
        <p:spPr>
          <a:xfrm>
            <a:off x="380347" y="6577026"/>
            <a:ext cx="944723" cy="236815"/>
          </a:xfrm>
          <a:prstGeom prst="rect">
            <a:avLst/>
          </a:prstGeom>
          <a:solidFill>
            <a:schemeClr val="accent2">
              <a:lumMod val="20000"/>
              <a:lumOff val="80000"/>
            </a:schemeClr>
          </a:solidFill>
          <a:ln>
            <a:noFill/>
          </a:ln>
        </p:spPr>
        <p:txBody>
          <a:bodyPr spcFirstLastPara="1" wrap="square" lIns="91433" tIns="45700" rIns="91433" bIns="45700" anchor="ctr" anchorCtr="0">
            <a:noAutofit/>
          </a:bodyPr>
          <a:lstStyle/>
          <a:p>
            <a:pPr algn="ctr"/>
            <a:endParaRPr b="1">
              <a:solidFill>
                <a:srgbClr val="FFFFFF"/>
              </a:solidFill>
              <a:latin typeface="Calibri"/>
              <a:ea typeface="Calibri"/>
              <a:cs typeface="Calibri"/>
              <a:sym typeface="Calibri"/>
            </a:endParaRPr>
          </a:p>
        </p:txBody>
      </p:sp>
      <p:sp>
        <p:nvSpPr>
          <p:cNvPr id="37" name="TextBox 36">
            <a:extLst>
              <a:ext uri="{FF2B5EF4-FFF2-40B4-BE49-F238E27FC236}">
                <a16:creationId xmlns:a16="http://schemas.microsoft.com/office/drawing/2014/main" id="{F891687F-1837-E7C0-CE9D-AFCD282A9DFC}"/>
              </a:ext>
            </a:extLst>
          </p:cNvPr>
          <p:cNvSpPr txBox="1"/>
          <p:nvPr/>
        </p:nvSpPr>
        <p:spPr>
          <a:xfrm>
            <a:off x="1303979" y="6541544"/>
            <a:ext cx="3977325" cy="276999"/>
          </a:xfrm>
          <a:prstGeom prst="rect">
            <a:avLst/>
          </a:prstGeom>
          <a:noFill/>
        </p:spPr>
        <p:txBody>
          <a:bodyPr wrap="square" rtlCol="0">
            <a:spAutoFit/>
          </a:bodyPr>
          <a:lstStyle/>
          <a:p>
            <a:r>
              <a:rPr lang="en-US" sz="1200" b="1"/>
              <a:t>* Represents currently available data &amp; tools</a:t>
            </a:r>
          </a:p>
        </p:txBody>
      </p:sp>
      <p:pic>
        <p:nvPicPr>
          <p:cNvPr id="38" name="Picture 37">
            <a:extLst>
              <a:ext uri="{FF2B5EF4-FFF2-40B4-BE49-F238E27FC236}">
                <a16:creationId xmlns:a16="http://schemas.microsoft.com/office/drawing/2014/main" id="{B20C9D19-DE50-BC24-93E5-C6BC6FF3B7C5}"/>
              </a:ext>
            </a:extLst>
          </p:cNvPr>
          <p:cNvPicPr>
            <a:picLocks noChangeAspect="1"/>
          </p:cNvPicPr>
          <p:nvPr/>
        </p:nvPicPr>
        <p:blipFill rotWithShape="1">
          <a:blip r:embed="rId11"/>
          <a:srcRect t="8230"/>
          <a:stretch/>
        </p:blipFill>
        <p:spPr>
          <a:xfrm>
            <a:off x="7136045" y="2516187"/>
            <a:ext cx="1449568" cy="3910489"/>
          </a:xfrm>
          <a:prstGeom prst="rect">
            <a:avLst/>
          </a:prstGeom>
        </p:spPr>
      </p:pic>
      <p:sp>
        <p:nvSpPr>
          <p:cNvPr id="39" name="TextBox 38">
            <a:extLst>
              <a:ext uri="{FF2B5EF4-FFF2-40B4-BE49-F238E27FC236}">
                <a16:creationId xmlns:a16="http://schemas.microsoft.com/office/drawing/2014/main" id="{CF89FD4A-1795-D3AF-FD18-3ECC892C0ECD}"/>
              </a:ext>
            </a:extLst>
          </p:cNvPr>
          <p:cNvSpPr txBox="1"/>
          <p:nvPr/>
        </p:nvSpPr>
        <p:spPr>
          <a:xfrm>
            <a:off x="7251667" y="1822016"/>
            <a:ext cx="1305751" cy="646331"/>
          </a:xfrm>
          <a:prstGeom prst="rect">
            <a:avLst/>
          </a:prstGeom>
          <a:solidFill>
            <a:schemeClr val="bg1"/>
          </a:solidFill>
        </p:spPr>
        <p:txBody>
          <a:bodyPr wrap="square" rtlCol="0">
            <a:spAutoFit/>
          </a:bodyPr>
          <a:lstStyle/>
          <a:p>
            <a:pPr algn="ctr"/>
            <a:r>
              <a:rPr lang="en-US" sz="1200" b="1"/>
              <a:t>Self Service Consumption Models</a:t>
            </a:r>
          </a:p>
        </p:txBody>
      </p:sp>
      <p:sp>
        <p:nvSpPr>
          <p:cNvPr id="40" name="TextBox 39">
            <a:extLst>
              <a:ext uri="{FF2B5EF4-FFF2-40B4-BE49-F238E27FC236}">
                <a16:creationId xmlns:a16="http://schemas.microsoft.com/office/drawing/2014/main" id="{C26CC54D-8A24-7989-D04C-0B5408B1346C}"/>
              </a:ext>
            </a:extLst>
          </p:cNvPr>
          <p:cNvSpPr txBox="1"/>
          <p:nvPr/>
        </p:nvSpPr>
        <p:spPr>
          <a:xfrm>
            <a:off x="10015210" y="1566265"/>
            <a:ext cx="1305751" cy="461665"/>
          </a:xfrm>
          <a:prstGeom prst="rect">
            <a:avLst/>
          </a:prstGeom>
          <a:solidFill>
            <a:schemeClr val="bg2"/>
          </a:solidFill>
        </p:spPr>
        <p:txBody>
          <a:bodyPr wrap="square" rtlCol="0">
            <a:spAutoFit/>
          </a:bodyPr>
          <a:lstStyle/>
          <a:p>
            <a:pPr algn="ctr"/>
            <a:r>
              <a:rPr lang="en-US" sz="1200" b="1"/>
              <a:t>Business Self Service</a:t>
            </a:r>
          </a:p>
        </p:txBody>
      </p:sp>
      <p:pic>
        <p:nvPicPr>
          <p:cNvPr id="43" name="Picture 2" descr="Matillion – Bloor Research">
            <a:extLst>
              <a:ext uri="{FF2B5EF4-FFF2-40B4-BE49-F238E27FC236}">
                <a16:creationId xmlns:a16="http://schemas.microsoft.com/office/drawing/2014/main" id="{ADB99A5E-8F9C-1027-F224-6028F86CFF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8136" y="3946554"/>
            <a:ext cx="601481" cy="3825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3EAFC1-54AB-3B21-3018-95D774D70C75}"/>
              </a:ext>
            </a:extLst>
          </p:cNvPr>
          <p:cNvSpPr txBox="1"/>
          <p:nvPr/>
        </p:nvSpPr>
        <p:spPr>
          <a:xfrm>
            <a:off x="644260" y="3357621"/>
            <a:ext cx="613491" cy="215444"/>
          </a:xfrm>
          <a:prstGeom prst="rect">
            <a:avLst/>
          </a:prstGeom>
          <a:solidFill>
            <a:schemeClr val="bg1"/>
          </a:solidFill>
        </p:spPr>
        <p:txBody>
          <a:bodyPr wrap="square" rtlCol="0">
            <a:spAutoFit/>
          </a:bodyPr>
          <a:lstStyle/>
          <a:p>
            <a:endParaRPr lang="en-US" sz="800">
              <a:highlight>
                <a:srgbClr val="C0C0C0"/>
              </a:highlight>
            </a:endParaRPr>
          </a:p>
        </p:txBody>
      </p:sp>
      <p:sp>
        <p:nvSpPr>
          <p:cNvPr id="41" name="TextBox 40">
            <a:extLst>
              <a:ext uri="{FF2B5EF4-FFF2-40B4-BE49-F238E27FC236}">
                <a16:creationId xmlns:a16="http://schemas.microsoft.com/office/drawing/2014/main" id="{95C39BEA-0C85-76DA-FCB2-2CFC635E96FB}"/>
              </a:ext>
            </a:extLst>
          </p:cNvPr>
          <p:cNvSpPr txBox="1"/>
          <p:nvPr/>
        </p:nvSpPr>
        <p:spPr>
          <a:xfrm>
            <a:off x="380347" y="939467"/>
            <a:ext cx="6007418" cy="523220"/>
          </a:xfrm>
          <a:prstGeom prst="rect">
            <a:avLst/>
          </a:prstGeom>
          <a:solidFill>
            <a:schemeClr val="accent2"/>
          </a:solidFill>
        </p:spPr>
        <p:txBody>
          <a:bodyPr wrap="square">
            <a:spAutoFit/>
          </a:bodyPr>
          <a:lstStyle/>
          <a:p>
            <a:pPr marL="287655" marR="0" lvl="1" algn="ctr" defTabSz="914400" rtl="0" eaLnBrk="1" fontAlgn="auto" latinLnBrk="0" hangingPunct="1">
              <a:lnSpc>
                <a:spcPct val="100000"/>
              </a:lnSpc>
              <a:spcBef>
                <a:spcPts val="600"/>
              </a:spcBef>
              <a:spcAft>
                <a:spcPts val="300"/>
              </a:spcAft>
              <a:buClr>
                <a:srgbClr val="A3A5A8"/>
              </a:buClr>
              <a:buSzTx/>
              <a:tabLst>
                <a:tab pos="400050" algn="l"/>
              </a:tabLst>
              <a:defRPr/>
            </a:pPr>
            <a:r>
              <a:rPr lang="en-US" sz="1400" b="1" u="sng" kern="1200">
                <a:solidFill>
                  <a:schemeClr val="dk1"/>
                </a:solidFill>
                <a:latin typeface="+mn-lt"/>
                <a:ea typeface="+mn-ea"/>
                <a:cs typeface="+mn-cs"/>
              </a:rPr>
              <a:t>Data Domain Track</a:t>
            </a:r>
            <a:r>
              <a:rPr lang="en-US" sz="1400" b="1" u="sng">
                <a:solidFill>
                  <a:schemeClr val="dk1"/>
                </a:solidFill>
              </a:rPr>
              <a:t> - </a:t>
            </a:r>
            <a:r>
              <a:rPr lang="en-US" sz="1400" kern="1200">
                <a:solidFill>
                  <a:schemeClr val="dk1"/>
                </a:solidFill>
                <a:latin typeface="+mn-lt"/>
                <a:ea typeface="+mn-ea"/>
                <a:cs typeface="+mn-cs"/>
              </a:rPr>
              <a:t> Build new data pipelines from all </a:t>
            </a:r>
            <a:r>
              <a:rPr lang="en-US" sz="1400" kern="1200" err="1">
                <a:solidFill>
                  <a:schemeClr val="dk1"/>
                </a:solidFill>
                <a:latin typeface="+mn-lt"/>
                <a:ea typeface="+mn-ea"/>
                <a:cs typeface="+mn-cs"/>
              </a:rPr>
              <a:t>HoT</a:t>
            </a:r>
            <a:r>
              <a:rPr lang="en-US" sz="1400" kern="1200">
                <a:solidFill>
                  <a:schemeClr val="dk1"/>
                </a:solidFill>
                <a:latin typeface="+mn-lt"/>
                <a:ea typeface="+mn-ea"/>
                <a:cs typeface="+mn-cs"/>
              </a:rPr>
              <a:t> internal and external sources into Snowflake</a:t>
            </a:r>
          </a:p>
        </p:txBody>
      </p:sp>
      <p:sp>
        <p:nvSpPr>
          <p:cNvPr id="44" name="TextBox 43">
            <a:extLst>
              <a:ext uri="{FF2B5EF4-FFF2-40B4-BE49-F238E27FC236}">
                <a16:creationId xmlns:a16="http://schemas.microsoft.com/office/drawing/2014/main" id="{F03329EE-B3C0-EB38-70FE-B0554A0CC0E7}"/>
              </a:ext>
            </a:extLst>
          </p:cNvPr>
          <p:cNvSpPr txBox="1"/>
          <p:nvPr/>
        </p:nvSpPr>
        <p:spPr>
          <a:xfrm>
            <a:off x="6801854" y="941481"/>
            <a:ext cx="5117432" cy="523220"/>
          </a:xfrm>
          <a:prstGeom prst="rect">
            <a:avLst/>
          </a:prstGeom>
          <a:solidFill>
            <a:schemeClr val="accent2"/>
          </a:solidFill>
        </p:spPr>
        <p:txBody>
          <a:bodyPr wrap="square">
            <a:spAutoFit/>
          </a:bodyPr>
          <a:lstStyle/>
          <a:p>
            <a:pPr marL="287655" marR="0" lvl="1" algn="ctr" defTabSz="914400" rtl="0" eaLnBrk="1" fontAlgn="auto" latinLnBrk="0" hangingPunct="1">
              <a:lnSpc>
                <a:spcPct val="100000"/>
              </a:lnSpc>
              <a:spcBef>
                <a:spcPts val="600"/>
              </a:spcBef>
              <a:spcAft>
                <a:spcPts val="300"/>
              </a:spcAft>
              <a:buClr>
                <a:srgbClr val="A3A5A8"/>
              </a:buClr>
              <a:buSzTx/>
              <a:tabLst>
                <a:tab pos="400050" algn="l"/>
              </a:tabLst>
              <a:defRPr/>
            </a:pPr>
            <a:r>
              <a:rPr lang="en-US" sz="1400" b="1" u="sng" kern="1200">
                <a:solidFill>
                  <a:schemeClr val="dk1"/>
                </a:solidFill>
                <a:latin typeface="+mn-lt"/>
                <a:ea typeface="+mn-ea"/>
                <a:cs typeface="+mn-cs"/>
              </a:rPr>
              <a:t>Consumption &amp; Self-Service Track</a:t>
            </a:r>
            <a:r>
              <a:rPr lang="en-US" sz="1400" kern="1200">
                <a:solidFill>
                  <a:schemeClr val="dk1"/>
                </a:solidFill>
                <a:latin typeface="+mn-lt"/>
                <a:ea typeface="+mn-ea"/>
                <a:cs typeface="+mn-cs"/>
              </a:rPr>
              <a:t> – Define &amp; </a:t>
            </a:r>
            <a:r>
              <a:rPr lang="en-US" sz="1400">
                <a:solidFill>
                  <a:schemeClr val="dk1"/>
                </a:solidFill>
              </a:rPr>
              <a:t>implement </a:t>
            </a:r>
            <a:r>
              <a:rPr lang="en-US" sz="1400" kern="1200">
                <a:solidFill>
                  <a:schemeClr val="dk1"/>
                </a:solidFill>
                <a:latin typeface="+mn-lt"/>
                <a:ea typeface="+mn-ea"/>
                <a:cs typeface="+mn-cs"/>
              </a:rPr>
              <a:t>measures, metrics, definitions, KPI’s for self-service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lowchart: Connector 28">
            <a:extLst>
              <a:ext uri="{FF2B5EF4-FFF2-40B4-BE49-F238E27FC236}">
                <a16:creationId xmlns:a16="http://schemas.microsoft.com/office/drawing/2014/main" id="{433439FA-5DAA-A690-2D2D-5244B5A84E89}"/>
              </a:ext>
            </a:extLst>
          </p:cNvPr>
          <p:cNvSpPr/>
          <p:nvPr/>
        </p:nvSpPr>
        <p:spPr>
          <a:xfrm>
            <a:off x="4219229" y="5351102"/>
            <a:ext cx="2245629" cy="1432827"/>
          </a:xfrm>
          <a:prstGeom prst="flowChartConnecto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14">
            <a:extLst>
              <a:ext uri="{FF2B5EF4-FFF2-40B4-BE49-F238E27FC236}">
                <a16:creationId xmlns:a16="http://schemas.microsoft.com/office/drawing/2014/main" id="{AAE6F8A5-F339-49B1-A10D-5BCEC37C6C60}"/>
              </a:ext>
            </a:extLst>
          </p:cNvPr>
          <p:cNvPicPr>
            <a:picLocks noChangeAspect="1"/>
          </p:cNvPicPr>
          <p:nvPr/>
        </p:nvPicPr>
        <p:blipFill>
          <a:blip r:embed="rId2"/>
          <a:stretch>
            <a:fillRect/>
          </a:stretch>
        </p:blipFill>
        <p:spPr>
          <a:xfrm>
            <a:off x="10541535" y="3588107"/>
            <a:ext cx="945808" cy="716804"/>
          </a:xfrm>
          <a:prstGeom prst="rect">
            <a:avLst/>
          </a:prstGeom>
        </p:spPr>
      </p:pic>
      <p:sp>
        <p:nvSpPr>
          <p:cNvPr id="2" name="Title 1">
            <a:extLst>
              <a:ext uri="{FF2B5EF4-FFF2-40B4-BE49-F238E27FC236}">
                <a16:creationId xmlns:a16="http://schemas.microsoft.com/office/drawing/2014/main" id="{4CBE1BD8-7668-462B-B1E6-7EEC3442E8FD}"/>
              </a:ext>
            </a:extLst>
          </p:cNvPr>
          <p:cNvSpPr>
            <a:spLocks noGrp="1"/>
          </p:cNvSpPr>
          <p:nvPr>
            <p:ph type="title"/>
          </p:nvPr>
        </p:nvSpPr>
        <p:spPr/>
        <p:txBody>
          <a:bodyPr/>
          <a:lstStyle/>
          <a:p>
            <a:r>
              <a:rPr lang="en-US"/>
              <a:t>Project Genesis - Solution Approach – Current State, Phase 1 and Phase 2</a:t>
            </a:r>
          </a:p>
        </p:txBody>
      </p:sp>
      <p:sp>
        <p:nvSpPr>
          <p:cNvPr id="5" name="Rectangle 4">
            <a:extLst>
              <a:ext uri="{FF2B5EF4-FFF2-40B4-BE49-F238E27FC236}">
                <a16:creationId xmlns:a16="http://schemas.microsoft.com/office/drawing/2014/main" id="{ECD4495C-C6E6-46FB-88BA-ABA9F3827483}"/>
              </a:ext>
            </a:extLst>
          </p:cNvPr>
          <p:cNvSpPr/>
          <p:nvPr/>
        </p:nvSpPr>
        <p:spPr>
          <a:xfrm>
            <a:off x="456070" y="1187836"/>
            <a:ext cx="11048639" cy="1538991"/>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lumMod val="65000"/>
                  </a:schemeClr>
                </a:solidFill>
                <a:effectLst/>
                <a:uLnTx/>
                <a:uFillTx/>
                <a:latin typeface="Arial" panose="020B0604020202020204"/>
                <a:ea typeface="+mn-ea"/>
                <a:cs typeface="+mn-cs"/>
              </a:rPr>
              <a:t>On-premise ( Oracle ODI, Oracle DW, OBIEE)</a:t>
            </a:r>
          </a:p>
        </p:txBody>
      </p:sp>
      <p:sp>
        <p:nvSpPr>
          <p:cNvPr id="9" name="Cylinder 8">
            <a:extLst>
              <a:ext uri="{FF2B5EF4-FFF2-40B4-BE49-F238E27FC236}">
                <a16:creationId xmlns:a16="http://schemas.microsoft.com/office/drawing/2014/main" id="{19D0D539-A5AD-4144-8019-B3D525DE349C}"/>
              </a:ext>
            </a:extLst>
          </p:cNvPr>
          <p:cNvSpPr/>
          <p:nvPr/>
        </p:nvSpPr>
        <p:spPr>
          <a:xfrm>
            <a:off x="4110813" y="1839774"/>
            <a:ext cx="572120" cy="57193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Stage</a:t>
            </a:r>
          </a:p>
        </p:txBody>
      </p:sp>
      <p:sp>
        <p:nvSpPr>
          <p:cNvPr id="12" name="Arrow: Right 11">
            <a:extLst>
              <a:ext uri="{FF2B5EF4-FFF2-40B4-BE49-F238E27FC236}">
                <a16:creationId xmlns:a16="http://schemas.microsoft.com/office/drawing/2014/main" id="{2DE38559-D143-4AAE-828C-CC35EFEF054B}"/>
              </a:ext>
            </a:extLst>
          </p:cNvPr>
          <p:cNvSpPr/>
          <p:nvPr/>
        </p:nvSpPr>
        <p:spPr>
          <a:xfrm>
            <a:off x="2714126" y="1979535"/>
            <a:ext cx="1191497"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808080"/>
              </a:highlight>
              <a:uLnTx/>
              <a:uFillTx/>
              <a:latin typeface="Arial" panose="020B0604020202020204"/>
              <a:ea typeface="+mn-ea"/>
              <a:cs typeface="+mn-cs"/>
            </a:endParaRPr>
          </a:p>
        </p:txBody>
      </p:sp>
      <p:sp>
        <p:nvSpPr>
          <p:cNvPr id="13" name="Arrow: Right 12">
            <a:extLst>
              <a:ext uri="{FF2B5EF4-FFF2-40B4-BE49-F238E27FC236}">
                <a16:creationId xmlns:a16="http://schemas.microsoft.com/office/drawing/2014/main" id="{458BD8ED-F422-4954-AD4F-BB1B2942190A}"/>
              </a:ext>
            </a:extLst>
          </p:cNvPr>
          <p:cNvSpPr/>
          <p:nvPr/>
        </p:nvSpPr>
        <p:spPr>
          <a:xfrm>
            <a:off x="5135800" y="1979535"/>
            <a:ext cx="60606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8" name="Flowchart: Magnetic Disk 17">
            <a:extLst>
              <a:ext uri="{FF2B5EF4-FFF2-40B4-BE49-F238E27FC236}">
                <a16:creationId xmlns:a16="http://schemas.microsoft.com/office/drawing/2014/main" id="{E52CD21B-1A17-43A8-892C-18B3C8186E6C}"/>
              </a:ext>
            </a:extLst>
          </p:cNvPr>
          <p:cNvSpPr/>
          <p:nvPr/>
        </p:nvSpPr>
        <p:spPr>
          <a:xfrm>
            <a:off x="1430048"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19" name="Flowchart: Magnetic Disk 18">
            <a:extLst>
              <a:ext uri="{FF2B5EF4-FFF2-40B4-BE49-F238E27FC236}">
                <a16:creationId xmlns:a16="http://schemas.microsoft.com/office/drawing/2014/main" id="{983DA05C-3516-45A1-8A91-330E4D59D57B}"/>
              </a:ext>
            </a:extLst>
          </p:cNvPr>
          <p:cNvSpPr/>
          <p:nvPr/>
        </p:nvSpPr>
        <p:spPr>
          <a:xfrm>
            <a:off x="1679782"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20" name="Flowchart: Magnetic Disk 19">
            <a:extLst>
              <a:ext uri="{FF2B5EF4-FFF2-40B4-BE49-F238E27FC236}">
                <a16:creationId xmlns:a16="http://schemas.microsoft.com/office/drawing/2014/main" id="{1DF7C178-B744-4F28-8399-D12E1367AE92}"/>
              </a:ext>
            </a:extLst>
          </p:cNvPr>
          <p:cNvSpPr/>
          <p:nvPr/>
        </p:nvSpPr>
        <p:spPr>
          <a:xfrm>
            <a:off x="1929516"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pic>
        <p:nvPicPr>
          <p:cNvPr id="21" name="Picture 20">
            <a:extLst>
              <a:ext uri="{FF2B5EF4-FFF2-40B4-BE49-F238E27FC236}">
                <a16:creationId xmlns:a16="http://schemas.microsoft.com/office/drawing/2014/main" id="{A15D3161-73C2-4D62-B112-CE9FF1A825D7}"/>
              </a:ext>
            </a:extLst>
          </p:cNvPr>
          <p:cNvPicPr>
            <a:picLocks noChangeAspect="1"/>
          </p:cNvPicPr>
          <p:nvPr/>
        </p:nvPicPr>
        <p:blipFill>
          <a:blip r:embed="rId3"/>
          <a:stretch>
            <a:fillRect/>
          </a:stretch>
        </p:blipFill>
        <p:spPr>
          <a:xfrm>
            <a:off x="1555734" y="2155065"/>
            <a:ext cx="447657" cy="544665"/>
          </a:xfrm>
          <a:prstGeom prst="rect">
            <a:avLst/>
          </a:prstGeom>
        </p:spPr>
      </p:pic>
      <p:sp>
        <p:nvSpPr>
          <p:cNvPr id="22" name="TextBox 21">
            <a:extLst>
              <a:ext uri="{FF2B5EF4-FFF2-40B4-BE49-F238E27FC236}">
                <a16:creationId xmlns:a16="http://schemas.microsoft.com/office/drawing/2014/main" id="{3045318D-CE1C-4B29-978C-CD094C7AFE5E}"/>
              </a:ext>
            </a:extLst>
          </p:cNvPr>
          <p:cNvSpPr txBox="1"/>
          <p:nvPr/>
        </p:nvSpPr>
        <p:spPr>
          <a:xfrm>
            <a:off x="632344" y="1658125"/>
            <a:ext cx="63690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OLTP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Databases</a:t>
            </a:r>
          </a:p>
        </p:txBody>
      </p:sp>
      <p:sp>
        <p:nvSpPr>
          <p:cNvPr id="23" name="TextBox 22">
            <a:extLst>
              <a:ext uri="{FF2B5EF4-FFF2-40B4-BE49-F238E27FC236}">
                <a16:creationId xmlns:a16="http://schemas.microsoft.com/office/drawing/2014/main" id="{437EF876-D1A7-412A-AF71-4FDEC0560AF7}"/>
              </a:ext>
            </a:extLst>
          </p:cNvPr>
          <p:cNvSpPr txBox="1"/>
          <p:nvPr/>
        </p:nvSpPr>
        <p:spPr>
          <a:xfrm>
            <a:off x="609324" y="2250666"/>
            <a:ext cx="73547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Enterprise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Applications</a:t>
            </a:r>
          </a:p>
        </p:txBody>
      </p:sp>
      <p:sp>
        <p:nvSpPr>
          <p:cNvPr id="27" name="TextBox 26">
            <a:extLst>
              <a:ext uri="{FF2B5EF4-FFF2-40B4-BE49-F238E27FC236}">
                <a16:creationId xmlns:a16="http://schemas.microsoft.com/office/drawing/2014/main" id="{C56368BC-142C-4C33-B0AA-94123DE5FC53}"/>
              </a:ext>
            </a:extLst>
          </p:cNvPr>
          <p:cNvSpPr txBox="1"/>
          <p:nvPr/>
        </p:nvSpPr>
        <p:spPr>
          <a:xfrm>
            <a:off x="7924292" y="2045750"/>
            <a:ext cx="945808" cy="12590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Reporting Tools</a:t>
            </a:r>
          </a:p>
        </p:txBody>
      </p:sp>
      <p:sp>
        <p:nvSpPr>
          <p:cNvPr id="39" name="Freeform 289">
            <a:extLst>
              <a:ext uri="{FF2B5EF4-FFF2-40B4-BE49-F238E27FC236}">
                <a16:creationId xmlns:a16="http://schemas.microsoft.com/office/drawing/2014/main" id="{137A8F66-0C8D-4C9A-91C3-76008F7D0DDC}"/>
              </a:ext>
            </a:extLst>
          </p:cNvPr>
          <p:cNvSpPr>
            <a:spLocks/>
          </p:cNvSpPr>
          <p:nvPr/>
        </p:nvSpPr>
        <p:spPr bwMode="auto">
          <a:xfrm>
            <a:off x="456069" y="940756"/>
            <a:ext cx="2063987" cy="260931"/>
          </a:xfrm>
          <a:custGeom>
            <a:avLst/>
            <a:gdLst>
              <a:gd name="T0" fmla="*/ 142 w 8544"/>
              <a:gd name="T1" fmla="*/ 0 h 848"/>
              <a:gd name="T2" fmla="*/ 8403 w 8544"/>
              <a:gd name="T3" fmla="*/ 0 h 848"/>
              <a:gd name="T4" fmla="*/ 8544 w 8544"/>
              <a:gd name="T5" fmla="*/ 142 h 848"/>
              <a:gd name="T6" fmla="*/ 8544 w 8544"/>
              <a:gd name="T7" fmla="*/ 848 h 848"/>
              <a:gd name="T8" fmla="*/ 0 w 8544"/>
              <a:gd name="T9" fmla="*/ 848 h 848"/>
              <a:gd name="T10" fmla="*/ 0 w 8544"/>
              <a:gd name="T11" fmla="*/ 142 h 848"/>
              <a:gd name="T12" fmla="*/ 142 w 8544"/>
              <a:gd name="T13" fmla="*/ 0 h 848"/>
            </a:gdLst>
            <a:ahLst/>
            <a:cxnLst>
              <a:cxn ang="0">
                <a:pos x="T0" y="T1"/>
              </a:cxn>
              <a:cxn ang="0">
                <a:pos x="T2" y="T3"/>
              </a:cxn>
              <a:cxn ang="0">
                <a:pos x="T4" y="T5"/>
              </a:cxn>
              <a:cxn ang="0">
                <a:pos x="T6" y="T7"/>
              </a:cxn>
              <a:cxn ang="0">
                <a:pos x="T8" y="T9"/>
              </a:cxn>
              <a:cxn ang="0">
                <a:pos x="T10" y="T11"/>
              </a:cxn>
              <a:cxn ang="0">
                <a:pos x="T12" y="T13"/>
              </a:cxn>
            </a:cxnLst>
            <a:rect l="0" t="0" r="r" b="b"/>
            <a:pathLst>
              <a:path w="8544" h="848">
                <a:moveTo>
                  <a:pt x="142" y="0"/>
                </a:moveTo>
                <a:lnTo>
                  <a:pt x="8403" y="0"/>
                </a:lnTo>
                <a:cubicBezTo>
                  <a:pt x="8481" y="0"/>
                  <a:pt x="8544" y="64"/>
                  <a:pt x="8544" y="142"/>
                </a:cubicBezTo>
                <a:lnTo>
                  <a:pt x="8544" y="848"/>
                </a:lnTo>
                <a:lnTo>
                  <a:pt x="0" y="848"/>
                </a:lnTo>
                <a:lnTo>
                  <a:pt x="0" y="142"/>
                </a:lnTo>
                <a:cubicBezTo>
                  <a:pt x="0" y="64"/>
                  <a:pt x="64" y="0"/>
                  <a:pt x="142" y="0"/>
                </a:cubicBezTo>
                <a:close/>
              </a:path>
            </a:pathLst>
          </a:custGeom>
          <a:solidFill>
            <a:srgbClr val="0098C7"/>
          </a:solidFill>
          <a:ln w="0">
            <a:no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rPr>
              <a:t>Pre Genesis</a:t>
            </a:r>
            <a:endParaRPr kumimoji="0" lang="en-US" altLang="en-US" sz="1200" b="0"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endParaRPr>
          </a:p>
        </p:txBody>
      </p:sp>
      <p:sp>
        <p:nvSpPr>
          <p:cNvPr id="40" name="Freeform 289">
            <a:extLst>
              <a:ext uri="{FF2B5EF4-FFF2-40B4-BE49-F238E27FC236}">
                <a16:creationId xmlns:a16="http://schemas.microsoft.com/office/drawing/2014/main" id="{488881D6-03E6-47CD-8176-11E91152C400}"/>
              </a:ext>
            </a:extLst>
          </p:cNvPr>
          <p:cNvSpPr>
            <a:spLocks/>
          </p:cNvSpPr>
          <p:nvPr/>
        </p:nvSpPr>
        <p:spPr bwMode="auto">
          <a:xfrm>
            <a:off x="456070" y="2826072"/>
            <a:ext cx="2063986" cy="252986"/>
          </a:xfrm>
          <a:custGeom>
            <a:avLst/>
            <a:gdLst>
              <a:gd name="T0" fmla="*/ 142 w 8544"/>
              <a:gd name="T1" fmla="*/ 0 h 848"/>
              <a:gd name="T2" fmla="*/ 8403 w 8544"/>
              <a:gd name="T3" fmla="*/ 0 h 848"/>
              <a:gd name="T4" fmla="*/ 8544 w 8544"/>
              <a:gd name="T5" fmla="*/ 142 h 848"/>
              <a:gd name="T6" fmla="*/ 8544 w 8544"/>
              <a:gd name="T7" fmla="*/ 848 h 848"/>
              <a:gd name="T8" fmla="*/ 0 w 8544"/>
              <a:gd name="T9" fmla="*/ 848 h 848"/>
              <a:gd name="T10" fmla="*/ 0 w 8544"/>
              <a:gd name="T11" fmla="*/ 142 h 848"/>
              <a:gd name="T12" fmla="*/ 142 w 8544"/>
              <a:gd name="T13" fmla="*/ 0 h 848"/>
            </a:gdLst>
            <a:ahLst/>
            <a:cxnLst>
              <a:cxn ang="0">
                <a:pos x="T0" y="T1"/>
              </a:cxn>
              <a:cxn ang="0">
                <a:pos x="T2" y="T3"/>
              </a:cxn>
              <a:cxn ang="0">
                <a:pos x="T4" y="T5"/>
              </a:cxn>
              <a:cxn ang="0">
                <a:pos x="T6" y="T7"/>
              </a:cxn>
              <a:cxn ang="0">
                <a:pos x="T8" y="T9"/>
              </a:cxn>
              <a:cxn ang="0">
                <a:pos x="T10" y="T11"/>
              </a:cxn>
              <a:cxn ang="0">
                <a:pos x="T12" y="T13"/>
              </a:cxn>
            </a:cxnLst>
            <a:rect l="0" t="0" r="r" b="b"/>
            <a:pathLst>
              <a:path w="8544" h="848">
                <a:moveTo>
                  <a:pt x="142" y="0"/>
                </a:moveTo>
                <a:lnTo>
                  <a:pt x="8403" y="0"/>
                </a:lnTo>
                <a:cubicBezTo>
                  <a:pt x="8481" y="0"/>
                  <a:pt x="8544" y="64"/>
                  <a:pt x="8544" y="142"/>
                </a:cubicBezTo>
                <a:lnTo>
                  <a:pt x="8544" y="848"/>
                </a:lnTo>
                <a:lnTo>
                  <a:pt x="0" y="848"/>
                </a:lnTo>
                <a:lnTo>
                  <a:pt x="0" y="142"/>
                </a:lnTo>
                <a:cubicBezTo>
                  <a:pt x="0" y="64"/>
                  <a:pt x="64" y="0"/>
                  <a:pt x="142" y="0"/>
                </a:cubicBezTo>
                <a:close/>
              </a:path>
            </a:pathLst>
          </a:custGeom>
          <a:solidFill>
            <a:srgbClr val="0098C7"/>
          </a:solidFill>
          <a:ln w="0">
            <a:no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rPr>
              <a:t>Genesis Phase 1</a:t>
            </a:r>
            <a:endParaRPr kumimoji="0" lang="en-US" altLang="en-US" sz="1200" b="0"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endParaRPr>
          </a:p>
        </p:txBody>
      </p:sp>
      <p:sp>
        <p:nvSpPr>
          <p:cNvPr id="41" name="Freeform 289">
            <a:extLst>
              <a:ext uri="{FF2B5EF4-FFF2-40B4-BE49-F238E27FC236}">
                <a16:creationId xmlns:a16="http://schemas.microsoft.com/office/drawing/2014/main" id="{994E17FA-4B0B-497B-9809-49B41611D377}"/>
              </a:ext>
            </a:extLst>
          </p:cNvPr>
          <p:cNvSpPr>
            <a:spLocks/>
          </p:cNvSpPr>
          <p:nvPr/>
        </p:nvSpPr>
        <p:spPr bwMode="auto">
          <a:xfrm>
            <a:off x="456851" y="4766317"/>
            <a:ext cx="2082946" cy="247078"/>
          </a:xfrm>
          <a:custGeom>
            <a:avLst/>
            <a:gdLst>
              <a:gd name="T0" fmla="*/ 142 w 8544"/>
              <a:gd name="T1" fmla="*/ 0 h 848"/>
              <a:gd name="T2" fmla="*/ 8403 w 8544"/>
              <a:gd name="T3" fmla="*/ 0 h 848"/>
              <a:gd name="T4" fmla="*/ 8544 w 8544"/>
              <a:gd name="T5" fmla="*/ 142 h 848"/>
              <a:gd name="T6" fmla="*/ 8544 w 8544"/>
              <a:gd name="T7" fmla="*/ 848 h 848"/>
              <a:gd name="T8" fmla="*/ 0 w 8544"/>
              <a:gd name="T9" fmla="*/ 848 h 848"/>
              <a:gd name="T10" fmla="*/ 0 w 8544"/>
              <a:gd name="T11" fmla="*/ 142 h 848"/>
              <a:gd name="T12" fmla="*/ 142 w 8544"/>
              <a:gd name="T13" fmla="*/ 0 h 848"/>
            </a:gdLst>
            <a:ahLst/>
            <a:cxnLst>
              <a:cxn ang="0">
                <a:pos x="T0" y="T1"/>
              </a:cxn>
              <a:cxn ang="0">
                <a:pos x="T2" y="T3"/>
              </a:cxn>
              <a:cxn ang="0">
                <a:pos x="T4" y="T5"/>
              </a:cxn>
              <a:cxn ang="0">
                <a:pos x="T6" y="T7"/>
              </a:cxn>
              <a:cxn ang="0">
                <a:pos x="T8" y="T9"/>
              </a:cxn>
              <a:cxn ang="0">
                <a:pos x="T10" y="T11"/>
              </a:cxn>
              <a:cxn ang="0">
                <a:pos x="T12" y="T13"/>
              </a:cxn>
            </a:cxnLst>
            <a:rect l="0" t="0" r="r" b="b"/>
            <a:pathLst>
              <a:path w="8544" h="848">
                <a:moveTo>
                  <a:pt x="142" y="0"/>
                </a:moveTo>
                <a:lnTo>
                  <a:pt x="8403" y="0"/>
                </a:lnTo>
                <a:cubicBezTo>
                  <a:pt x="8481" y="0"/>
                  <a:pt x="8544" y="64"/>
                  <a:pt x="8544" y="142"/>
                </a:cubicBezTo>
                <a:lnTo>
                  <a:pt x="8544" y="848"/>
                </a:lnTo>
                <a:lnTo>
                  <a:pt x="0" y="848"/>
                </a:lnTo>
                <a:lnTo>
                  <a:pt x="0" y="142"/>
                </a:lnTo>
                <a:cubicBezTo>
                  <a:pt x="0" y="64"/>
                  <a:pt x="64" y="0"/>
                  <a:pt x="142" y="0"/>
                </a:cubicBezTo>
                <a:close/>
              </a:path>
            </a:pathLst>
          </a:custGeom>
          <a:solidFill>
            <a:srgbClr val="0098C7"/>
          </a:solidFill>
          <a:ln w="0">
            <a:no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FFFFFF"/>
                </a:solidFill>
                <a:effectLst/>
                <a:uLnTx/>
                <a:uFillTx/>
                <a:latin typeface="Arial" panose="020B0604020202020204"/>
                <a:ea typeface="+mn-ea"/>
                <a:cs typeface="Arial" panose="020B0604020202020204" pitchFamily="34" charset="0"/>
              </a:rPr>
              <a:t>Genesis Plus</a:t>
            </a:r>
            <a:endParaRPr kumimoji="0" lang="en-US" altLang="en-US" sz="12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43" name="Rectangle 42">
            <a:extLst>
              <a:ext uri="{FF2B5EF4-FFF2-40B4-BE49-F238E27FC236}">
                <a16:creationId xmlns:a16="http://schemas.microsoft.com/office/drawing/2014/main" id="{93EDBE5E-AB81-4E33-8942-CF8B20C6D6B8}"/>
              </a:ext>
            </a:extLst>
          </p:cNvPr>
          <p:cNvSpPr/>
          <p:nvPr/>
        </p:nvSpPr>
        <p:spPr>
          <a:xfrm>
            <a:off x="456070" y="3073150"/>
            <a:ext cx="11126605" cy="1521707"/>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5" name="Cylinder 44">
            <a:extLst>
              <a:ext uri="{FF2B5EF4-FFF2-40B4-BE49-F238E27FC236}">
                <a16:creationId xmlns:a16="http://schemas.microsoft.com/office/drawing/2014/main" id="{38BA2AB5-AA0E-4DB2-8926-FFDF1D24F7FC}"/>
              </a:ext>
            </a:extLst>
          </p:cNvPr>
          <p:cNvSpPr/>
          <p:nvPr/>
        </p:nvSpPr>
        <p:spPr>
          <a:xfrm>
            <a:off x="4110813" y="3823219"/>
            <a:ext cx="572120" cy="57193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Stage</a:t>
            </a:r>
          </a:p>
        </p:txBody>
      </p:sp>
      <p:sp>
        <p:nvSpPr>
          <p:cNvPr id="46" name="Cylinder 45">
            <a:extLst>
              <a:ext uri="{FF2B5EF4-FFF2-40B4-BE49-F238E27FC236}">
                <a16:creationId xmlns:a16="http://schemas.microsoft.com/office/drawing/2014/main" id="{0B6753C4-DD33-4635-92CE-C2D54042C710}"/>
              </a:ext>
            </a:extLst>
          </p:cNvPr>
          <p:cNvSpPr/>
          <p:nvPr/>
        </p:nvSpPr>
        <p:spPr>
          <a:xfrm>
            <a:off x="6147999" y="3721939"/>
            <a:ext cx="861774" cy="848281"/>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sp>
        <p:nvSpPr>
          <p:cNvPr id="47" name="Cylinder 46">
            <a:extLst>
              <a:ext uri="{FF2B5EF4-FFF2-40B4-BE49-F238E27FC236}">
                <a16:creationId xmlns:a16="http://schemas.microsoft.com/office/drawing/2014/main" id="{CB903040-62F9-4AD7-B6C4-54474607BF06}"/>
              </a:ext>
            </a:extLst>
          </p:cNvPr>
          <p:cNvSpPr/>
          <p:nvPr/>
        </p:nvSpPr>
        <p:spPr>
          <a:xfrm>
            <a:off x="8364903" y="3746050"/>
            <a:ext cx="624594" cy="799980"/>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sp>
        <p:nvSpPr>
          <p:cNvPr id="48" name="Arrow: Right 47">
            <a:extLst>
              <a:ext uri="{FF2B5EF4-FFF2-40B4-BE49-F238E27FC236}">
                <a16:creationId xmlns:a16="http://schemas.microsoft.com/office/drawing/2014/main" id="{E903151B-A16A-424A-A7B8-EEAE722CC91F}"/>
              </a:ext>
            </a:extLst>
          </p:cNvPr>
          <p:cNvSpPr/>
          <p:nvPr/>
        </p:nvSpPr>
        <p:spPr>
          <a:xfrm>
            <a:off x="2714126" y="3962979"/>
            <a:ext cx="1191497"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9" name="Arrow: Right 48">
            <a:extLst>
              <a:ext uri="{FF2B5EF4-FFF2-40B4-BE49-F238E27FC236}">
                <a16:creationId xmlns:a16="http://schemas.microsoft.com/office/drawing/2014/main" id="{FFDE852F-CC01-42F7-9FB9-F4F6130DE282}"/>
              </a:ext>
            </a:extLst>
          </p:cNvPr>
          <p:cNvSpPr/>
          <p:nvPr/>
        </p:nvSpPr>
        <p:spPr>
          <a:xfrm>
            <a:off x="5135800" y="3962979"/>
            <a:ext cx="60606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0" name="Arrow: Right 49">
            <a:extLst>
              <a:ext uri="{FF2B5EF4-FFF2-40B4-BE49-F238E27FC236}">
                <a16:creationId xmlns:a16="http://schemas.microsoft.com/office/drawing/2014/main" id="{5C6D5CFE-71D7-41AA-8E2D-48C57BF5B255}"/>
              </a:ext>
            </a:extLst>
          </p:cNvPr>
          <p:cNvSpPr/>
          <p:nvPr/>
        </p:nvSpPr>
        <p:spPr>
          <a:xfrm>
            <a:off x="7421235" y="3946509"/>
            <a:ext cx="613079"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3" name="Flowchart: Magnetic Disk 52">
            <a:extLst>
              <a:ext uri="{FF2B5EF4-FFF2-40B4-BE49-F238E27FC236}">
                <a16:creationId xmlns:a16="http://schemas.microsoft.com/office/drawing/2014/main" id="{86AB4D39-75EE-4431-94E2-51EAB1CE5C4D}"/>
              </a:ext>
            </a:extLst>
          </p:cNvPr>
          <p:cNvSpPr/>
          <p:nvPr/>
        </p:nvSpPr>
        <p:spPr>
          <a:xfrm>
            <a:off x="1430048" y="3641570"/>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54" name="Flowchart: Magnetic Disk 53">
            <a:extLst>
              <a:ext uri="{FF2B5EF4-FFF2-40B4-BE49-F238E27FC236}">
                <a16:creationId xmlns:a16="http://schemas.microsoft.com/office/drawing/2014/main" id="{C35675D7-3996-4D98-B88A-E714C11A5F7D}"/>
              </a:ext>
            </a:extLst>
          </p:cNvPr>
          <p:cNvSpPr/>
          <p:nvPr/>
        </p:nvSpPr>
        <p:spPr>
          <a:xfrm>
            <a:off x="1679782" y="3641570"/>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55" name="Flowchart: Magnetic Disk 54">
            <a:extLst>
              <a:ext uri="{FF2B5EF4-FFF2-40B4-BE49-F238E27FC236}">
                <a16:creationId xmlns:a16="http://schemas.microsoft.com/office/drawing/2014/main" id="{26D9E6DF-0644-438F-A525-EC35495C1DF4}"/>
              </a:ext>
            </a:extLst>
          </p:cNvPr>
          <p:cNvSpPr/>
          <p:nvPr/>
        </p:nvSpPr>
        <p:spPr>
          <a:xfrm>
            <a:off x="1929516" y="3641570"/>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pic>
        <p:nvPicPr>
          <p:cNvPr id="56" name="Picture 55">
            <a:extLst>
              <a:ext uri="{FF2B5EF4-FFF2-40B4-BE49-F238E27FC236}">
                <a16:creationId xmlns:a16="http://schemas.microsoft.com/office/drawing/2014/main" id="{38BAE585-EE52-432F-8219-54A447609EE7}"/>
              </a:ext>
            </a:extLst>
          </p:cNvPr>
          <p:cNvPicPr>
            <a:picLocks noChangeAspect="1"/>
          </p:cNvPicPr>
          <p:nvPr/>
        </p:nvPicPr>
        <p:blipFill>
          <a:blip r:embed="rId3"/>
          <a:stretch>
            <a:fillRect/>
          </a:stretch>
        </p:blipFill>
        <p:spPr>
          <a:xfrm>
            <a:off x="1555734" y="4040852"/>
            <a:ext cx="447657" cy="544665"/>
          </a:xfrm>
          <a:prstGeom prst="rect">
            <a:avLst/>
          </a:prstGeom>
        </p:spPr>
      </p:pic>
      <p:sp>
        <p:nvSpPr>
          <p:cNvPr id="57" name="TextBox 56">
            <a:extLst>
              <a:ext uri="{FF2B5EF4-FFF2-40B4-BE49-F238E27FC236}">
                <a16:creationId xmlns:a16="http://schemas.microsoft.com/office/drawing/2014/main" id="{C708D29A-1E02-45BC-A5C7-BF33B02271AA}"/>
              </a:ext>
            </a:extLst>
          </p:cNvPr>
          <p:cNvSpPr txBox="1"/>
          <p:nvPr/>
        </p:nvSpPr>
        <p:spPr>
          <a:xfrm>
            <a:off x="632344" y="3641570"/>
            <a:ext cx="63690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OLTP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Databases</a:t>
            </a:r>
          </a:p>
        </p:txBody>
      </p:sp>
      <p:sp>
        <p:nvSpPr>
          <p:cNvPr id="58" name="TextBox 57">
            <a:extLst>
              <a:ext uri="{FF2B5EF4-FFF2-40B4-BE49-F238E27FC236}">
                <a16:creationId xmlns:a16="http://schemas.microsoft.com/office/drawing/2014/main" id="{26141FED-E2AE-4179-852E-76B6390E605D}"/>
              </a:ext>
            </a:extLst>
          </p:cNvPr>
          <p:cNvSpPr txBox="1"/>
          <p:nvPr/>
        </p:nvSpPr>
        <p:spPr>
          <a:xfrm>
            <a:off x="609324" y="4136452"/>
            <a:ext cx="73547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Enterprise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Applications</a:t>
            </a:r>
          </a:p>
        </p:txBody>
      </p:sp>
      <p:sp>
        <p:nvSpPr>
          <p:cNvPr id="59" name="Arrow: Right 58">
            <a:extLst>
              <a:ext uri="{FF2B5EF4-FFF2-40B4-BE49-F238E27FC236}">
                <a16:creationId xmlns:a16="http://schemas.microsoft.com/office/drawing/2014/main" id="{7227F0E1-1F7A-4AB8-B930-1A4A48D9534B}"/>
              </a:ext>
            </a:extLst>
          </p:cNvPr>
          <p:cNvSpPr/>
          <p:nvPr/>
        </p:nvSpPr>
        <p:spPr>
          <a:xfrm>
            <a:off x="9199976" y="3940848"/>
            <a:ext cx="567813"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0" name="TextBox 59">
            <a:extLst>
              <a:ext uri="{FF2B5EF4-FFF2-40B4-BE49-F238E27FC236}">
                <a16:creationId xmlns:a16="http://schemas.microsoft.com/office/drawing/2014/main" id="{2A637F8D-EF6B-4778-979D-F7AB04AF7F2F}"/>
              </a:ext>
            </a:extLst>
          </p:cNvPr>
          <p:cNvSpPr txBox="1"/>
          <p:nvPr/>
        </p:nvSpPr>
        <p:spPr>
          <a:xfrm>
            <a:off x="9808084" y="3978711"/>
            <a:ext cx="945808" cy="12590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Reporting Tools</a:t>
            </a:r>
          </a:p>
        </p:txBody>
      </p:sp>
      <p:grpSp>
        <p:nvGrpSpPr>
          <p:cNvPr id="64" name="Group 63">
            <a:extLst>
              <a:ext uri="{FF2B5EF4-FFF2-40B4-BE49-F238E27FC236}">
                <a16:creationId xmlns:a16="http://schemas.microsoft.com/office/drawing/2014/main" id="{8EBA4F0D-2DA8-43A5-A322-ED28D52579B4}"/>
              </a:ext>
            </a:extLst>
          </p:cNvPr>
          <p:cNvGrpSpPr/>
          <p:nvPr/>
        </p:nvGrpSpPr>
        <p:grpSpPr>
          <a:xfrm>
            <a:off x="8268395" y="3442464"/>
            <a:ext cx="846630" cy="303586"/>
            <a:chOff x="6162265" y="3386736"/>
            <a:chExt cx="846707" cy="305677"/>
          </a:xfrm>
        </p:grpSpPr>
        <p:grpSp>
          <p:nvGrpSpPr>
            <p:cNvPr id="65" name="Group 64">
              <a:extLst>
                <a:ext uri="{FF2B5EF4-FFF2-40B4-BE49-F238E27FC236}">
                  <a16:creationId xmlns:a16="http://schemas.microsoft.com/office/drawing/2014/main" id="{D672C379-CBBF-4520-BBC3-3582C0F9B0FE}"/>
                </a:ext>
              </a:extLst>
            </p:cNvPr>
            <p:cNvGrpSpPr/>
            <p:nvPr/>
          </p:nvGrpSpPr>
          <p:grpSpPr>
            <a:xfrm>
              <a:off x="6162265" y="3386736"/>
              <a:ext cx="846707" cy="305677"/>
              <a:chOff x="6422248" y="3388820"/>
              <a:chExt cx="1226958" cy="1158043"/>
            </a:xfrm>
          </p:grpSpPr>
          <p:pic>
            <p:nvPicPr>
              <p:cNvPr id="67" name="Picture 66">
                <a:extLst>
                  <a:ext uri="{FF2B5EF4-FFF2-40B4-BE49-F238E27FC236}">
                    <a16:creationId xmlns:a16="http://schemas.microsoft.com/office/drawing/2014/main" id="{A5617964-E936-412D-8E6B-BEBF9A8D234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6921872" y="3388820"/>
                <a:ext cx="520932" cy="520932"/>
              </a:xfrm>
              <a:prstGeom prst="rect">
                <a:avLst/>
              </a:prstGeom>
            </p:spPr>
          </p:pic>
          <p:sp>
            <p:nvSpPr>
              <p:cNvPr id="68" name="TextBox 67">
                <a:extLst>
                  <a:ext uri="{FF2B5EF4-FFF2-40B4-BE49-F238E27FC236}">
                    <a16:creationId xmlns:a16="http://schemas.microsoft.com/office/drawing/2014/main" id="{BE2E58A6-BDDA-461B-82D3-038E8B462BAB}"/>
                  </a:ext>
                </a:extLst>
              </p:cNvPr>
              <p:cNvSpPr txBox="1"/>
              <p:nvPr/>
            </p:nvSpPr>
            <p:spPr>
              <a:xfrm>
                <a:off x="6422248" y="3909751"/>
                <a:ext cx="1226958" cy="6371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pic>
          <p:nvPicPr>
            <p:cNvPr id="66" name="Picture 2" descr="Image result for table Icon">
              <a:extLst>
                <a:ext uri="{FF2B5EF4-FFF2-40B4-BE49-F238E27FC236}">
                  <a16:creationId xmlns:a16="http://schemas.microsoft.com/office/drawing/2014/main" id="{469B3811-A81C-466C-9CD3-ED84A5430DF2}"/>
                </a:ext>
              </a:extLst>
            </p:cNvPr>
            <p:cNvPicPr>
              <a:picLocks noChangeAspect="1" noChangeArrowheads="1"/>
            </p:cNvPicPr>
            <p:nvPr/>
          </p:nvPicPr>
          <p:blipFill rotWithShape="1">
            <a:blip r:embed="rId6" cstate="print">
              <a:duotone>
                <a:srgbClr val="12ABDB">
                  <a:shade val="45000"/>
                  <a:satMod val="135000"/>
                </a:srgbClr>
                <a:prstClr val="white"/>
              </a:duotone>
              <a:extLst>
                <a:ext uri="{BEBA8EAE-BF5A-486C-A8C5-ECC9F3942E4B}">
                  <a14:imgProps xmlns:a14="http://schemas.microsoft.com/office/drawing/2010/main">
                    <a14:imgLayer r:embed="rId7">
                      <a14:imgEffect>
                        <a14:backgroundRemoval t="9778" b="89778" l="4889" r="93333">
                          <a14:foregroundMark x1="4889" y1="38222" x2="4889" y2="38222"/>
                          <a14:foregroundMark x1="93333" y1="37778" x2="93333" y2="37778"/>
                        </a14:backgroundRemoval>
                      </a14:imgEffect>
                    </a14:imgLayer>
                  </a14:imgProps>
                </a:ext>
                <a:ext uri="{28A0092B-C50C-407E-A947-70E740481C1C}">
                  <a14:useLocalDpi xmlns:a14="http://schemas.microsoft.com/office/drawing/2010/main" val="0"/>
                </a:ext>
              </a:extLst>
            </a:blip>
            <a:srcRect l="2659" t="13262" r="2773" b="13698"/>
            <a:stretch/>
          </p:blipFill>
          <p:spPr bwMode="auto">
            <a:xfrm>
              <a:off x="6309843" y="3429000"/>
              <a:ext cx="292557" cy="126699"/>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Rectangle 75">
            <a:extLst>
              <a:ext uri="{FF2B5EF4-FFF2-40B4-BE49-F238E27FC236}">
                <a16:creationId xmlns:a16="http://schemas.microsoft.com/office/drawing/2014/main" id="{E34CDC17-2283-451C-BA2A-5F8BDD69E56A}"/>
              </a:ext>
            </a:extLst>
          </p:cNvPr>
          <p:cNvSpPr/>
          <p:nvPr/>
        </p:nvSpPr>
        <p:spPr>
          <a:xfrm>
            <a:off x="456070" y="5032889"/>
            <a:ext cx="11048639" cy="1538991"/>
          </a:xfrm>
          <a:prstGeom prst="rect">
            <a:avLst/>
          </a:prstGeom>
          <a:no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8" name="Cylinder 77">
            <a:extLst>
              <a:ext uri="{FF2B5EF4-FFF2-40B4-BE49-F238E27FC236}">
                <a16:creationId xmlns:a16="http://schemas.microsoft.com/office/drawing/2014/main" id="{ADB45F92-F9FF-4552-A8A0-D0BE7888A7E3}"/>
              </a:ext>
            </a:extLst>
          </p:cNvPr>
          <p:cNvSpPr/>
          <p:nvPr/>
        </p:nvSpPr>
        <p:spPr>
          <a:xfrm>
            <a:off x="3191723" y="5825726"/>
            <a:ext cx="857866" cy="61221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ODS/Stage</a:t>
            </a:r>
          </a:p>
        </p:txBody>
      </p:sp>
      <p:sp>
        <p:nvSpPr>
          <p:cNvPr id="79" name="Cylinder 78">
            <a:extLst>
              <a:ext uri="{FF2B5EF4-FFF2-40B4-BE49-F238E27FC236}">
                <a16:creationId xmlns:a16="http://schemas.microsoft.com/office/drawing/2014/main" id="{D2BEE9C0-8415-4CFA-A580-B77D53F9F863}"/>
              </a:ext>
            </a:extLst>
          </p:cNvPr>
          <p:cNvSpPr/>
          <p:nvPr/>
        </p:nvSpPr>
        <p:spPr>
          <a:xfrm>
            <a:off x="7515628" y="6067516"/>
            <a:ext cx="814595"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Sales Data Mart</a:t>
            </a:r>
          </a:p>
        </p:txBody>
      </p:sp>
      <p:sp>
        <p:nvSpPr>
          <p:cNvPr id="80" name="Arrow: Right 79">
            <a:extLst>
              <a:ext uri="{FF2B5EF4-FFF2-40B4-BE49-F238E27FC236}">
                <a16:creationId xmlns:a16="http://schemas.microsoft.com/office/drawing/2014/main" id="{3D797D4A-C3D9-481F-82A7-C08B4BC7682F}"/>
              </a:ext>
            </a:extLst>
          </p:cNvPr>
          <p:cNvSpPr/>
          <p:nvPr/>
        </p:nvSpPr>
        <p:spPr>
          <a:xfrm>
            <a:off x="2520057" y="6023201"/>
            <a:ext cx="42260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2" name="Arrow: Right 81">
            <a:extLst>
              <a:ext uri="{FF2B5EF4-FFF2-40B4-BE49-F238E27FC236}">
                <a16:creationId xmlns:a16="http://schemas.microsoft.com/office/drawing/2014/main" id="{3D119F5F-AF96-48BE-9008-DFAA71B5EAD5}"/>
              </a:ext>
            </a:extLst>
          </p:cNvPr>
          <p:cNvSpPr/>
          <p:nvPr/>
        </p:nvSpPr>
        <p:spPr>
          <a:xfrm>
            <a:off x="4248743" y="6023200"/>
            <a:ext cx="403098"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4" name="Flowchart: Magnetic Disk 83">
            <a:extLst>
              <a:ext uri="{FF2B5EF4-FFF2-40B4-BE49-F238E27FC236}">
                <a16:creationId xmlns:a16="http://schemas.microsoft.com/office/drawing/2014/main" id="{7E93CE03-C8BE-4473-AB95-30262A643F37}"/>
              </a:ext>
            </a:extLst>
          </p:cNvPr>
          <p:cNvSpPr/>
          <p:nvPr/>
        </p:nvSpPr>
        <p:spPr>
          <a:xfrm>
            <a:off x="1430048"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85" name="Flowchart: Magnetic Disk 84">
            <a:extLst>
              <a:ext uri="{FF2B5EF4-FFF2-40B4-BE49-F238E27FC236}">
                <a16:creationId xmlns:a16="http://schemas.microsoft.com/office/drawing/2014/main" id="{89DA1BB0-E3DF-47F4-906F-B1B07BE3253D}"/>
              </a:ext>
            </a:extLst>
          </p:cNvPr>
          <p:cNvSpPr/>
          <p:nvPr/>
        </p:nvSpPr>
        <p:spPr>
          <a:xfrm>
            <a:off x="1679782"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86" name="Flowchart: Magnetic Disk 85">
            <a:extLst>
              <a:ext uri="{FF2B5EF4-FFF2-40B4-BE49-F238E27FC236}">
                <a16:creationId xmlns:a16="http://schemas.microsoft.com/office/drawing/2014/main" id="{4A5CC85E-3082-4517-B1BC-A11964E6B45F}"/>
              </a:ext>
            </a:extLst>
          </p:cNvPr>
          <p:cNvSpPr/>
          <p:nvPr/>
        </p:nvSpPr>
        <p:spPr>
          <a:xfrm>
            <a:off x="1929516"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pic>
        <p:nvPicPr>
          <p:cNvPr id="87" name="Picture 86">
            <a:extLst>
              <a:ext uri="{FF2B5EF4-FFF2-40B4-BE49-F238E27FC236}">
                <a16:creationId xmlns:a16="http://schemas.microsoft.com/office/drawing/2014/main" id="{C20C619E-B22B-4A9F-9324-C5F39B84CF5E}"/>
              </a:ext>
            </a:extLst>
          </p:cNvPr>
          <p:cNvPicPr>
            <a:picLocks noChangeAspect="1"/>
          </p:cNvPicPr>
          <p:nvPr/>
        </p:nvPicPr>
        <p:blipFill>
          <a:blip r:embed="rId3"/>
          <a:stretch>
            <a:fillRect/>
          </a:stretch>
        </p:blipFill>
        <p:spPr>
          <a:xfrm>
            <a:off x="1555734" y="6030792"/>
            <a:ext cx="447657" cy="544665"/>
          </a:xfrm>
          <a:prstGeom prst="rect">
            <a:avLst/>
          </a:prstGeom>
        </p:spPr>
      </p:pic>
      <p:sp>
        <p:nvSpPr>
          <p:cNvPr id="88" name="TextBox 87">
            <a:extLst>
              <a:ext uri="{FF2B5EF4-FFF2-40B4-BE49-F238E27FC236}">
                <a16:creationId xmlns:a16="http://schemas.microsoft.com/office/drawing/2014/main" id="{933FDDCD-477B-4194-B713-5E3D13EDAFC3}"/>
              </a:ext>
            </a:extLst>
          </p:cNvPr>
          <p:cNvSpPr txBox="1"/>
          <p:nvPr/>
        </p:nvSpPr>
        <p:spPr>
          <a:xfrm>
            <a:off x="632344" y="5592434"/>
            <a:ext cx="63690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OLTP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Databases</a:t>
            </a:r>
          </a:p>
        </p:txBody>
      </p:sp>
      <p:sp>
        <p:nvSpPr>
          <p:cNvPr id="89" name="TextBox 88">
            <a:extLst>
              <a:ext uri="{FF2B5EF4-FFF2-40B4-BE49-F238E27FC236}">
                <a16:creationId xmlns:a16="http://schemas.microsoft.com/office/drawing/2014/main" id="{876FB8A6-DED9-4189-9211-29BA6F297FEF}"/>
              </a:ext>
            </a:extLst>
          </p:cNvPr>
          <p:cNvSpPr txBox="1"/>
          <p:nvPr/>
        </p:nvSpPr>
        <p:spPr>
          <a:xfrm>
            <a:off x="609324" y="6184975"/>
            <a:ext cx="73547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Enterprise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Applications</a:t>
            </a:r>
          </a:p>
        </p:txBody>
      </p:sp>
      <p:sp>
        <p:nvSpPr>
          <p:cNvPr id="90" name="Arrow: Right 89">
            <a:extLst>
              <a:ext uri="{FF2B5EF4-FFF2-40B4-BE49-F238E27FC236}">
                <a16:creationId xmlns:a16="http://schemas.microsoft.com/office/drawing/2014/main" id="{586A01A8-3518-471C-A77A-E7F27FDC61F1}"/>
              </a:ext>
            </a:extLst>
          </p:cNvPr>
          <p:cNvSpPr/>
          <p:nvPr/>
        </p:nvSpPr>
        <p:spPr>
          <a:xfrm>
            <a:off x="8447533" y="5857399"/>
            <a:ext cx="339332"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92" name="Picture 91">
            <a:extLst>
              <a:ext uri="{FF2B5EF4-FFF2-40B4-BE49-F238E27FC236}">
                <a16:creationId xmlns:a16="http://schemas.microsoft.com/office/drawing/2014/main" id="{2BF50A90-359C-4AD6-A32A-0ACCCBB91CB7}"/>
              </a:ext>
            </a:extLst>
          </p:cNvPr>
          <p:cNvPicPr>
            <a:picLocks noChangeAspect="1"/>
          </p:cNvPicPr>
          <p:nvPr/>
        </p:nvPicPr>
        <p:blipFill>
          <a:blip r:embed="rId8"/>
          <a:stretch>
            <a:fillRect/>
          </a:stretch>
        </p:blipFill>
        <p:spPr>
          <a:xfrm>
            <a:off x="9570002" y="5165824"/>
            <a:ext cx="928508" cy="278665"/>
          </a:xfrm>
          <a:prstGeom prst="rect">
            <a:avLst/>
          </a:prstGeom>
        </p:spPr>
      </p:pic>
      <p:pic>
        <p:nvPicPr>
          <p:cNvPr id="3" name="Picture 109">
            <a:extLst>
              <a:ext uri="{FF2B5EF4-FFF2-40B4-BE49-F238E27FC236}">
                <a16:creationId xmlns:a16="http://schemas.microsoft.com/office/drawing/2014/main" id="{5706C12A-C62B-4D6A-B877-04D920D1FD2C}"/>
              </a:ext>
            </a:extLst>
          </p:cNvPr>
          <p:cNvPicPr>
            <a:picLocks noChangeAspect="1"/>
          </p:cNvPicPr>
          <p:nvPr/>
        </p:nvPicPr>
        <p:blipFill>
          <a:blip r:embed="rId9"/>
          <a:stretch>
            <a:fillRect/>
          </a:stretch>
        </p:blipFill>
        <p:spPr>
          <a:xfrm>
            <a:off x="2719933" y="1427612"/>
            <a:ext cx="1076325" cy="363827"/>
          </a:xfrm>
          <a:prstGeom prst="rect">
            <a:avLst/>
          </a:prstGeom>
        </p:spPr>
      </p:pic>
      <p:pic>
        <p:nvPicPr>
          <p:cNvPr id="110" name="Picture 110">
            <a:extLst>
              <a:ext uri="{FF2B5EF4-FFF2-40B4-BE49-F238E27FC236}">
                <a16:creationId xmlns:a16="http://schemas.microsoft.com/office/drawing/2014/main" id="{D50470A3-1151-401F-B45D-5BC17B25E9AD}"/>
              </a:ext>
            </a:extLst>
          </p:cNvPr>
          <p:cNvPicPr>
            <a:picLocks noChangeAspect="1"/>
          </p:cNvPicPr>
          <p:nvPr/>
        </p:nvPicPr>
        <p:blipFill>
          <a:blip r:embed="rId10"/>
          <a:stretch>
            <a:fillRect/>
          </a:stretch>
        </p:blipFill>
        <p:spPr>
          <a:xfrm>
            <a:off x="4002881" y="1416562"/>
            <a:ext cx="846138" cy="379921"/>
          </a:xfrm>
          <a:prstGeom prst="rect">
            <a:avLst/>
          </a:prstGeom>
        </p:spPr>
      </p:pic>
      <p:pic>
        <p:nvPicPr>
          <p:cNvPr id="111" name="Picture 110">
            <a:extLst>
              <a:ext uri="{FF2B5EF4-FFF2-40B4-BE49-F238E27FC236}">
                <a16:creationId xmlns:a16="http://schemas.microsoft.com/office/drawing/2014/main" id="{FDD43F40-FECD-4370-9451-B6AD2F99F605}"/>
              </a:ext>
            </a:extLst>
          </p:cNvPr>
          <p:cNvPicPr>
            <a:picLocks noChangeAspect="1"/>
          </p:cNvPicPr>
          <p:nvPr/>
        </p:nvPicPr>
        <p:blipFill>
          <a:blip r:embed="rId10"/>
          <a:stretch>
            <a:fillRect/>
          </a:stretch>
        </p:blipFill>
        <p:spPr>
          <a:xfrm>
            <a:off x="6145212" y="1398574"/>
            <a:ext cx="846138" cy="379921"/>
          </a:xfrm>
          <a:prstGeom prst="rect">
            <a:avLst/>
          </a:prstGeom>
        </p:spPr>
      </p:pic>
      <p:pic>
        <p:nvPicPr>
          <p:cNvPr id="112" name="Picture 112" descr="A picture containing text&#10;&#10;Description automatically generated">
            <a:extLst>
              <a:ext uri="{FF2B5EF4-FFF2-40B4-BE49-F238E27FC236}">
                <a16:creationId xmlns:a16="http://schemas.microsoft.com/office/drawing/2014/main" id="{7C6AA0E4-93A9-4F2E-8BDC-19C4FB6CD983}"/>
              </a:ext>
            </a:extLst>
          </p:cNvPr>
          <p:cNvPicPr>
            <a:picLocks noChangeAspect="1"/>
          </p:cNvPicPr>
          <p:nvPr/>
        </p:nvPicPr>
        <p:blipFill>
          <a:blip r:embed="rId11"/>
          <a:stretch>
            <a:fillRect/>
          </a:stretch>
        </p:blipFill>
        <p:spPr>
          <a:xfrm>
            <a:off x="9079464" y="1399157"/>
            <a:ext cx="981076" cy="294023"/>
          </a:xfrm>
          <a:prstGeom prst="rect">
            <a:avLst/>
          </a:prstGeom>
        </p:spPr>
      </p:pic>
      <p:sp>
        <p:nvSpPr>
          <p:cNvPr id="113" name="Arrow: Right 112">
            <a:extLst>
              <a:ext uri="{FF2B5EF4-FFF2-40B4-BE49-F238E27FC236}">
                <a16:creationId xmlns:a16="http://schemas.microsoft.com/office/drawing/2014/main" id="{5C19A0D2-844D-4CE7-A7F4-A9CADF212D28}"/>
              </a:ext>
            </a:extLst>
          </p:cNvPr>
          <p:cNvSpPr/>
          <p:nvPr/>
        </p:nvSpPr>
        <p:spPr>
          <a:xfrm>
            <a:off x="7286862" y="2003348"/>
            <a:ext cx="60606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14" name="Picture 114">
            <a:extLst>
              <a:ext uri="{FF2B5EF4-FFF2-40B4-BE49-F238E27FC236}">
                <a16:creationId xmlns:a16="http://schemas.microsoft.com/office/drawing/2014/main" id="{89070D8B-5D73-4280-9E63-A6016A5F6B75}"/>
              </a:ext>
            </a:extLst>
          </p:cNvPr>
          <p:cNvPicPr>
            <a:picLocks noChangeAspect="1"/>
          </p:cNvPicPr>
          <p:nvPr/>
        </p:nvPicPr>
        <p:blipFill>
          <a:blip r:embed="rId2"/>
          <a:stretch>
            <a:fillRect/>
          </a:stretch>
        </p:blipFill>
        <p:spPr>
          <a:xfrm>
            <a:off x="8926513" y="1660765"/>
            <a:ext cx="1204912" cy="823913"/>
          </a:xfrm>
          <a:prstGeom prst="rect">
            <a:avLst/>
          </a:prstGeom>
        </p:spPr>
      </p:pic>
      <p:pic>
        <p:nvPicPr>
          <p:cNvPr id="115" name="Picture 109">
            <a:extLst>
              <a:ext uri="{FF2B5EF4-FFF2-40B4-BE49-F238E27FC236}">
                <a16:creationId xmlns:a16="http://schemas.microsoft.com/office/drawing/2014/main" id="{CD98D3EA-63B2-4354-B433-0ED07967AB45}"/>
              </a:ext>
            </a:extLst>
          </p:cNvPr>
          <p:cNvPicPr>
            <a:picLocks noChangeAspect="1"/>
          </p:cNvPicPr>
          <p:nvPr/>
        </p:nvPicPr>
        <p:blipFill>
          <a:blip r:embed="rId9"/>
          <a:stretch>
            <a:fillRect/>
          </a:stretch>
        </p:blipFill>
        <p:spPr>
          <a:xfrm>
            <a:off x="2724150" y="3394513"/>
            <a:ext cx="1076325" cy="363827"/>
          </a:xfrm>
          <a:prstGeom prst="rect">
            <a:avLst/>
          </a:prstGeom>
        </p:spPr>
      </p:pic>
      <p:pic>
        <p:nvPicPr>
          <p:cNvPr id="116" name="Picture 110">
            <a:extLst>
              <a:ext uri="{FF2B5EF4-FFF2-40B4-BE49-F238E27FC236}">
                <a16:creationId xmlns:a16="http://schemas.microsoft.com/office/drawing/2014/main" id="{EAA6CCF4-F807-4B85-B3BB-9632C98BDE92}"/>
              </a:ext>
            </a:extLst>
          </p:cNvPr>
          <p:cNvPicPr>
            <a:picLocks noChangeAspect="1"/>
          </p:cNvPicPr>
          <p:nvPr/>
        </p:nvPicPr>
        <p:blipFill>
          <a:blip r:embed="rId10"/>
          <a:stretch>
            <a:fillRect/>
          </a:stretch>
        </p:blipFill>
        <p:spPr>
          <a:xfrm>
            <a:off x="4010025" y="3346778"/>
            <a:ext cx="846138" cy="379921"/>
          </a:xfrm>
          <a:prstGeom prst="rect">
            <a:avLst/>
          </a:prstGeom>
        </p:spPr>
      </p:pic>
      <p:pic>
        <p:nvPicPr>
          <p:cNvPr id="117" name="Picture 116">
            <a:extLst>
              <a:ext uri="{FF2B5EF4-FFF2-40B4-BE49-F238E27FC236}">
                <a16:creationId xmlns:a16="http://schemas.microsoft.com/office/drawing/2014/main" id="{97F18FAD-016C-4750-8E63-6C6BCA2F869D}"/>
              </a:ext>
            </a:extLst>
          </p:cNvPr>
          <p:cNvPicPr>
            <a:picLocks noChangeAspect="1"/>
          </p:cNvPicPr>
          <p:nvPr/>
        </p:nvPicPr>
        <p:blipFill>
          <a:blip r:embed="rId10"/>
          <a:stretch>
            <a:fillRect/>
          </a:stretch>
        </p:blipFill>
        <p:spPr>
          <a:xfrm>
            <a:off x="6171900" y="3336918"/>
            <a:ext cx="846138" cy="379921"/>
          </a:xfrm>
          <a:prstGeom prst="rect">
            <a:avLst/>
          </a:prstGeom>
        </p:spPr>
      </p:pic>
      <p:pic>
        <p:nvPicPr>
          <p:cNvPr id="118" name="Picture 109">
            <a:extLst>
              <a:ext uri="{FF2B5EF4-FFF2-40B4-BE49-F238E27FC236}">
                <a16:creationId xmlns:a16="http://schemas.microsoft.com/office/drawing/2014/main" id="{6E78934E-63C8-4322-AEF8-430D6F5403E8}"/>
              </a:ext>
            </a:extLst>
          </p:cNvPr>
          <p:cNvPicPr>
            <a:picLocks noChangeAspect="1"/>
          </p:cNvPicPr>
          <p:nvPr/>
        </p:nvPicPr>
        <p:blipFill>
          <a:blip r:embed="rId9"/>
          <a:stretch>
            <a:fillRect/>
          </a:stretch>
        </p:blipFill>
        <p:spPr>
          <a:xfrm>
            <a:off x="4914900" y="1427612"/>
            <a:ext cx="1076325" cy="363827"/>
          </a:xfrm>
          <a:prstGeom prst="rect">
            <a:avLst/>
          </a:prstGeom>
        </p:spPr>
      </p:pic>
      <p:sp>
        <p:nvSpPr>
          <p:cNvPr id="10" name="Cylinder 9">
            <a:extLst>
              <a:ext uri="{FF2B5EF4-FFF2-40B4-BE49-F238E27FC236}">
                <a16:creationId xmlns:a16="http://schemas.microsoft.com/office/drawing/2014/main" id="{F92949F3-FE1D-4FF5-A1FC-82A6CD1EDB2C}"/>
              </a:ext>
            </a:extLst>
          </p:cNvPr>
          <p:cNvSpPr/>
          <p:nvPr/>
        </p:nvSpPr>
        <p:spPr>
          <a:xfrm>
            <a:off x="6147999" y="1738494"/>
            <a:ext cx="861774" cy="848281"/>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pic>
        <p:nvPicPr>
          <p:cNvPr id="119" name="Picture 109">
            <a:extLst>
              <a:ext uri="{FF2B5EF4-FFF2-40B4-BE49-F238E27FC236}">
                <a16:creationId xmlns:a16="http://schemas.microsoft.com/office/drawing/2014/main" id="{7F4798BE-FD7F-4606-BFDB-7BDBDAECDB06}"/>
              </a:ext>
            </a:extLst>
          </p:cNvPr>
          <p:cNvPicPr>
            <a:picLocks noChangeAspect="1"/>
          </p:cNvPicPr>
          <p:nvPr/>
        </p:nvPicPr>
        <p:blipFill>
          <a:blip r:embed="rId9"/>
          <a:stretch>
            <a:fillRect/>
          </a:stretch>
        </p:blipFill>
        <p:spPr>
          <a:xfrm>
            <a:off x="4927549" y="3353012"/>
            <a:ext cx="1076325" cy="363827"/>
          </a:xfrm>
          <a:prstGeom prst="rect">
            <a:avLst/>
          </a:prstGeom>
        </p:spPr>
      </p:pic>
      <p:pic>
        <p:nvPicPr>
          <p:cNvPr id="1026" name="Picture 2" descr="Matillion – Bloor Research">
            <a:extLst>
              <a:ext uri="{FF2B5EF4-FFF2-40B4-BE49-F238E27FC236}">
                <a16:creationId xmlns:a16="http://schemas.microsoft.com/office/drawing/2014/main" id="{56CDBEAD-3B4E-464D-AEBB-2AA032CE32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6634" y="3305295"/>
            <a:ext cx="846630" cy="47503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2" descr="A picture containing text&#10;&#10;Description automatically generated">
            <a:extLst>
              <a:ext uri="{FF2B5EF4-FFF2-40B4-BE49-F238E27FC236}">
                <a16:creationId xmlns:a16="http://schemas.microsoft.com/office/drawing/2014/main" id="{21844A6F-E37D-4E44-8C2D-1998B0A39931}"/>
              </a:ext>
            </a:extLst>
          </p:cNvPr>
          <p:cNvPicPr>
            <a:picLocks noChangeAspect="1"/>
          </p:cNvPicPr>
          <p:nvPr/>
        </p:nvPicPr>
        <p:blipFill>
          <a:blip r:embed="rId11"/>
          <a:stretch>
            <a:fillRect/>
          </a:stretch>
        </p:blipFill>
        <p:spPr>
          <a:xfrm>
            <a:off x="10525859" y="3363129"/>
            <a:ext cx="878620" cy="294023"/>
          </a:xfrm>
          <a:prstGeom prst="rect">
            <a:avLst/>
          </a:prstGeom>
        </p:spPr>
      </p:pic>
      <p:pic>
        <p:nvPicPr>
          <p:cNvPr id="1028" name="Picture 4" descr="From data to real-time interactive dashboards: Microsoft Power BI">
            <a:extLst>
              <a:ext uri="{FF2B5EF4-FFF2-40B4-BE49-F238E27FC236}">
                <a16:creationId xmlns:a16="http://schemas.microsoft.com/office/drawing/2014/main" id="{F4D8DECF-273C-4D05-9FAE-02329D9AFA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19329" y="4245769"/>
            <a:ext cx="831559" cy="285995"/>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Matillion – Bloor Research">
            <a:extLst>
              <a:ext uri="{FF2B5EF4-FFF2-40B4-BE49-F238E27FC236}">
                <a16:creationId xmlns:a16="http://schemas.microsoft.com/office/drawing/2014/main" id="{1A451808-F071-4AE3-B460-C16E34D6A6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7876" y="5469599"/>
            <a:ext cx="612804" cy="475038"/>
          </a:xfrm>
          <a:prstGeom prst="rect">
            <a:avLst/>
          </a:prstGeom>
          <a:noFill/>
          <a:extLst>
            <a:ext uri="{909E8E84-426E-40DD-AFC4-6F175D3DCCD1}">
              <a14:hiddenFill xmlns:a14="http://schemas.microsoft.com/office/drawing/2010/main">
                <a:solidFill>
                  <a:srgbClr val="FFFFFF"/>
                </a:solidFill>
              </a14:hiddenFill>
            </a:ext>
          </a:extLst>
        </p:spPr>
      </p:pic>
      <p:sp>
        <p:nvSpPr>
          <p:cNvPr id="124" name="Cylinder 123">
            <a:extLst>
              <a:ext uri="{FF2B5EF4-FFF2-40B4-BE49-F238E27FC236}">
                <a16:creationId xmlns:a16="http://schemas.microsoft.com/office/drawing/2014/main" id="{B05A0B55-8FC7-4E05-B23F-E474FCAE98BD}"/>
              </a:ext>
            </a:extLst>
          </p:cNvPr>
          <p:cNvSpPr/>
          <p:nvPr/>
        </p:nvSpPr>
        <p:spPr>
          <a:xfrm>
            <a:off x="6653853" y="6045582"/>
            <a:ext cx="861774"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Operations Data Mart</a:t>
            </a:r>
          </a:p>
        </p:txBody>
      </p:sp>
      <p:pic>
        <p:nvPicPr>
          <p:cNvPr id="125" name="Picture 114">
            <a:extLst>
              <a:ext uri="{FF2B5EF4-FFF2-40B4-BE49-F238E27FC236}">
                <a16:creationId xmlns:a16="http://schemas.microsoft.com/office/drawing/2014/main" id="{A92D0DCD-14B1-4BE5-8973-0B07821F0350}"/>
              </a:ext>
            </a:extLst>
          </p:cNvPr>
          <p:cNvPicPr>
            <a:picLocks noChangeAspect="1"/>
          </p:cNvPicPr>
          <p:nvPr/>
        </p:nvPicPr>
        <p:blipFill>
          <a:blip r:embed="rId2"/>
          <a:stretch>
            <a:fillRect/>
          </a:stretch>
        </p:blipFill>
        <p:spPr>
          <a:xfrm>
            <a:off x="9627328" y="5444488"/>
            <a:ext cx="945808" cy="716804"/>
          </a:xfrm>
          <a:prstGeom prst="rect">
            <a:avLst/>
          </a:prstGeom>
        </p:spPr>
      </p:pic>
      <p:pic>
        <p:nvPicPr>
          <p:cNvPr id="1030" name="Picture 6" descr="New Logo, Same Mission: Meet the New ThoughtSpot Brand">
            <a:extLst>
              <a:ext uri="{FF2B5EF4-FFF2-40B4-BE49-F238E27FC236}">
                <a16:creationId xmlns:a16="http://schemas.microsoft.com/office/drawing/2014/main" id="{BC1C7097-52C8-4374-A982-C99A9FB6337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73137" y="5255241"/>
            <a:ext cx="882601" cy="378495"/>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4" descr="From data to real-time interactive dashboards: Microsoft Power BI">
            <a:extLst>
              <a:ext uri="{FF2B5EF4-FFF2-40B4-BE49-F238E27FC236}">
                <a16:creationId xmlns:a16="http://schemas.microsoft.com/office/drawing/2014/main" id="{90B5070B-E0B2-45B9-B4A9-3DFE8A32680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08084" y="6161292"/>
            <a:ext cx="831559" cy="358807"/>
          </a:xfrm>
          <a:prstGeom prst="rect">
            <a:avLst/>
          </a:prstGeom>
          <a:noFill/>
          <a:extLst>
            <a:ext uri="{909E8E84-426E-40DD-AFC4-6F175D3DCCD1}">
              <a14:hiddenFill xmlns:a14="http://schemas.microsoft.com/office/drawing/2010/main">
                <a:solidFill>
                  <a:srgbClr val="FFFFFF"/>
                </a:solidFill>
              </a14:hiddenFill>
            </a:ext>
          </a:extLst>
        </p:spPr>
      </p:pic>
      <p:sp>
        <p:nvSpPr>
          <p:cNvPr id="128" name="Cylinder 127">
            <a:extLst>
              <a:ext uri="{FF2B5EF4-FFF2-40B4-BE49-F238E27FC236}">
                <a16:creationId xmlns:a16="http://schemas.microsoft.com/office/drawing/2014/main" id="{B704A5A2-FA3A-4BE9-9A41-07E3B155DFA3}"/>
              </a:ext>
            </a:extLst>
          </p:cNvPr>
          <p:cNvSpPr/>
          <p:nvPr/>
        </p:nvSpPr>
        <p:spPr>
          <a:xfrm>
            <a:off x="7486944" y="5626780"/>
            <a:ext cx="822093" cy="505055"/>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Planning &amp; Forecast Data Mart</a:t>
            </a:r>
          </a:p>
        </p:txBody>
      </p:sp>
      <p:sp>
        <p:nvSpPr>
          <p:cNvPr id="123" name="Cylinder 122">
            <a:extLst>
              <a:ext uri="{FF2B5EF4-FFF2-40B4-BE49-F238E27FC236}">
                <a16:creationId xmlns:a16="http://schemas.microsoft.com/office/drawing/2014/main" id="{B6E72F15-EB76-4105-AB4A-2C0DEBD86C5E}"/>
              </a:ext>
            </a:extLst>
          </p:cNvPr>
          <p:cNvSpPr/>
          <p:nvPr/>
        </p:nvSpPr>
        <p:spPr>
          <a:xfrm>
            <a:off x="6646900" y="5650069"/>
            <a:ext cx="822093"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Financial Data Mart</a:t>
            </a:r>
          </a:p>
        </p:txBody>
      </p:sp>
      <p:sp>
        <p:nvSpPr>
          <p:cNvPr id="6" name="TextBox 5">
            <a:extLst>
              <a:ext uri="{FF2B5EF4-FFF2-40B4-BE49-F238E27FC236}">
                <a16:creationId xmlns:a16="http://schemas.microsoft.com/office/drawing/2014/main" id="{047BB695-84CE-4A91-92F5-4BC6C971BEDC}"/>
              </a:ext>
            </a:extLst>
          </p:cNvPr>
          <p:cNvSpPr txBox="1"/>
          <p:nvPr/>
        </p:nvSpPr>
        <p:spPr>
          <a:xfrm>
            <a:off x="512722" y="5141028"/>
            <a:ext cx="347082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On-Cloud</a:t>
            </a: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 </a:t>
            </a: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a:t>
            </a:r>
            <a:r>
              <a:rPr kumimoji="0" lang="en-US" sz="1000" b="1" i="0" u="none" strike="noStrike" kern="1200" cap="none" spc="0" normalizeH="0" baseline="0" noProof="0">
                <a:ln>
                  <a:noFill/>
                </a:ln>
                <a:solidFill>
                  <a:prstClr val="black"/>
                </a:solidFill>
                <a:effectLst/>
                <a:uLnTx/>
                <a:uFillTx/>
                <a:latin typeface="Arial" panose="020B0604020202020204"/>
                <a:ea typeface="+mn-ea"/>
                <a:cs typeface="+mn-cs"/>
              </a:rPr>
              <a:t>Matillion ELT, Snowflake / Redshift EDW</a:t>
            </a: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a:t>
            </a:r>
          </a:p>
        </p:txBody>
      </p:sp>
      <p:sp>
        <p:nvSpPr>
          <p:cNvPr id="91" name="TextBox 90">
            <a:extLst>
              <a:ext uri="{FF2B5EF4-FFF2-40B4-BE49-F238E27FC236}">
                <a16:creationId xmlns:a16="http://schemas.microsoft.com/office/drawing/2014/main" id="{5DD9CAB9-795B-455C-A85F-6FC89E1D7A4C}"/>
              </a:ext>
            </a:extLst>
          </p:cNvPr>
          <p:cNvSpPr txBox="1"/>
          <p:nvPr/>
        </p:nvSpPr>
        <p:spPr>
          <a:xfrm>
            <a:off x="8853372" y="5904884"/>
            <a:ext cx="945808" cy="12590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Reporting Tools</a:t>
            </a:r>
          </a:p>
        </p:txBody>
      </p:sp>
      <p:grpSp>
        <p:nvGrpSpPr>
          <p:cNvPr id="104" name="Group 103">
            <a:extLst>
              <a:ext uri="{FF2B5EF4-FFF2-40B4-BE49-F238E27FC236}">
                <a16:creationId xmlns:a16="http://schemas.microsoft.com/office/drawing/2014/main" id="{0F4E2734-A482-40D8-86A3-7DED2F8C9246}"/>
              </a:ext>
            </a:extLst>
          </p:cNvPr>
          <p:cNvGrpSpPr/>
          <p:nvPr/>
        </p:nvGrpSpPr>
        <p:grpSpPr>
          <a:xfrm>
            <a:off x="3268828" y="5420826"/>
            <a:ext cx="846629" cy="303583"/>
            <a:chOff x="6162264" y="3386733"/>
            <a:chExt cx="846707" cy="305672"/>
          </a:xfrm>
        </p:grpSpPr>
        <p:grpSp>
          <p:nvGrpSpPr>
            <p:cNvPr id="105" name="Group 104">
              <a:extLst>
                <a:ext uri="{FF2B5EF4-FFF2-40B4-BE49-F238E27FC236}">
                  <a16:creationId xmlns:a16="http://schemas.microsoft.com/office/drawing/2014/main" id="{7B25A889-D812-44F8-BCF1-EF21B1946E3C}"/>
                </a:ext>
              </a:extLst>
            </p:cNvPr>
            <p:cNvGrpSpPr/>
            <p:nvPr/>
          </p:nvGrpSpPr>
          <p:grpSpPr>
            <a:xfrm>
              <a:off x="6162264" y="3386733"/>
              <a:ext cx="846707" cy="305672"/>
              <a:chOff x="6422247" y="3388820"/>
              <a:chExt cx="1226958" cy="1158027"/>
            </a:xfrm>
          </p:grpSpPr>
          <p:pic>
            <p:nvPicPr>
              <p:cNvPr id="107" name="Picture 106">
                <a:extLst>
                  <a:ext uri="{FF2B5EF4-FFF2-40B4-BE49-F238E27FC236}">
                    <a16:creationId xmlns:a16="http://schemas.microsoft.com/office/drawing/2014/main" id="{1A56D7FD-26A4-44D2-897F-69A83F92794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6921872" y="3388820"/>
                <a:ext cx="520932" cy="520932"/>
              </a:xfrm>
              <a:prstGeom prst="rect">
                <a:avLst/>
              </a:prstGeom>
            </p:spPr>
          </p:pic>
          <p:sp>
            <p:nvSpPr>
              <p:cNvPr id="108" name="TextBox 107">
                <a:extLst>
                  <a:ext uri="{FF2B5EF4-FFF2-40B4-BE49-F238E27FC236}">
                    <a16:creationId xmlns:a16="http://schemas.microsoft.com/office/drawing/2014/main" id="{C9053C20-7542-4989-97FE-536A91A32F93}"/>
                  </a:ext>
                </a:extLst>
              </p:cNvPr>
              <p:cNvSpPr txBox="1"/>
              <p:nvPr/>
            </p:nvSpPr>
            <p:spPr>
              <a:xfrm>
                <a:off x="6422247" y="3909734"/>
                <a:ext cx="1226958" cy="63711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pic>
          <p:nvPicPr>
            <p:cNvPr id="106" name="Picture 2" descr="Image result for table Icon">
              <a:extLst>
                <a:ext uri="{FF2B5EF4-FFF2-40B4-BE49-F238E27FC236}">
                  <a16:creationId xmlns:a16="http://schemas.microsoft.com/office/drawing/2014/main" id="{13F83754-0869-46A2-A222-D51A87D19195}"/>
                </a:ext>
              </a:extLst>
            </p:cNvPr>
            <p:cNvPicPr>
              <a:picLocks noChangeAspect="1" noChangeArrowheads="1"/>
            </p:cNvPicPr>
            <p:nvPr/>
          </p:nvPicPr>
          <p:blipFill rotWithShape="1">
            <a:blip r:embed="rId6" cstate="print">
              <a:duotone>
                <a:srgbClr val="12ABDB">
                  <a:shade val="45000"/>
                  <a:satMod val="135000"/>
                </a:srgbClr>
                <a:prstClr val="white"/>
              </a:duotone>
              <a:extLst>
                <a:ext uri="{BEBA8EAE-BF5A-486C-A8C5-ECC9F3942E4B}">
                  <a14:imgProps xmlns:a14="http://schemas.microsoft.com/office/drawing/2010/main">
                    <a14:imgLayer r:embed="rId7">
                      <a14:imgEffect>
                        <a14:backgroundRemoval t="9778" b="89778" l="4889" r="93333">
                          <a14:foregroundMark x1="4889" y1="38222" x2="4889" y2="38222"/>
                          <a14:foregroundMark x1="93333" y1="37778" x2="93333" y2="37778"/>
                        </a14:backgroundRemoval>
                      </a14:imgEffect>
                    </a14:imgLayer>
                  </a14:imgProps>
                </a:ext>
                <a:ext uri="{28A0092B-C50C-407E-A947-70E740481C1C}">
                  <a14:useLocalDpi xmlns:a14="http://schemas.microsoft.com/office/drawing/2010/main" val="0"/>
                </a:ext>
              </a:extLst>
            </a:blip>
            <a:srcRect l="2659" t="13262" r="2773" b="13698"/>
            <a:stretch/>
          </p:blipFill>
          <p:spPr bwMode="auto">
            <a:xfrm>
              <a:off x="6309843" y="3429000"/>
              <a:ext cx="292557" cy="1266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Arrow: Down 7">
            <a:extLst>
              <a:ext uri="{FF2B5EF4-FFF2-40B4-BE49-F238E27FC236}">
                <a16:creationId xmlns:a16="http://schemas.microsoft.com/office/drawing/2014/main" id="{45A74346-436E-C40B-172C-C357AB36E6D5}"/>
              </a:ext>
            </a:extLst>
          </p:cNvPr>
          <p:cNvSpPr/>
          <p:nvPr/>
        </p:nvSpPr>
        <p:spPr>
          <a:xfrm>
            <a:off x="5472190" y="2742493"/>
            <a:ext cx="346229" cy="271969"/>
          </a:xfrm>
          <a:prstGeom prst="downArrow">
            <a:avLst/>
          </a:prstGeom>
          <a:solidFill>
            <a:schemeClr val="accent6">
              <a:lumMod val="60000"/>
              <a:lumOff val="40000"/>
            </a:schemeClr>
          </a:solidFill>
          <a:ln>
            <a:solidFill>
              <a:schemeClr val="accent6">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4" name="Arrow: Down 93">
            <a:extLst>
              <a:ext uri="{FF2B5EF4-FFF2-40B4-BE49-F238E27FC236}">
                <a16:creationId xmlns:a16="http://schemas.microsoft.com/office/drawing/2014/main" id="{C72ACFB4-E57A-8EF4-BA36-9432A231C554}"/>
              </a:ext>
            </a:extLst>
          </p:cNvPr>
          <p:cNvSpPr/>
          <p:nvPr/>
        </p:nvSpPr>
        <p:spPr>
          <a:xfrm>
            <a:off x="5568749" y="4656399"/>
            <a:ext cx="346229" cy="371372"/>
          </a:xfrm>
          <a:prstGeom prst="downArrow">
            <a:avLst/>
          </a:prstGeom>
          <a:solidFill>
            <a:schemeClr val="bg2"/>
          </a:solidFill>
          <a:ln>
            <a:solidFill>
              <a:schemeClr val="accent6">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5">
                  <a:lumMod val="75000"/>
                </a:schemeClr>
              </a:solidFill>
              <a:highlight>
                <a:srgbClr val="0000FF"/>
              </a:highlight>
            </a:endParaRPr>
          </a:p>
        </p:txBody>
      </p:sp>
      <p:grpSp>
        <p:nvGrpSpPr>
          <p:cNvPr id="11" name="Group 10">
            <a:extLst>
              <a:ext uri="{FF2B5EF4-FFF2-40B4-BE49-F238E27FC236}">
                <a16:creationId xmlns:a16="http://schemas.microsoft.com/office/drawing/2014/main" id="{2DA5C743-81DB-41EC-815E-FB81AB416246}"/>
              </a:ext>
            </a:extLst>
          </p:cNvPr>
          <p:cNvGrpSpPr/>
          <p:nvPr/>
        </p:nvGrpSpPr>
        <p:grpSpPr>
          <a:xfrm>
            <a:off x="7017889" y="5259028"/>
            <a:ext cx="846629" cy="303586"/>
            <a:chOff x="6162265" y="3386736"/>
            <a:chExt cx="846707" cy="305677"/>
          </a:xfrm>
        </p:grpSpPr>
        <p:grpSp>
          <p:nvGrpSpPr>
            <p:cNvPr id="15" name="Group 14">
              <a:extLst>
                <a:ext uri="{FF2B5EF4-FFF2-40B4-BE49-F238E27FC236}">
                  <a16:creationId xmlns:a16="http://schemas.microsoft.com/office/drawing/2014/main" id="{DCEEBAA4-8CB7-83AB-3325-B1CD9B4C3AA8}"/>
                </a:ext>
              </a:extLst>
            </p:cNvPr>
            <p:cNvGrpSpPr/>
            <p:nvPr/>
          </p:nvGrpSpPr>
          <p:grpSpPr>
            <a:xfrm>
              <a:off x="6162265" y="3386736"/>
              <a:ext cx="846707" cy="305677"/>
              <a:chOff x="6422248" y="3388820"/>
              <a:chExt cx="1226958" cy="1158043"/>
            </a:xfrm>
          </p:grpSpPr>
          <p:pic>
            <p:nvPicPr>
              <p:cNvPr id="17" name="Picture 16">
                <a:extLst>
                  <a:ext uri="{FF2B5EF4-FFF2-40B4-BE49-F238E27FC236}">
                    <a16:creationId xmlns:a16="http://schemas.microsoft.com/office/drawing/2014/main" id="{21F154F6-D232-6A6D-5D8B-EDFEF5A6C1B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6921872" y="3388820"/>
                <a:ext cx="520932" cy="520932"/>
              </a:xfrm>
              <a:prstGeom prst="rect">
                <a:avLst/>
              </a:prstGeom>
            </p:spPr>
          </p:pic>
          <p:sp>
            <p:nvSpPr>
              <p:cNvPr id="24" name="TextBox 23">
                <a:extLst>
                  <a:ext uri="{FF2B5EF4-FFF2-40B4-BE49-F238E27FC236}">
                    <a16:creationId xmlns:a16="http://schemas.microsoft.com/office/drawing/2014/main" id="{5E289396-8314-5A8F-A164-F2D27A411074}"/>
                  </a:ext>
                </a:extLst>
              </p:cNvPr>
              <p:cNvSpPr txBox="1"/>
              <p:nvPr/>
            </p:nvSpPr>
            <p:spPr>
              <a:xfrm>
                <a:off x="6422248" y="3909751"/>
                <a:ext cx="1226958" cy="6371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pic>
          <p:nvPicPr>
            <p:cNvPr id="16" name="Picture 2" descr="Image result for table Icon">
              <a:extLst>
                <a:ext uri="{FF2B5EF4-FFF2-40B4-BE49-F238E27FC236}">
                  <a16:creationId xmlns:a16="http://schemas.microsoft.com/office/drawing/2014/main" id="{7D21AC74-A470-DC9C-616F-54F419E297E1}"/>
                </a:ext>
              </a:extLst>
            </p:cNvPr>
            <p:cNvPicPr>
              <a:picLocks noChangeAspect="1" noChangeArrowheads="1"/>
            </p:cNvPicPr>
            <p:nvPr/>
          </p:nvPicPr>
          <p:blipFill rotWithShape="1">
            <a:blip r:embed="rId6" cstate="print">
              <a:duotone>
                <a:srgbClr val="12ABDB">
                  <a:shade val="45000"/>
                  <a:satMod val="135000"/>
                </a:srgbClr>
                <a:prstClr val="white"/>
              </a:duotone>
              <a:extLst>
                <a:ext uri="{BEBA8EAE-BF5A-486C-A8C5-ECC9F3942E4B}">
                  <a14:imgProps xmlns:a14="http://schemas.microsoft.com/office/drawing/2010/main">
                    <a14:imgLayer r:embed="rId7">
                      <a14:imgEffect>
                        <a14:backgroundRemoval t="9778" b="89778" l="4889" r="93333">
                          <a14:foregroundMark x1="4889" y1="38222" x2="4889" y2="38222"/>
                          <a14:foregroundMark x1="93333" y1="37778" x2="93333" y2="37778"/>
                        </a14:backgroundRemoval>
                      </a14:imgEffect>
                    </a14:imgLayer>
                  </a14:imgProps>
                </a:ext>
                <a:ext uri="{28A0092B-C50C-407E-A947-70E740481C1C}">
                  <a14:useLocalDpi xmlns:a14="http://schemas.microsoft.com/office/drawing/2010/main" val="0"/>
                </a:ext>
              </a:extLst>
            </a:blip>
            <a:srcRect l="2659" t="13262" r="2773" b="13698"/>
            <a:stretch/>
          </p:blipFill>
          <p:spPr bwMode="auto">
            <a:xfrm>
              <a:off x="6309843" y="3429000"/>
              <a:ext cx="292557" cy="126699"/>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Graphic 25">
            <a:extLst>
              <a:ext uri="{FF2B5EF4-FFF2-40B4-BE49-F238E27FC236}">
                <a16:creationId xmlns:a16="http://schemas.microsoft.com/office/drawing/2014/main" id="{1E880A11-DF89-8B90-80C6-DD17D7B7C70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18959" y="5509363"/>
            <a:ext cx="703269" cy="357748"/>
          </a:xfrm>
          <a:prstGeom prst="rect">
            <a:avLst/>
          </a:prstGeom>
        </p:spPr>
      </p:pic>
      <p:sp>
        <p:nvSpPr>
          <p:cNvPr id="14" name="Cylinder 13">
            <a:extLst>
              <a:ext uri="{FF2B5EF4-FFF2-40B4-BE49-F238E27FC236}">
                <a16:creationId xmlns:a16="http://schemas.microsoft.com/office/drawing/2014/main" id="{6B88F5B5-5DF7-E468-7110-1E4AD1C128FE}"/>
              </a:ext>
            </a:extLst>
          </p:cNvPr>
          <p:cNvSpPr/>
          <p:nvPr/>
        </p:nvSpPr>
        <p:spPr>
          <a:xfrm>
            <a:off x="4833581" y="5855183"/>
            <a:ext cx="857866" cy="61221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sp>
        <p:nvSpPr>
          <p:cNvPr id="25" name="Arrow: Right 24">
            <a:extLst>
              <a:ext uri="{FF2B5EF4-FFF2-40B4-BE49-F238E27FC236}">
                <a16:creationId xmlns:a16="http://schemas.microsoft.com/office/drawing/2014/main" id="{84E19CA9-7D8E-36A3-0A88-9F8F3A01EEBD}"/>
              </a:ext>
            </a:extLst>
          </p:cNvPr>
          <p:cNvSpPr/>
          <p:nvPr/>
        </p:nvSpPr>
        <p:spPr>
          <a:xfrm>
            <a:off x="6028401" y="6023200"/>
            <a:ext cx="403098"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31" name="Group 30">
            <a:extLst>
              <a:ext uri="{FF2B5EF4-FFF2-40B4-BE49-F238E27FC236}">
                <a16:creationId xmlns:a16="http://schemas.microsoft.com/office/drawing/2014/main" id="{B7183BC3-F142-4A69-D061-653F0ABD80D2}"/>
              </a:ext>
            </a:extLst>
          </p:cNvPr>
          <p:cNvGrpSpPr/>
          <p:nvPr/>
        </p:nvGrpSpPr>
        <p:grpSpPr>
          <a:xfrm>
            <a:off x="5396855" y="5415762"/>
            <a:ext cx="846629" cy="367618"/>
            <a:chOff x="7089346" y="-453009"/>
            <a:chExt cx="1226958" cy="1402296"/>
          </a:xfrm>
        </p:grpSpPr>
        <p:pic>
          <p:nvPicPr>
            <p:cNvPr id="33" name="Picture 32">
              <a:extLst>
                <a:ext uri="{FF2B5EF4-FFF2-40B4-BE49-F238E27FC236}">
                  <a16:creationId xmlns:a16="http://schemas.microsoft.com/office/drawing/2014/main" id="{BE9227D1-FF3A-0F1E-8AF6-CCCDBA4F092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7101596" y="-453009"/>
              <a:ext cx="740752" cy="867321"/>
            </a:xfrm>
            <a:prstGeom prst="rect">
              <a:avLst/>
            </a:prstGeom>
          </p:spPr>
        </p:pic>
        <p:sp>
          <p:nvSpPr>
            <p:cNvPr id="34" name="TextBox 33">
              <a:extLst>
                <a:ext uri="{FF2B5EF4-FFF2-40B4-BE49-F238E27FC236}">
                  <a16:creationId xmlns:a16="http://schemas.microsoft.com/office/drawing/2014/main" id="{459F01C4-B9AC-B43A-A2A3-9D4A57102235}"/>
                </a:ext>
              </a:extLst>
            </p:cNvPr>
            <p:cNvSpPr txBox="1"/>
            <p:nvPr/>
          </p:nvSpPr>
          <p:spPr>
            <a:xfrm>
              <a:off x="7089346" y="312174"/>
              <a:ext cx="1226958" cy="63711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sp>
        <p:nvSpPr>
          <p:cNvPr id="30" name="Rectangle 29">
            <a:extLst>
              <a:ext uri="{FF2B5EF4-FFF2-40B4-BE49-F238E27FC236}">
                <a16:creationId xmlns:a16="http://schemas.microsoft.com/office/drawing/2014/main" id="{A5F3ADB2-11BB-F8EE-AC2E-BA4AF3B3A525}"/>
              </a:ext>
            </a:extLst>
          </p:cNvPr>
          <p:cNvSpPr/>
          <p:nvPr/>
        </p:nvSpPr>
        <p:spPr>
          <a:xfrm>
            <a:off x="473485" y="5004057"/>
            <a:ext cx="11048639" cy="1853943"/>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chemeClr val="bg1">
                  <a:lumMod val="65000"/>
                </a:schemeClr>
              </a:solidFill>
              <a:effectLst/>
              <a:uLnTx/>
              <a:uFillTx/>
              <a:latin typeface="Arial" panose="020B0604020202020204"/>
              <a:ea typeface="+mn-ea"/>
              <a:cs typeface="+mn-cs"/>
            </a:endParaRPr>
          </a:p>
        </p:txBody>
      </p:sp>
      <p:pic>
        <p:nvPicPr>
          <p:cNvPr id="32" name="Google Shape;847;p133" descr="Logo&#10;&#10;Description automatically generated">
            <a:extLst>
              <a:ext uri="{FF2B5EF4-FFF2-40B4-BE49-F238E27FC236}">
                <a16:creationId xmlns:a16="http://schemas.microsoft.com/office/drawing/2014/main" id="{2532FCE2-A2C8-1A72-B6DC-58808E156CF6}"/>
              </a:ext>
            </a:extLst>
          </p:cNvPr>
          <p:cNvPicPr preferRelativeResize="0"/>
          <p:nvPr/>
        </p:nvPicPr>
        <p:blipFill rotWithShape="1">
          <a:blip r:embed="rId17">
            <a:alphaModFix/>
          </a:blip>
          <a:srcRect/>
          <a:stretch/>
        </p:blipFill>
        <p:spPr>
          <a:xfrm>
            <a:off x="10619329" y="5730325"/>
            <a:ext cx="758800" cy="272027"/>
          </a:xfrm>
          <a:prstGeom prst="rect">
            <a:avLst/>
          </a:prstGeom>
          <a:noFill/>
          <a:ln>
            <a:noFill/>
          </a:ln>
        </p:spPr>
      </p:pic>
      <p:pic>
        <p:nvPicPr>
          <p:cNvPr id="35" name="Picture 4" descr="Sql Icon #269851 - Free Icons Library">
            <a:extLst>
              <a:ext uri="{FF2B5EF4-FFF2-40B4-BE49-F238E27FC236}">
                <a16:creationId xmlns:a16="http://schemas.microsoft.com/office/drawing/2014/main" id="{E912AA6F-40F8-9DB4-1EC4-46F2BF7D17F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44491" y="6075464"/>
            <a:ext cx="491824" cy="49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41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lowchart: Connector 28">
            <a:extLst>
              <a:ext uri="{FF2B5EF4-FFF2-40B4-BE49-F238E27FC236}">
                <a16:creationId xmlns:a16="http://schemas.microsoft.com/office/drawing/2014/main" id="{433439FA-5DAA-A690-2D2D-5244B5A84E89}"/>
              </a:ext>
            </a:extLst>
          </p:cNvPr>
          <p:cNvSpPr/>
          <p:nvPr/>
        </p:nvSpPr>
        <p:spPr>
          <a:xfrm>
            <a:off x="4219229" y="5351102"/>
            <a:ext cx="2245629" cy="1432827"/>
          </a:xfrm>
          <a:prstGeom prst="flowChartConnector">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E1BD8-7668-462B-B1E6-7EEC3442E8FD}"/>
              </a:ext>
            </a:extLst>
          </p:cNvPr>
          <p:cNvSpPr>
            <a:spLocks noGrp="1"/>
          </p:cNvSpPr>
          <p:nvPr>
            <p:ph type="title"/>
          </p:nvPr>
        </p:nvSpPr>
        <p:spPr/>
        <p:txBody>
          <a:bodyPr/>
          <a:lstStyle/>
          <a:p>
            <a:r>
              <a:rPr lang="en-US"/>
              <a:t>Project Genesis - Solution Approach – Current State, Phase 1 and Phase 2</a:t>
            </a:r>
          </a:p>
        </p:txBody>
      </p:sp>
      <p:sp>
        <p:nvSpPr>
          <p:cNvPr id="5" name="Rectangle 4">
            <a:extLst>
              <a:ext uri="{FF2B5EF4-FFF2-40B4-BE49-F238E27FC236}">
                <a16:creationId xmlns:a16="http://schemas.microsoft.com/office/drawing/2014/main" id="{ECD4495C-C6E6-46FB-88BA-ABA9F3827483}"/>
              </a:ext>
            </a:extLst>
          </p:cNvPr>
          <p:cNvSpPr/>
          <p:nvPr/>
        </p:nvSpPr>
        <p:spPr>
          <a:xfrm>
            <a:off x="456070" y="1187836"/>
            <a:ext cx="11048639" cy="1538991"/>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lumMod val="65000"/>
                  </a:schemeClr>
                </a:solidFill>
                <a:effectLst/>
                <a:uLnTx/>
                <a:uFillTx/>
                <a:latin typeface="Arial" panose="020B0604020202020204"/>
                <a:ea typeface="+mn-ea"/>
                <a:cs typeface="+mn-cs"/>
              </a:rPr>
              <a:t>On-premise ( Oracle ODI, Oracle DW, OBIEE)</a:t>
            </a:r>
          </a:p>
        </p:txBody>
      </p:sp>
      <p:sp>
        <p:nvSpPr>
          <p:cNvPr id="9" name="Cylinder 8">
            <a:extLst>
              <a:ext uri="{FF2B5EF4-FFF2-40B4-BE49-F238E27FC236}">
                <a16:creationId xmlns:a16="http://schemas.microsoft.com/office/drawing/2014/main" id="{19D0D539-A5AD-4144-8019-B3D525DE349C}"/>
              </a:ext>
            </a:extLst>
          </p:cNvPr>
          <p:cNvSpPr/>
          <p:nvPr/>
        </p:nvSpPr>
        <p:spPr>
          <a:xfrm>
            <a:off x="4110813" y="1839774"/>
            <a:ext cx="572120" cy="57193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Stage</a:t>
            </a:r>
          </a:p>
        </p:txBody>
      </p:sp>
      <p:sp>
        <p:nvSpPr>
          <p:cNvPr id="12" name="Arrow: Right 11">
            <a:extLst>
              <a:ext uri="{FF2B5EF4-FFF2-40B4-BE49-F238E27FC236}">
                <a16:creationId xmlns:a16="http://schemas.microsoft.com/office/drawing/2014/main" id="{2DE38559-D143-4AAE-828C-CC35EFEF054B}"/>
              </a:ext>
            </a:extLst>
          </p:cNvPr>
          <p:cNvSpPr/>
          <p:nvPr/>
        </p:nvSpPr>
        <p:spPr>
          <a:xfrm>
            <a:off x="2714126" y="1979535"/>
            <a:ext cx="1191497"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808080"/>
              </a:highlight>
              <a:uLnTx/>
              <a:uFillTx/>
              <a:latin typeface="Arial" panose="020B0604020202020204"/>
              <a:ea typeface="+mn-ea"/>
              <a:cs typeface="+mn-cs"/>
            </a:endParaRPr>
          </a:p>
        </p:txBody>
      </p:sp>
      <p:sp>
        <p:nvSpPr>
          <p:cNvPr id="13" name="Arrow: Right 12">
            <a:extLst>
              <a:ext uri="{FF2B5EF4-FFF2-40B4-BE49-F238E27FC236}">
                <a16:creationId xmlns:a16="http://schemas.microsoft.com/office/drawing/2014/main" id="{458BD8ED-F422-4954-AD4F-BB1B2942190A}"/>
              </a:ext>
            </a:extLst>
          </p:cNvPr>
          <p:cNvSpPr/>
          <p:nvPr/>
        </p:nvSpPr>
        <p:spPr>
          <a:xfrm>
            <a:off x="5135800" y="1979535"/>
            <a:ext cx="60606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8" name="Flowchart: Magnetic Disk 17">
            <a:extLst>
              <a:ext uri="{FF2B5EF4-FFF2-40B4-BE49-F238E27FC236}">
                <a16:creationId xmlns:a16="http://schemas.microsoft.com/office/drawing/2014/main" id="{E52CD21B-1A17-43A8-892C-18B3C8186E6C}"/>
              </a:ext>
            </a:extLst>
          </p:cNvPr>
          <p:cNvSpPr/>
          <p:nvPr/>
        </p:nvSpPr>
        <p:spPr>
          <a:xfrm>
            <a:off x="1430048"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19" name="Flowchart: Magnetic Disk 18">
            <a:extLst>
              <a:ext uri="{FF2B5EF4-FFF2-40B4-BE49-F238E27FC236}">
                <a16:creationId xmlns:a16="http://schemas.microsoft.com/office/drawing/2014/main" id="{983DA05C-3516-45A1-8A91-330E4D59D57B}"/>
              </a:ext>
            </a:extLst>
          </p:cNvPr>
          <p:cNvSpPr/>
          <p:nvPr/>
        </p:nvSpPr>
        <p:spPr>
          <a:xfrm>
            <a:off x="1679782"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20" name="Flowchart: Magnetic Disk 19">
            <a:extLst>
              <a:ext uri="{FF2B5EF4-FFF2-40B4-BE49-F238E27FC236}">
                <a16:creationId xmlns:a16="http://schemas.microsoft.com/office/drawing/2014/main" id="{1DF7C178-B744-4F28-8399-D12E1367AE92}"/>
              </a:ext>
            </a:extLst>
          </p:cNvPr>
          <p:cNvSpPr/>
          <p:nvPr/>
        </p:nvSpPr>
        <p:spPr>
          <a:xfrm>
            <a:off x="1929516" y="1658125"/>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pic>
        <p:nvPicPr>
          <p:cNvPr id="21" name="Picture 20">
            <a:extLst>
              <a:ext uri="{FF2B5EF4-FFF2-40B4-BE49-F238E27FC236}">
                <a16:creationId xmlns:a16="http://schemas.microsoft.com/office/drawing/2014/main" id="{A15D3161-73C2-4D62-B112-CE9FF1A825D7}"/>
              </a:ext>
            </a:extLst>
          </p:cNvPr>
          <p:cNvPicPr>
            <a:picLocks noChangeAspect="1"/>
          </p:cNvPicPr>
          <p:nvPr/>
        </p:nvPicPr>
        <p:blipFill>
          <a:blip r:embed="rId2"/>
          <a:stretch>
            <a:fillRect/>
          </a:stretch>
        </p:blipFill>
        <p:spPr>
          <a:xfrm>
            <a:off x="1555734" y="2155065"/>
            <a:ext cx="447657" cy="544665"/>
          </a:xfrm>
          <a:prstGeom prst="rect">
            <a:avLst/>
          </a:prstGeom>
        </p:spPr>
      </p:pic>
      <p:sp>
        <p:nvSpPr>
          <p:cNvPr id="22" name="TextBox 21">
            <a:extLst>
              <a:ext uri="{FF2B5EF4-FFF2-40B4-BE49-F238E27FC236}">
                <a16:creationId xmlns:a16="http://schemas.microsoft.com/office/drawing/2014/main" id="{3045318D-CE1C-4B29-978C-CD094C7AFE5E}"/>
              </a:ext>
            </a:extLst>
          </p:cNvPr>
          <p:cNvSpPr txBox="1"/>
          <p:nvPr/>
        </p:nvSpPr>
        <p:spPr>
          <a:xfrm>
            <a:off x="632344" y="1658125"/>
            <a:ext cx="63690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OLTP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Databases</a:t>
            </a:r>
          </a:p>
        </p:txBody>
      </p:sp>
      <p:sp>
        <p:nvSpPr>
          <p:cNvPr id="23" name="TextBox 22">
            <a:extLst>
              <a:ext uri="{FF2B5EF4-FFF2-40B4-BE49-F238E27FC236}">
                <a16:creationId xmlns:a16="http://schemas.microsoft.com/office/drawing/2014/main" id="{437EF876-D1A7-412A-AF71-4FDEC0560AF7}"/>
              </a:ext>
            </a:extLst>
          </p:cNvPr>
          <p:cNvSpPr txBox="1"/>
          <p:nvPr/>
        </p:nvSpPr>
        <p:spPr>
          <a:xfrm>
            <a:off x="609324" y="2250666"/>
            <a:ext cx="73547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Enterprise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Applications</a:t>
            </a:r>
          </a:p>
        </p:txBody>
      </p:sp>
      <p:sp>
        <p:nvSpPr>
          <p:cNvPr id="27" name="TextBox 26">
            <a:extLst>
              <a:ext uri="{FF2B5EF4-FFF2-40B4-BE49-F238E27FC236}">
                <a16:creationId xmlns:a16="http://schemas.microsoft.com/office/drawing/2014/main" id="{C56368BC-142C-4C33-B0AA-94123DE5FC53}"/>
              </a:ext>
            </a:extLst>
          </p:cNvPr>
          <p:cNvSpPr txBox="1"/>
          <p:nvPr/>
        </p:nvSpPr>
        <p:spPr>
          <a:xfrm>
            <a:off x="7924292" y="2045750"/>
            <a:ext cx="945808" cy="12590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Reporting Tools</a:t>
            </a:r>
          </a:p>
        </p:txBody>
      </p:sp>
      <p:sp>
        <p:nvSpPr>
          <p:cNvPr id="39" name="Freeform 289">
            <a:extLst>
              <a:ext uri="{FF2B5EF4-FFF2-40B4-BE49-F238E27FC236}">
                <a16:creationId xmlns:a16="http://schemas.microsoft.com/office/drawing/2014/main" id="{137A8F66-0C8D-4C9A-91C3-76008F7D0DDC}"/>
              </a:ext>
            </a:extLst>
          </p:cNvPr>
          <p:cNvSpPr>
            <a:spLocks/>
          </p:cNvSpPr>
          <p:nvPr/>
        </p:nvSpPr>
        <p:spPr bwMode="auto">
          <a:xfrm>
            <a:off x="456069" y="940756"/>
            <a:ext cx="2063987" cy="260931"/>
          </a:xfrm>
          <a:custGeom>
            <a:avLst/>
            <a:gdLst>
              <a:gd name="T0" fmla="*/ 142 w 8544"/>
              <a:gd name="T1" fmla="*/ 0 h 848"/>
              <a:gd name="T2" fmla="*/ 8403 w 8544"/>
              <a:gd name="T3" fmla="*/ 0 h 848"/>
              <a:gd name="T4" fmla="*/ 8544 w 8544"/>
              <a:gd name="T5" fmla="*/ 142 h 848"/>
              <a:gd name="T6" fmla="*/ 8544 w 8544"/>
              <a:gd name="T7" fmla="*/ 848 h 848"/>
              <a:gd name="T8" fmla="*/ 0 w 8544"/>
              <a:gd name="T9" fmla="*/ 848 h 848"/>
              <a:gd name="T10" fmla="*/ 0 w 8544"/>
              <a:gd name="T11" fmla="*/ 142 h 848"/>
              <a:gd name="T12" fmla="*/ 142 w 8544"/>
              <a:gd name="T13" fmla="*/ 0 h 848"/>
            </a:gdLst>
            <a:ahLst/>
            <a:cxnLst>
              <a:cxn ang="0">
                <a:pos x="T0" y="T1"/>
              </a:cxn>
              <a:cxn ang="0">
                <a:pos x="T2" y="T3"/>
              </a:cxn>
              <a:cxn ang="0">
                <a:pos x="T4" y="T5"/>
              </a:cxn>
              <a:cxn ang="0">
                <a:pos x="T6" y="T7"/>
              </a:cxn>
              <a:cxn ang="0">
                <a:pos x="T8" y="T9"/>
              </a:cxn>
              <a:cxn ang="0">
                <a:pos x="T10" y="T11"/>
              </a:cxn>
              <a:cxn ang="0">
                <a:pos x="T12" y="T13"/>
              </a:cxn>
            </a:cxnLst>
            <a:rect l="0" t="0" r="r" b="b"/>
            <a:pathLst>
              <a:path w="8544" h="848">
                <a:moveTo>
                  <a:pt x="142" y="0"/>
                </a:moveTo>
                <a:lnTo>
                  <a:pt x="8403" y="0"/>
                </a:lnTo>
                <a:cubicBezTo>
                  <a:pt x="8481" y="0"/>
                  <a:pt x="8544" y="64"/>
                  <a:pt x="8544" y="142"/>
                </a:cubicBezTo>
                <a:lnTo>
                  <a:pt x="8544" y="848"/>
                </a:lnTo>
                <a:lnTo>
                  <a:pt x="0" y="848"/>
                </a:lnTo>
                <a:lnTo>
                  <a:pt x="0" y="142"/>
                </a:lnTo>
                <a:cubicBezTo>
                  <a:pt x="0" y="64"/>
                  <a:pt x="64" y="0"/>
                  <a:pt x="142" y="0"/>
                </a:cubicBezTo>
                <a:close/>
              </a:path>
            </a:pathLst>
          </a:custGeom>
          <a:solidFill>
            <a:srgbClr val="0098C7"/>
          </a:solidFill>
          <a:ln w="0">
            <a:no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rPr>
              <a:t>Pre Genesis</a:t>
            </a:r>
            <a:endParaRPr kumimoji="0" lang="en-US" altLang="en-US" sz="1200" b="0" i="0" u="none" strike="noStrike" kern="1200" cap="none" spc="0" normalizeH="0" baseline="0" noProof="0">
              <a:ln>
                <a:noFill/>
              </a:ln>
              <a:solidFill>
                <a:schemeClr val="bg1"/>
              </a:solidFill>
              <a:effectLst/>
              <a:uLnTx/>
              <a:uFillTx/>
              <a:latin typeface="Arial" panose="020B0604020202020204"/>
              <a:ea typeface="+mn-ea"/>
              <a:cs typeface="Arial" panose="020B0604020202020204" pitchFamily="34" charset="0"/>
            </a:endParaRPr>
          </a:p>
        </p:txBody>
      </p:sp>
      <p:sp>
        <p:nvSpPr>
          <p:cNvPr id="41" name="Freeform 289">
            <a:extLst>
              <a:ext uri="{FF2B5EF4-FFF2-40B4-BE49-F238E27FC236}">
                <a16:creationId xmlns:a16="http://schemas.microsoft.com/office/drawing/2014/main" id="{994E17FA-4B0B-497B-9809-49B41611D377}"/>
              </a:ext>
            </a:extLst>
          </p:cNvPr>
          <p:cNvSpPr>
            <a:spLocks/>
          </p:cNvSpPr>
          <p:nvPr/>
        </p:nvSpPr>
        <p:spPr bwMode="auto">
          <a:xfrm>
            <a:off x="456851" y="4766317"/>
            <a:ext cx="2082946" cy="247078"/>
          </a:xfrm>
          <a:custGeom>
            <a:avLst/>
            <a:gdLst>
              <a:gd name="T0" fmla="*/ 142 w 8544"/>
              <a:gd name="T1" fmla="*/ 0 h 848"/>
              <a:gd name="T2" fmla="*/ 8403 w 8544"/>
              <a:gd name="T3" fmla="*/ 0 h 848"/>
              <a:gd name="T4" fmla="*/ 8544 w 8544"/>
              <a:gd name="T5" fmla="*/ 142 h 848"/>
              <a:gd name="T6" fmla="*/ 8544 w 8544"/>
              <a:gd name="T7" fmla="*/ 848 h 848"/>
              <a:gd name="T8" fmla="*/ 0 w 8544"/>
              <a:gd name="T9" fmla="*/ 848 h 848"/>
              <a:gd name="T10" fmla="*/ 0 w 8544"/>
              <a:gd name="T11" fmla="*/ 142 h 848"/>
              <a:gd name="T12" fmla="*/ 142 w 8544"/>
              <a:gd name="T13" fmla="*/ 0 h 848"/>
            </a:gdLst>
            <a:ahLst/>
            <a:cxnLst>
              <a:cxn ang="0">
                <a:pos x="T0" y="T1"/>
              </a:cxn>
              <a:cxn ang="0">
                <a:pos x="T2" y="T3"/>
              </a:cxn>
              <a:cxn ang="0">
                <a:pos x="T4" y="T5"/>
              </a:cxn>
              <a:cxn ang="0">
                <a:pos x="T6" y="T7"/>
              </a:cxn>
              <a:cxn ang="0">
                <a:pos x="T8" y="T9"/>
              </a:cxn>
              <a:cxn ang="0">
                <a:pos x="T10" y="T11"/>
              </a:cxn>
              <a:cxn ang="0">
                <a:pos x="T12" y="T13"/>
              </a:cxn>
            </a:cxnLst>
            <a:rect l="0" t="0" r="r" b="b"/>
            <a:pathLst>
              <a:path w="8544" h="848">
                <a:moveTo>
                  <a:pt x="142" y="0"/>
                </a:moveTo>
                <a:lnTo>
                  <a:pt x="8403" y="0"/>
                </a:lnTo>
                <a:cubicBezTo>
                  <a:pt x="8481" y="0"/>
                  <a:pt x="8544" y="64"/>
                  <a:pt x="8544" y="142"/>
                </a:cubicBezTo>
                <a:lnTo>
                  <a:pt x="8544" y="848"/>
                </a:lnTo>
                <a:lnTo>
                  <a:pt x="0" y="848"/>
                </a:lnTo>
                <a:lnTo>
                  <a:pt x="0" y="142"/>
                </a:lnTo>
                <a:cubicBezTo>
                  <a:pt x="0" y="64"/>
                  <a:pt x="64" y="0"/>
                  <a:pt x="142" y="0"/>
                </a:cubicBezTo>
                <a:close/>
              </a:path>
            </a:pathLst>
          </a:custGeom>
          <a:solidFill>
            <a:srgbClr val="0098C7"/>
          </a:solidFill>
          <a:ln w="0">
            <a:no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FFFFFF"/>
                </a:solidFill>
                <a:effectLst/>
                <a:uLnTx/>
                <a:uFillTx/>
                <a:latin typeface="Arial" panose="020B0604020202020204"/>
                <a:ea typeface="+mn-ea"/>
                <a:cs typeface="Arial" panose="020B0604020202020204" pitchFamily="34" charset="0"/>
              </a:rPr>
              <a:t>Genesis Plus</a:t>
            </a:r>
            <a:endParaRPr kumimoji="0" lang="en-US" altLang="en-US" sz="1200" b="0" i="0" u="none" strike="noStrike" kern="1200" cap="none" spc="0" normalizeH="0" baseline="0" noProof="0">
              <a:ln>
                <a:noFill/>
              </a:ln>
              <a:solidFill>
                <a:prstClr val="black"/>
              </a:solidFill>
              <a:effectLst/>
              <a:uLnTx/>
              <a:uFillTx/>
              <a:latin typeface="Arial" panose="020B0604020202020204"/>
              <a:ea typeface="+mn-ea"/>
              <a:cs typeface="Arial" panose="020B0604020202020204" pitchFamily="34" charset="0"/>
            </a:endParaRPr>
          </a:p>
        </p:txBody>
      </p:sp>
      <p:sp>
        <p:nvSpPr>
          <p:cNvPr id="76" name="Rectangle 75">
            <a:extLst>
              <a:ext uri="{FF2B5EF4-FFF2-40B4-BE49-F238E27FC236}">
                <a16:creationId xmlns:a16="http://schemas.microsoft.com/office/drawing/2014/main" id="{E34CDC17-2283-451C-BA2A-5F8BDD69E56A}"/>
              </a:ext>
            </a:extLst>
          </p:cNvPr>
          <p:cNvSpPr/>
          <p:nvPr/>
        </p:nvSpPr>
        <p:spPr>
          <a:xfrm>
            <a:off x="456070" y="5032889"/>
            <a:ext cx="11048639" cy="1538991"/>
          </a:xfrm>
          <a:prstGeom prst="rect">
            <a:avLst/>
          </a:prstGeom>
          <a:no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78" name="Cylinder 77">
            <a:extLst>
              <a:ext uri="{FF2B5EF4-FFF2-40B4-BE49-F238E27FC236}">
                <a16:creationId xmlns:a16="http://schemas.microsoft.com/office/drawing/2014/main" id="{ADB45F92-F9FF-4552-A8A0-D0BE7888A7E3}"/>
              </a:ext>
            </a:extLst>
          </p:cNvPr>
          <p:cNvSpPr/>
          <p:nvPr/>
        </p:nvSpPr>
        <p:spPr>
          <a:xfrm>
            <a:off x="3191723" y="5825726"/>
            <a:ext cx="857866" cy="61221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ODS/Stage</a:t>
            </a:r>
          </a:p>
        </p:txBody>
      </p:sp>
      <p:sp>
        <p:nvSpPr>
          <p:cNvPr id="79" name="Cylinder 78">
            <a:extLst>
              <a:ext uri="{FF2B5EF4-FFF2-40B4-BE49-F238E27FC236}">
                <a16:creationId xmlns:a16="http://schemas.microsoft.com/office/drawing/2014/main" id="{D2BEE9C0-8415-4CFA-A580-B77D53F9F863}"/>
              </a:ext>
            </a:extLst>
          </p:cNvPr>
          <p:cNvSpPr/>
          <p:nvPr/>
        </p:nvSpPr>
        <p:spPr>
          <a:xfrm>
            <a:off x="7515628" y="6067516"/>
            <a:ext cx="814595"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Sales Data Mart</a:t>
            </a:r>
          </a:p>
        </p:txBody>
      </p:sp>
      <p:sp>
        <p:nvSpPr>
          <p:cNvPr id="80" name="Arrow: Right 79">
            <a:extLst>
              <a:ext uri="{FF2B5EF4-FFF2-40B4-BE49-F238E27FC236}">
                <a16:creationId xmlns:a16="http://schemas.microsoft.com/office/drawing/2014/main" id="{3D797D4A-C3D9-481F-82A7-C08B4BC7682F}"/>
              </a:ext>
            </a:extLst>
          </p:cNvPr>
          <p:cNvSpPr/>
          <p:nvPr/>
        </p:nvSpPr>
        <p:spPr>
          <a:xfrm>
            <a:off x="2520057" y="6023201"/>
            <a:ext cx="42260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2" name="Arrow: Right 81">
            <a:extLst>
              <a:ext uri="{FF2B5EF4-FFF2-40B4-BE49-F238E27FC236}">
                <a16:creationId xmlns:a16="http://schemas.microsoft.com/office/drawing/2014/main" id="{3D119F5F-AF96-48BE-9008-DFAA71B5EAD5}"/>
              </a:ext>
            </a:extLst>
          </p:cNvPr>
          <p:cNvSpPr/>
          <p:nvPr/>
        </p:nvSpPr>
        <p:spPr>
          <a:xfrm>
            <a:off x="4248743" y="6023200"/>
            <a:ext cx="403098"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84" name="Flowchart: Magnetic Disk 83">
            <a:extLst>
              <a:ext uri="{FF2B5EF4-FFF2-40B4-BE49-F238E27FC236}">
                <a16:creationId xmlns:a16="http://schemas.microsoft.com/office/drawing/2014/main" id="{7E93CE03-C8BE-4473-AB95-30262A643F37}"/>
              </a:ext>
            </a:extLst>
          </p:cNvPr>
          <p:cNvSpPr/>
          <p:nvPr/>
        </p:nvSpPr>
        <p:spPr>
          <a:xfrm>
            <a:off x="1430048"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85" name="Flowchart: Magnetic Disk 84">
            <a:extLst>
              <a:ext uri="{FF2B5EF4-FFF2-40B4-BE49-F238E27FC236}">
                <a16:creationId xmlns:a16="http://schemas.microsoft.com/office/drawing/2014/main" id="{89DA1BB0-E3DF-47F4-906F-B1B07BE3253D}"/>
              </a:ext>
            </a:extLst>
          </p:cNvPr>
          <p:cNvSpPr/>
          <p:nvPr/>
        </p:nvSpPr>
        <p:spPr>
          <a:xfrm>
            <a:off x="1679782"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sp>
        <p:nvSpPr>
          <p:cNvPr id="86" name="Flowchart: Magnetic Disk 85">
            <a:extLst>
              <a:ext uri="{FF2B5EF4-FFF2-40B4-BE49-F238E27FC236}">
                <a16:creationId xmlns:a16="http://schemas.microsoft.com/office/drawing/2014/main" id="{4A5CC85E-3082-4517-B1BC-A11964E6B45F}"/>
              </a:ext>
            </a:extLst>
          </p:cNvPr>
          <p:cNvSpPr/>
          <p:nvPr/>
        </p:nvSpPr>
        <p:spPr>
          <a:xfrm>
            <a:off x="1929516" y="5592434"/>
            <a:ext cx="212104" cy="390775"/>
          </a:xfrm>
          <a:prstGeom prst="flowChartMagneticDisk">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Verdana" panose="020B0604030504040204" pitchFamily="34" charset="0"/>
              <a:ea typeface="+mn-ea"/>
              <a:cs typeface="+mn-cs"/>
            </a:endParaRPr>
          </a:p>
        </p:txBody>
      </p:sp>
      <p:pic>
        <p:nvPicPr>
          <p:cNvPr id="87" name="Picture 86">
            <a:extLst>
              <a:ext uri="{FF2B5EF4-FFF2-40B4-BE49-F238E27FC236}">
                <a16:creationId xmlns:a16="http://schemas.microsoft.com/office/drawing/2014/main" id="{C20C619E-B22B-4A9F-9324-C5F39B84CF5E}"/>
              </a:ext>
            </a:extLst>
          </p:cNvPr>
          <p:cNvPicPr>
            <a:picLocks noChangeAspect="1"/>
          </p:cNvPicPr>
          <p:nvPr/>
        </p:nvPicPr>
        <p:blipFill>
          <a:blip r:embed="rId2"/>
          <a:stretch>
            <a:fillRect/>
          </a:stretch>
        </p:blipFill>
        <p:spPr>
          <a:xfrm>
            <a:off x="1555734" y="6030792"/>
            <a:ext cx="447657" cy="544665"/>
          </a:xfrm>
          <a:prstGeom prst="rect">
            <a:avLst/>
          </a:prstGeom>
        </p:spPr>
      </p:pic>
      <p:sp>
        <p:nvSpPr>
          <p:cNvPr id="88" name="TextBox 87">
            <a:extLst>
              <a:ext uri="{FF2B5EF4-FFF2-40B4-BE49-F238E27FC236}">
                <a16:creationId xmlns:a16="http://schemas.microsoft.com/office/drawing/2014/main" id="{933FDDCD-477B-4194-B713-5E3D13EDAFC3}"/>
              </a:ext>
            </a:extLst>
          </p:cNvPr>
          <p:cNvSpPr txBox="1"/>
          <p:nvPr/>
        </p:nvSpPr>
        <p:spPr>
          <a:xfrm>
            <a:off x="632344" y="5592434"/>
            <a:ext cx="63690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OLTP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Databases</a:t>
            </a:r>
          </a:p>
        </p:txBody>
      </p:sp>
      <p:sp>
        <p:nvSpPr>
          <p:cNvPr id="89" name="TextBox 88">
            <a:extLst>
              <a:ext uri="{FF2B5EF4-FFF2-40B4-BE49-F238E27FC236}">
                <a16:creationId xmlns:a16="http://schemas.microsoft.com/office/drawing/2014/main" id="{876FB8A6-DED9-4189-9211-29BA6F297FEF}"/>
              </a:ext>
            </a:extLst>
          </p:cNvPr>
          <p:cNvSpPr txBox="1"/>
          <p:nvPr/>
        </p:nvSpPr>
        <p:spPr>
          <a:xfrm>
            <a:off x="609324" y="6184975"/>
            <a:ext cx="735477" cy="36223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Enterprise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Applications</a:t>
            </a:r>
          </a:p>
        </p:txBody>
      </p:sp>
      <p:sp>
        <p:nvSpPr>
          <p:cNvPr id="90" name="Arrow: Right 89">
            <a:extLst>
              <a:ext uri="{FF2B5EF4-FFF2-40B4-BE49-F238E27FC236}">
                <a16:creationId xmlns:a16="http://schemas.microsoft.com/office/drawing/2014/main" id="{586A01A8-3518-471C-A77A-E7F27FDC61F1}"/>
              </a:ext>
            </a:extLst>
          </p:cNvPr>
          <p:cNvSpPr/>
          <p:nvPr/>
        </p:nvSpPr>
        <p:spPr>
          <a:xfrm>
            <a:off x="8447533" y="5857399"/>
            <a:ext cx="339332"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92" name="Picture 91">
            <a:extLst>
              <a:ext uri="{FF2B5EF4-FFF2-40B4-BE49-F238E27FC236}">
                <a16:creationId xmlns:a16="http://schemas.microsoft.com/office/drawing/2014/main" id="{2BF50A90-359C-4AD6-A32A-0ACCCBB91CB7}"/>
              </a:ext>
            </a:extLst>
          </p:cNvPr>
          <p:cNvPicPr>
            <a:picLocks noChangeAspect="1"/>
          </p:cNvPicPr>
          <p:nvPr/>
        </p:nvPicPr>
        <p:blipFill>
          <a:blip r:embed="rId3"/>
          <a:stretch>
            <a:fillRect/>
          </a:stretch>
        </p:blipFill>
        <p:spPr>
          <a:xfrm>
            <a:off x="9570002" y="5165824"/>
            <a:ext cx="928508" cy="278665"/>
          </a:xfrm>
          <a:prstGeom prst="rect">
            <a:avLst/>
          </a:prstGeom>
        </p:spPr>
      </p:pic>
      <p:pic>
        <p:nvPicPr>
          <p:cNvPr id="3" name="Picture 109">
            <a:extLst>
              <a:ext uri="{FF2B5EF4-FFF2-40B4-BE49-F238E27FC236}">
                <a16:creationId xmlns:a16="http://schemas.microsoft.com/office/drawing/2014/main" id="{5706C12A-C62B-4D6A-B877-04D920D1FD2C}"/>
              </a:ext>
            </a:extLst>
          </p:cNvPr>
          <p:cNvPicPr>
            <a:picLocks noChangeAspect="1"/>
          </p:cNvPicPr>
          <p:nvPr/>
        </p:nvPicPr>
        <p:blipFill>
          <a:blip r:embed="rId4"/>
          <a:stretch>
            <a:fillRect/>
          </a:stretch>
        </p:blipFill>
        <p:spPr>
          <a:xfrm>
            <a:off x="2719933" y="1427612"/>
            <a:ext cx="1076325" cy="363827"/>
          </a:xfrm>
          <a:prstGeom prst="rect">
            <a:avLst/>
          </a:prstGeom>
        </p:spPr>
      </p:pic>
      <p:pic>
        <p:nvPicPr>
          <p:cNvPr id="110" name="Picture 110">
            <a:extLst>
              <a:ext uri="{FF2B5EF4-FFF2-40B4-BE49-F238E27FC236}">
                <a16:creationId xmlns:a16="http://schemas.microsoft.com/office/drawing/2014/main" id="{D50470A3-1151-401F-B45D-5BC17B25E9AD}"/>
              </a:ext>
            </a:extLst>
          </p:cNvPr>
          <p:cNvPicPr>
            <a:picLocks noChangeAspect="1"/>
          </p:cNvPicPr>
          <p:nvPr/>
        </p:nvPicPr>
        <p:blipFill>
          <a:blip r:embed="rId5"/>
          <a:stretch>
            <a:fillRect/>
          </a:stretch>
        </p:blipFill>
        <p:spPr>
          <a:xfrm>
            <a:off x="4002881" y="1416562"/>
            <a:ext cx="846138" cy="379921"/>
          </a:xfrm>
          <a:prstGeom prst="rect">
            <a:avLst/>
          </a:prstGeom>
        </p:spPr>
      </p:pic>
      <p:pic>
        <p:nvPicPr>
          <p:cNvPr id="111" name="Picture 110">
            <a:extLst>
              <a:ext uri="{FF2B5EF4-FFF2-40B4-BE49-F238E27FC236}">
                <a16:creationId xmlns:a16="http://schemas.microsoft.com/office/drawing/2014/main" id="{FDD43F40-FECD-4370-9451-B6AD2F99F605}"/>
              </a:ext>
            </a:extLst>
          </p:cNvPr>
          <p:cNvPicPr>
            <a:picLocks noChangeAspect="1"/>
          </p:cNvPicPr>
          <p:nvPr/>
        </p:nvPicPr>
        <p:blipFill>
          <a:blip r:embed="rId5"/>
          <a:stretch>
            <a:fillRect/>
          </a:stretch>
        </p:blipFill>
        <p:spPr>
          <a:xfrm>
            <a:off x="6145212" y="1398574"/>
            <a:ext cx="846138" cy="379921"/>
          </a:xfrm>
          <a:prstGeom prst="rect">
            <a:avLst/>
          </a:prstGeom>
        </p:spPr>
      </p:pic>
      <p:pic>
        <p:nvPicPr>
          <p:cNvPr id="112" name="Picture 112" descr="A picture containing text&#10;&#10;Description automatically generated">
            <a:extLst>
              <a:ext uri="{FF2B5EF4-FFF2-40B4-BE49-F238E27FC236}">
                <a16:creationId xmlns:a16="http://schemas.microsoft.com/office/drawing/2014/main" id="{7C6AA0E4-93A9-4F2E-8BDC-19C4FB6CD983}"/>
              </a:ext>
            </a:extLst>
          </p:cNvPr>
          <p:cNvPicPr>
            <a:picLocks noChangeAspect="1"/>
          </p:cNvPicPr>
          <p:nvPr/>
        </p:nvPicPr>
        <p:blipFill>
          <a:blip r:embed="rId6"/>
          <a:stretch>
            <a:fillRect/>
          </a:stretch>
        </p:blipFill>
        <p:spPr>
          <a:xfrm>
            <a:off x="9079464" y="1399157"/>
            <a:ext cx="981076" cy="294023"/>
          </a:xfrm>
          <a:prstGeom prst="rect">
            <a:avLst/>
          </a:prstGeom>
        </p:spPr>
      </p:pic>
      <p:sp>
        <p:nvSpPr>
          <p:cNvPr id="113" name="Arrow: Right 112">
            <a:extLst>
              <a:ext uri="{FF2B5EF4-FFF2-40B4-BE49-F238E27FC236}">
                <a16:creationId xmlns:a16="http://schemas.microsoft.com/office/drawing/2014/main" id="{5C19A0D2-844D-4CE7-A7F4-A9CADF212D28}"/>
              </a:ext>
            </a:extLst>
          </p:cNvPr>
          <p:cNvSpPr/>
          <p:nvPr/>
        </p:nvSpPr>
        <p:spPr>
          <a:xfrm>
            <a:off x="7286862" y="2003348"/>
            <a:ext cx="606064"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14" name="Picture 114">
            <a:extLst>
              <a:ext uri="{FF2B5EF4-FFF2-40B4-BE49-F238E27FC236}">
                <a16:creationId xmlns:a16="http://schemas.microsoft.com/office/drawing/2014/main" id="{89070D8B-5D73-4280-9E63-A6016A5F6B75}"/>
              </a:ext>
            </a:extLst>
          </p:cNvPr>
          <p:cNvPicPr>
            <a:picLocks noChangeAspect="1"/>
          </p:cNvPicPr>
          <p:nvPr/>
        </p:nvPicPr>
        <p:blipFill>
          <a:blip r:embed="rId7"/>
          <a:stretch>
            <a:fillRect/>
          </a:stretch>
        </p:blipFill>
        <p:spPr>
          <a:xfrm>
            <a:off x="8926513" y="1660765"/>
            <a:ext cx="1204912" cy="823913"/>
          </a:xfrm>
          <a:prstGeom prst="rect">
            <a:avLst/>
          </a:prstGeom>
        </p:spPr>
      </p:pic>
      <p:pic>
        <p:nvPicPr>
          <p:cNvPr id="118" name="Picture 109">
            <a:extLst>
              <a:ext uri="{FF2B5EF4-FFF2-40B4-BE49-F238E27FC236}">
                <a16:creationId xmlns:a16="http://schemas.microsoft.com/office/drawing/2014/main" id="{6E78934E-63C8-4322-AEF8-430D6F5403E8}"/>
              </a:ext>
            </a:extLst>
          </p:cNvPr>
          <p:cNvPicPr>
            <a:picLocks noChangeAspect="1"/>
          </p:cNvPicPr>
          <p:nvPr/>
        </p:nvPicPr>
        <p:blipFill>
          <a:blip r:embed="rId4"/>
          <a:stretch>
            <a:fillRect/>
          </a:stretch>
        </p:blipFill>
        <p:spPr>
          <a:xfrm>
            <a:off x="4914900" y="1427612"/>
            <a:ext cx="1076325" cy="363827"/>
          </a:xfrm>
          <a:prstGeom prst="rect">
            <a:avLst/>
          </a:prstGeom>
        </p:spPr>
      </p:pic>
      <p:sp>
        <p:nvSpPr>
          <p:cNvPr id="10" name="Cylinder 9">
            <a:extLst>
              <a:ext uri="{FF2B5EF4-FFF2-40B4-BE49-F238E27FC236}">
                <a16:creationId xmlns:a16="http://schemas.microsoft.com/office/drawing/2014/main" id="{F92949F3-FE1D-4FF5-A1FC-82A6CD1EDB2C}"/>
              </a:ext>
            </a:extLst>
          </p:cNvPr>
          <p:cNvSpPr/>
          <p:nvPr/>
        </p:nvSpPr>
        <p:spPr>
          <a:xfrm>
            <a:off x="6147999" y="1738494"/>
            <a:ext cx="861774" cy="848281"/>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pic>
        <p:nvPicPr>
          <p:cNvPr id="122" name="Picture 2" descr="Matillion – Bloor Research">
            <a:extLst>
              <a:ext uri="{FF2B5EF4-FFF2-40B4-BE49-F238E27FC236}">
                <a16:creationId xmlns:a16="http://schemas.microsoft.com/office/drawing/2014/main" id="{1A451808-F071-4AE3-B460-C16E34D6A6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7876" y="5469599"/>
            <a:ext cx="612804" cy="475038"/>
          </a:xfrm>
          <a:prstGeom prst="rect">
            <a:avLst/>
          </a:prstGeom>
          <a:noFill/>
          <a:extLst>
            <a:ext uri="{909E8E84-426E-40DD-AFC4-6F175D3DCCD1}">
              <a14:hiddenFill xmlns:a14="http://schemas.microsoft.com/office/drawing/2010/main">
                <a:solidFill>
                  <a:srgbClr val="FFFFFF"/>
                </a:solidFill>
              </a14:hiddenFill>
            </a:ext>
          </a:extLst>
        </p:spPr>
      </p:pic>
      <p:sp>
        <p:nvSpPr>
          <p:cNvPr id="124" name="Cylinder 123">
            <a:extLst>
              <a:ext uri="{FF2B5EF4-FFF2-40B4-BE49-F238E27FC236}">
                <a16:creationId xmlns:a16="http://schemas.microsoft.com/office/drawing/2014/main" id="{B05A0B55-8FC7-4E05-B23F-E474FCAE98BD}"/>
              </a:ext>
            </a:extLst>
          </p:cNvPr>
          <p:cNvSpPr/>
          <p:nvPr/>
        </p:nvSpPr>
        <p:spPr>
          <a:xfrm>
            <a:off x="6653853" y="6045582"/>
            <a:ext cx="861774"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Operations Data Mart</a:t>
            </a:r>
          </a:p>
        </p:txBody>
      </p:sp>
      <p:pic>
        <p:nvPicPr>
          <p:cNvPr id="125" name="Picture 114">
            <a:extLst>
              <a:ext uri="{FF2B5EF4-FFF2-40B4-BE49-F238E27FC236}">
                <a16:creationId xmlns:a16="http://schemas.microsoft.com/office/drawing/2014/main" id="{A92D0DCD-14B1-4BE5-8973-0B07821F0350}"/>
              </a:ext>
            </a:extLst>
          </p:cNvPr>
          <p:cNvPicPr>
            <a:picLocks noChangeAspect="1"/>
          </p:cNvPicPr>
          <p:nvPr/>
        </p:nvPicPr>
        <p:blipFill>
          <a:blip r:embed="rId7"/>
          <a:stretch>
            <a:fillRect/>
          </a:stretch>
        </p:blipFill>
        <p:spPr>
          <a:xfrm>
            <a:off x="9627328" y="5444488"/>
            <a:ext cx="945808" cy="716804"/>
          </a:xfrm>
          <a:prstGeom prst="rect">
            <a:avLst/>
          </a:prstGeom>
        </p:spPr>
      </p:pic>
      <p:pic>
        <p:nvPicPr>
          <p:cNvPr id="1030" name="Picture 6" descr="New Logo, Same Mission: Meet the New ThoughtSpot Brand">
            <a:extLst>
              <a:ext uri="{FF2B5EF4-FFF2-40B4-BE49-F238E27FC236}">
                <a16:creationId xmlns:a16="http://schemas.microsoft.com/office/drawing/2014/main" id="{BC1C7097-52C8-4374-A982-C99A9FB633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73137" y="5255241"/>
            <a:ext cx="882601" cy="378495"/>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4" descr="From data to real-time interactive dashboards: Microsoft Power BI">
            <a:extLst>
              <a:ext uri="{FF2B5EF4-FFF2-40B4-BE49-F238E27FC236}">
                <a16:creationId xmlns:a16="http://schemas.microsoft.com/office/drawing/2014/main" id="{90B5070B-E0B2-45B9-B4A9-3DFE8A3268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08084" y="6161292"/>
            <a:ext cx="831559" cy="358807"/>
          </a:xfrm>
          <a:prstGeom prst="rect">
            <a:avLst/>
          </a:prstGeom>
          <a:noFill/>
          <a:extLst>
            <a:ext uri="{909E8E84-426E-40DD-AFC4-6F175D3DCCD1}">
              <a14:hiddenFill xmlns:a14="http://schemas.microsoft.com/office/drawing/2010/main">
                <a:solidFill>
                  <a:srgbClr val="FFFFFF"/>
                </a:solidFill>
              </a14:hiddenFill>
            </a:ext>
          </a:extLst>
        </p:spPr>
      </p:pic>
      <p:sp>
        <p:nvSpPr>
          <p:cNvPr id="128" name="Cylinder 127">
            <a:extLst>
              <a:ext uri="{FF2B5EF4-FFF2-40B4-BE49-F238E27FC236}">
                <a16:creationId xmlns:a16="http://schemas.microsoft.com/office/drawing/2014/main" id="{B704A5A2-FA3A-4BE9-9A41-07E3B155DFA3}"/>
              </a:ext>
            </a:extLst>
          </p:cNvPr>
          <p:cNvSpPr/>
          <p:nvPr/>
        </p:nvSpPr>
        <p:spPr>
          <a:xfrm>
            <a:off x="7486944" y="5626780"/>
            <a:ext cx="822093" cy="505055"/>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Planning &amp; Forecast Data Mart</a:t>
            </a:r>
          </a:p>
        </p:txBody>
      </p:sp>
      <p:sp>
        <p:nvSpPr>
          <p:cNvPr id="123" name="Cylinder 122">
            <a:extLst>
              <a:ext uri="{FF2B5EF4-FFF2-40B4-BE49-F238E27FC236}">
                <a16:creationId xmlns:a16="http://schemas.microsoft.com/office/drawing/2014/main" id="{B6E72F15-EB76-4105-AB4A-2C0DEBD86C5E}"/>
              </a:ext>
            </a:extLst>
          </p:cNvPr>
          <p:cNvSpPr/>
          <p:nvPr/>
        </p:nvSpPr>
        <p:spPr>
          <a:xfrm>
            <a:off x="6646900" y="5650069"/>
            <a:ext cx="822093" cy="458476"/>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rial" panose="020B0604020202020204"/>
                <a:ea typeface="+mn-ea"/>
                <a:cs typeface="+mn-cs"/>
              </a:rPr>
              <a:t>Financial Data Mart</a:t>
            </a:r>
          </a:p>
        </p:txBody>
      </p:sp>
      <p:sp>
        <p:nvSpPr>
          <p:cNvPr id="6" name="TextBox 5">
            <a:extLst>
              <a:ext uri="{FF2B5EF4-FFF2-40B4-BE49-F238E27FC236}">
                <a16:creationId xmlns:a16="http://schemas.microsoft.com/office/drawing/2014/main" id="{047BB695-84CE-4A91-92F5-4BC6C971BEDC}"/>
              </a:ext>
            </a:extLst>
          </p:cNvPr>
          <p:cNvSpPr txBox="1"/>
          <p:nvPr/>
        </p:nvSpPr>
        <p:spPr>
          <a:xfrm>
            <a:off x="512722" y="5141028"/>
            <a:ext cx="347082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On-Cloud</a:t>
            </a:r>
            <a:r>
              <a:rPr kumimoji="0" lang="en-US" sz="1200" b="0" i="0" u="none" strike="noStrike" kern="1200" cap="none" spc="0" normalizeH="0" baseline="0" noProof="0">
                <a:ln>
                  <a:noFill/>
                </a:ln>
                <a:solidFill>
                  <a:prstClr val="black"/>
                </a:solidFill>
                <a:effectLst/>
                <a:uLnTx/>
                <a:uFillTx/>
                <a:latin typeface="Arial" panose="020B0604020202020204"/>
                <a:ea typeface="+mn-ea"/>
                <a:cs typeface="+mn-cs"/>
              </a:rPr>
              <a:t> </a:t>
            </a: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a:t>
            </a:r>
            <a:r>
              <a:rPr kumimoji="0" lang="en-US" sz="1000" b="1" i="0" u="none" strike="noStrike" kern="1200" cap="none" spc="0" normalizeH="0" baseline="0" noProof="0">
                <a:ln>
                  <a:noFill/>
                </a:ln>
                <a:solidFill>
                  <a:prstClr val="black"/>
                </a:solidFill>
                <a:effectLst/>
                <a:uLnTx/>
                <a:uFillTx/>
                <a:latin typeface="Arial" panose="020B0604020202020204"/>
                <a:ea typeface="+mn-ea"/>
                <a:cs typeface="+mn-cs"/>
              </a:rPr>
              <a:t>Matillion ELT, Snowflake / Redshift EDW</a:t>
            </a: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a:t>
            </a:r>
          </a:p>
        </p:txBody>
      </p:sp>
      <p:sp>
        <p:nvSpPr>
          <p:cNvPr id="91" name="TextBox 90">
            <a:extLst>
              <a:ext uri="{FF2B5EF4-FFF2-40B4-BE49-F238E27FC236}">
                <a16:creationId xmlns:a16="http://schemas.microsoft.com/office/drawing/2014/main" id="{5DD9CAB9-795B-455C-A85F-6FC89E1D7A4C}"/>
              </a:ext>
            </a:extLst>
          </p:cNvPr>
          <p:cNvSpPr txBox="1"/>
          <p:nvPr/>
        </p:nvSpPr>
        <p:spPr>
          <a:xfrm>
            <a:off x="8853372" y="5904884"/>
            <a:ext cx="945808" cy="12590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Reporting Tools</a:t>
            </a:r>
          </a:p>
        </p:txBody>
      </p:sp>
      <p:grpSp>
        <p:nvGrpSpPr>
          <p:cNvPr id="104" name="Group 103">
            <a:extLst>
              <a:ext uri="{FF2B5EF4-FFF2-40B4-BE49-F238E27FC236}">
                <a16:creationId xmlns:a16="http://schemas.microsoft.com/office/drawing/2014/main" id="{0F4E2734-A482-40D8-86A3-7DED2F8C9246}"/>
              </a:ext>
            </a:extLst>
          </p:cNvPr>
          <p:cNvGrpSpPr/>
          <p:nvPr/>
        </p:nvGrpSpPr>
        <p:grpSpPr>
          <a:xfrm>
            <a:off x="3268828" y="5420826"/>
            <a:ext cx="846629" cy="303583"/>
            <a:chOff x="6162264" y="3386733"/>
            <a:chExt cx="846707" cy="305672"/>
          </a:xfrm>
        </p:grpSpPr>
        <p:grpSp>
          <p:nvGrpSpPr>
            <p:cNvPr id="105" name="Group 104">
              <a:extLst>
                <a:ext uri="{FF2B5EF4-FFF2-40B4-BE49-F238E27FC236}">
                  <a16:creationId xmlns:a16="http://schemas.microsoft.com/office/drawing/2014/main" id="{7B25A889-D812-44F8-BCF1-EF21B1946E3C}"/>
                </a:ext>
              </a:extLst>
            </p:cNvPr>
            <p:cNvGrpSpPr/>
            <p:nvPr/>
          </p:nvGrpSpPr>
          <p:grpSpPr>
            <a:xfrm>
              <a:off x="6162264" y="3386733"/>
              <a:ext cx="846707" cy="305672"/>
              <a:chOff x="6422247" y="3388820"/>
              <a:chExt cx="1226958" cy="1158027"/>
            </a:xfrm>
          </p:grpSpPr>
          <p:pic>
            <p:nvPicPr>
              <p:cNvPr id="107" name="Picture 106">
                <a:extLst>
                  <a:ext uri="{FF2B5EF4-FFF2-40B4-BE49-F238E27FC236}">
                    <a16:creationId xmlns:a16="http://schemas.microsoft.com/office/drawing/2014/main" id="{1A56D7FD-26A4-44D2-897F-69A83F927943}"/>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6921872" y="3388820"/>
                <a:ext cx="520932" cy="520932"/>
              </a:xfrm>
              <a:prstGeom prst="rect">
                <a:avLst/>
              </a:prstGeom>
            </p:spPr>
          </p:pic>
          <p:sp>
            <p:nvSpPr>
              <p:cNvPr id="108" name="TextBox 107">
                <a:extLst>
                  <a:ext uri="{FF2B5EF4-FFF2-40B4-BE49-F238E27FC236}">
                    <a16:creationId xmlns:a16="http://schemas.microsoft.com/office/drawing/2014/main" id="{C9053C20-7542-4989-97FE-536A91A32F93}"/>
                  </a:ext>
                </a:extLst>
              </p:cNvPr>
              <p:cNvSpPr txBox="1"/>
              <p:nvPr/>
            </p:nvSpPr>
            <p:spPr>
              <a:xfrm>
                <a:off x="6422247" y="3909734"/>
                <a:ext cx="1226958" cy="63711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pic>
          <p:nvPicPr>
            <p:cNvPr id="106" name="Picture 2" descr="Image result for table Icon">
              <a:extLst>
                <a:ext uri="{FF2B5EF4-FFF2-40B4-BE49-F238E27FC236}">
                  <a16:creationId xmlns:a16="http://schemas.microsoft.com/office/drawing/2014/main" id="{13F83754-0869-46A2-A222-D51A87D19195}"/>
                </a:ext>
              </a:extLst>
            </p:cNvPr>
            <p:cNvPicPr>
              <a:picLocks noChangeAspect="1" noChangeArrowheads="1"/>
            </p:cNvPicPr>
            <p:nvPr/>
          </p:nvPicPr>
          <p:blipFill rotWithShape="1">
            <a:blip r:embed="rId13" cstate="print">
              <a:duotone>
                <a:srgbClr val="12ABDB">
                  <a:shade val="45000"/>
                  <a:satMod val="135000"/>
                </a:srgbClr>
                <a:prstClr val="white"/>
              </a:duotone>
              <a:extLst>
                <a:ext uri="{BEBA8EAE-BF5A-486C-A8C5-ECC9F3942E4B}">
                  <a14:imgProps xmlns:a14="http://schemas.microsoft.com/office/drawing/2010/main">
                    <a14:imgLayer r:embed="rId14">
                      <a14:imgEffect>
                        <a14:backgroundRemoval t="9778" b="89778" l="4889" r="93333">
                          <a14:foregroundMark x1="4889" y1="38222" x2="4889" y2="38222"/>
                          <a14:foregroundMark x1="93333" y1="37778" x2="93333" y2="37778"/>
                        </a14:backgroundRemoval>
                      </a14:imgEffect>
                    </a14:imgLayer>
                  </a14:imgProps>
                </a:ext>
                <a:ext uri="{28A0092B-C50C-407E-A947-70E740481C1C}">
                  <a14:useLocalDpi xmlns:a14="http://schemas.microsoft.com/office/drawing/2010/main" val="0"/>
                </a:ext>
              </a:extLst>
            </a:blip>
            <a:srcRect l="2659" t="13262" r="2773" b="13698"/>
            <a:stretch/>
          </p:blipFill>
          <p:spPr bwMode="auto">
            <a:xfrm>
              <a:off x="6309843" y="3429000"/>
              <a:ext cx="292557" cy="126699"/>
            </a:xfrm>
            <a:prstGeom prst="rect">
              <a:avLst/>
            </a:prstGeom>
            <a:noFill/>
            <a:extLst>
              <a:ext uri="{909E8E84-426E-40DD-AFC4-6F175D3DCCD1}">
                <a14:hiddenFill xmlns:a14="http://schemas.microsoft.com/office/drawing/2010/main">
                  <a:solidFill>
                    <a:srgbClr val="FFFFFF"/>
                  </a:solidFill>
                </a14:hiddenFill>
              </a:ext>
            </a:extLst>
          </p:spPr>
        </p:pic>
      </p:grpSp>
      <p:sp>
        <p:nvSpPr>
          <p:cNvPr id="94" name="Arrow: Down 93">
            <a:extLst>
              <a:ext uri="{FF2B5EF4-FFF2-40B4-BE49-F238E27FC236}">
                <a16:creationId xmlns:a16="http://schemas.microsoft.com/office/drawing/2014/main" id="{C72ACFB4-E57A-8EF4-BA36-9432A231C554}"/>
              </a:ext>
            </a:extLst>
          </p:cNvPr>
          <p:cNvSpPr/>
          <p:nvPr/>
        </p:nvSpPr>
        <p:spPr>
          <a:xfrm>
            <a:off x="5405308" y="3413491"/>
            <a:ext cx="527251" cy="666162"/>
          </a:xfrm>
          <a:prstGeom prst="downArrow">
            <a:avLst/>
          </a:prstGeom>
          <a:solidFill>
            <a:schemeClr val="bg2"/>
          </a:solidFill>
          <a:ln>
            <a:solidFill>
              <a:schemeClr val="accent6">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5">
                  <a:lumMod val="75000"/>
                </a:schemeClr>
              </a:solidFill>
              <a:highlight>
                <a:srgbClr val="0000FF"/>
              </a:highlight>
            </a:endParaRPr>
          </a:p>
        </p:txBody>
      </p:sp>
      <p:grpSp>
        <p:nvGrpSpPr>
          <p:cNvPr id="11" name="Group 10">
            <a:extLst>
              <a:ext uri="{FF2B5EF4-FFF2-40B4-BE49-F238E27FC236}">
                <a16:creationId xmlns:a16="http://schemas.microsoft.com/office/drawing/2014/main" id="{2DA5C743-81DB-41EC-815E-FB81AB416246}"/>
              </a:ext>
            </a:extLst>
          </p:cNvPr>
          <p:cNvGrpSpPr/>
          <p:nvPr/>
        </p:nvGrpSpPr>
        <p:grpSpPr>
          <a:xfrm>
            <a:off x="7017889" y="5259028"/>
            <a:ext cx="846629" cy="303586"/>
            <a:chOff x="6162265" y="3386736"/>
            <a:chExt cx="846707" cy="305677"/>
          </a:xfrm>
        </p:grpSpPr>
        <p:grpSp>
          <p:nvGrpSpPr>
            <p:cNvPr id="15" name="Group 14">
              <a:extLst>
                <a:ext uri="{FF2B5EF4-FFF2-40B4-BE49-F238E27FC236}">
                  <a16:creationId xmlns:a16="http://schemas.microsoft.com/office/drawing/2014/main" id="{DCEEBAA4-8CB7-83AB-3325-B1CD9B4C3AA8}"/>
                </a:ext>
              </a:extLst>
            </p:cNvPr>
            <p:cNvGrpSpPr/>
            <p:nvPr/>
          </p:nvGrpSpPr>
          <p:grpSpPr>
            <a:xfrm>
              <a:off x="6162265" y="3386736"/>
              <a:ext cx="846707" cy="305677"/>
              <a:chOff x="6422248" y="3388820"/>
              <a:chExt cx="1226958" cy="1158043"/>
            </a:xfrm>
          </p:grpSpPr>
          <p:pic>
            <p:nvPicPr>
              <p:cNvPr id="17" name="Picture 16">
                <a:extLst>
                  <a:ext uri="{FF2B5EF4-FFF2-40B4-BE49-F238E27FC236}">
                    <a16:creationId xmlns:a16="http://schemas.microsoft.com/office/drawing/2014/main" id="{21F154F6-D232-6A6D-5D8B-EDFEF5A6C1B3}"/>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6921872" y="3388820"/>
                <a:ext cx="520932" cy="520932"/>
              </a:xfrm>
              <a:prstGeom prst="rect">
                <a:avLst/>
              </a:prstGeom>
            </p:spPr>
          </p:pic>
          <p:sp>
            <p:nvSpPr>
              <p:cNvPr id="24" name="TextBox 23">
                <a:extLst>
                  <a:ext uri="{FF2B5EF4-FFF2-40B4-BE49-F238E27FC236}">
                    <a16:creationId xmlns:a16="http://schemas.microsoft.com/office/drawing/2014/main" id="{5E289396-8314-5A8F-A164-F2D27A411074}"/>
                  </a:ext>
                </a:extLst>
              </p:cNvPr>
              <p:cNvSpPr txBox="1"/>
              <p:nvPr/>
            </p:nvSpPr>
            <p:spPr>
              <a:xfrm>
                <a:off x="6422248" y="3909751"/>
                <a:ext cx="1226958" cy="6371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pic>
          <p:nvPicPr>
            <p:cNvPr id="16" name="Picture 2" descr="Image result for table Icon">
              <a:extLst>
                <a:ext uri="{FF2B5EF4-FFF2-40B4-BE49-F238E27FC236}">
                  <a16:creationId xmlns:a16="http://schemas.microsoft.com/office/drawing/2014/main" id="{7D21AC74-A470-DC9C-616F-54F419E297E1}"/>
                </a:ext>
              </a:extLst>
            </p:cNvPr>
            <p:cNvPicPr>
              <a:picLocks noChangeAspect="1" noChangeArrowheads="1"/>
            </p:cNvPicPr>
            <p:nvPr/>
          </p:nvPicPr>
          <p:blipFill rotWithShape="1">
            <a:blip r:embed="rId13" cstate="print">
              <a:duotone>
                <a:srgbClr val="12ABDB">
                  <a:shade val="45000"/>
                  <a:satMod val="135000"/>
                </a:srgbClr>
                <a:prstClr val="white"/>
              </a:duotone>
              <a:extLst>
                <a:ext uri="{BEBA8EAE-BF5A-486C-A8C5-ECC9F3942E4B}">
                  <a14:imgProps xmlns:a14="http://schemas.microsoft.com/office/drawing/2010/main">
                    <a14:imgLayer r:embed="rId14">
                      <a14:imgEffect>
                        <a14:backgroundRemoval t="9778" b="89778" l="4889" r="93333">
                          <a14:foregroundMark x1="4889" y1="38222" x2="4889" y2="38222"/>
                          <a14:foregroundMark x1="93333" y1="37778" x2="93333" y2="37778"/>
                        </a14:backgroundRemoval>
                      </a14:imgEffect>
                    </a14:imgLayer>
                  </a14:imgProps>
                </a:ext>
                <a:ext uri="{28A0092B-C50C-407E-A947-70E740481C1C}">
                  <a14:useLocalDpi xmlns:a14="http://schemas.microsoft.com/office/drawing/2010/main" val="0"/>
                </a:ext>
              </a:extLst>
            </a:blip>
            <a:srcRect l="2659" t="13262" r="2773" b="13698"/>
            <a:stretch/>
          </p:blipFill>
          <p:spPr bwMode="auto">
            <a:xfrm>
              <a:off x="6309843" y="3429000"/>
              <a:ext cx="292557" cy="126699"/>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Graphic 25">
            <a:extLst>
              <a:ext uri="{FF2B5EF4-FFF2-40B4-BE49-F238E27FC236}">
                <a16:creationId xmlns:a16="http://schemas.microsoft.com/office/drawing/2014/main" id="{1E880A11-DF89-8B90-80C6-DD17D7B7C70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18959" y="5509363"/>
            <a:ext cx="703269" cy="357748"/>
          </a:xfrm>
          <a:prstGeom prst="rect">
            <a:avLst/>
          </a:prstGeom>
        </p:spPr>
      </p:pic>
      <p:sp>
        <p:nvSpPr>
          <p:cNvPr id="14" name="Cylinder 13">
            <a:extLst>
              <a:ext uri="{FF2B5EF4-FFF2-40B4-BE49-F238E27FC236}">
                <a16:creationId xmlns:a16="http://schemas.microsoft.com/office/drawing/2014/main" id="{6B88F5B5-5DF7-E468-7110-1E4AD1C128FE}"/>
              </a:ext>
            </a:extLst>
          </p:cNvPr>
          <p:cNvSpPr/>
          <p:nvPr/>
        </p:nvSpPr>
        <p:spPr>
          <a:xfrm>
            <a:off x="4833581" y="5855183"/>
            <a:ext cx="857866" cy="612217"/>
          </a:xfrm>
          <a:prstGeom prst="can">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anose="020B0604020202020204"/>
                <a:ea typeface="+mn-ea"/>
                <a:cs typeface="+mn-cs"/>
              </a:rPr>
              <a:t>EDW</a:t>
            </a:r>
          </a:p>
        </p:txBody>
      </p:sp>
      <p:sp>
        <p:nvSpPr>
          <p:cNvPr id="25" name="Arrow: Right 24">
            <a:extLst>
              <a:ext uri="{FF2B5EF4-FFF2-40B4-BE49-F238E27FC236}">
                <a16:creationId xmlns:a16="http://schemas.microsoft.com/office/drawing/2014/main" id="{84E19CA9-7D8E-36A3-0A88-9F8F3A01EEBD}"/>
              </a:ext>
            </a:extLst>
          </p:cNvPr>
          <p:cNvSpPr/>
          <p:nvPr/>
        </p:nvSpPr>
        <p:spPr>
          <a:xfrm>
            <a:off x="6028401" y="6023200"/>
            <a:ext cx="403098" cy="25161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31" name="Group 30">
            <a:extLst>
              <a:ext uri="{FF2B5EF4-FFF2-40B4-BE49-F238E27FC236}">
                <a16:creationId xmlns:a16="http://schemas.microsoft.com/office/drawing/2014/main" id="{B7183BC3-F142-4A69-D061-653F0ABD80D2}"/>
              </a:ext>
            </a:extLst>
          </p:cNvPr>
          <p:cNvGrpSpPr/>
          <p:nvPr/>
        </p:nvGrpSpPr>
        <p:grpSpPr>
          <a:xfrm>
            <a:off x="5396855" y="5415762"/>
            <a:ext cx="846629" cy="367618"/>
            <a:chOff x="7089346" y="-453009"/>
            <a:chExt cx="1226958" cy="1402296"/>
          </a:xfrm>
        </p:grpSpPr>
        <p:pic>
          <p:nvPicPr>
            <p:cNvPr id="33" name="Picture 32">
              <a:extLst>
                <a:ext uri="{FF2B5EF4-FFF2-40B4-BE49-F238E27FC236}">
                  <a16:creationId xmlns:a16="http://schemas.microsoft.com/office/drawing/2014/main" id="{BE9227D1-FF3A-0F1E-8AF6-CCCDBA4F0923}"/>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6667" b="96000" l="5778" r="92889">
                          <a14:foregroundMark x1="38667" y1="26667" x2="38667" y2="26667"/>
                          <a14:foregroundMark x1="60444" y1="7111" x2="60444" y2="7111"/>
                          <a14:foregroundMark x1="79111" y1="48889" x2="79111" y2="48889"/>
                          <a14:foregroundMark x1="93333" y1="41333" x2="93333" y2="41333"/>
                          <a14:foregroundMark x1="44444" y1="49778" x2="44444" y2="49778"/>
                          <a14:foregroundMark x1="24000" y1="55111" x2="24000" y2="55111"/>
                          <a14:foregroundMark x1="25778" y1="75556" x2="25778" y2="75556"/>
                          <a14:foregroundMark x1="66667" y1="72000" x2="66667" y2="72000"/>
                          <a14:foregroundMark x1="61778" y1="93333" x2="61778" y2="93333"/>
                          <a14:foregroundMark x1="6222" y1="62222" x2="6222" y2="62222"/>
                          <a14:foregroundMark x1="40889" y1="96000" x2="40889" y2="96000"/>
                        </a14:backgroundRemoval>
                      </a14:imgEffect>
                    </a14:imgLayer>
                  </a14:imgProps>
                </a:ext>
              </a:extLst>
            </a:blip>
            <a:stretch>
              <a:fillRect/>
            </a:stretch>
          </p:blipFill>
          <p:spPr>
            <a:xfrm>
              <a:off x="7101596" y="-453009"/>
              <a:ext cx="740752" cy="867321"/>
            </a:xfrm>
            <a:prstGeom prst="rect">
              <a:avLst/>
            </a:prstGeom>
          </p:spPr>
        </p:pic>
        <p:sp>
          <p:nvSpPr>
            <p:cNvPr id="34" name="TextBox 33">
              <a:extLst>
                <a:ext uri="{FF2B5EF4-FFF2-40B4-BE49-F238E27FC236}">
                  <a16:creationId xmlns:a16="http://schemas.microsoft.com/office/drawing/2014/main" id="{459F01C4-B9AC-B43A-A2A3-9D4A57102235}"/>
                </a:ext>
              </a:extLst>
            </p:cNvPr>
            <p:cNvSpPr txBox="1"/>
            <p:nvPr/>
          </p:nvSpPr>
          <p:spPr>
            <a:xfrm>
              <a:off x="7089346" y="312174"/>
              <a:ext cx="1226958" cy="63711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12ABDB"/>
                  </a:solidFill>
                  <a:effectLst/>
                  <a:uLnTx/>
                  <a:uFillTx/>
                  <a:latin typeface="Verdana" panose="020B0604030504040204" pitchFamily="34" charset="0"/>
                  <a:ea typeface="+mn-ea"/>
                  <a:cs typeface="+mn-cs"/>
                </a:rPr>
                <a:t>Snowflake</a:t>
              </a:r>
            </a:p>
          </p:txBody>
        </p:sp>
      </p:grpSp>
      <p:sp>
        <p:nvSpPr>
          <p:cNvPr id="4" name="Rectangle 3">
            <a:extLst>
              <a:ext uri="{FF2B5EF4-FFF2-40B4-BE49-F238E27FC236}">
                <a16:creationId xmlns:a16="http://schemas.microsoft.com/office/drawing/2014/main" id="{8FB391D5-B05D-B14A-073B-202FE7F0CDD4}"/>
              </a:ext>
            </a:extLst>
          </p:cNvPr>
          <p:cNvSpPr/>
          <p:nvPr/>
        </p:nvSpPr>
        <p:spPr>
          <a:xfrm>
            <a:off x="473485" y="5004057"/>
            <a:ext cx="11048639" cy="1853943"/>
          </a:xfrm>
          <a:prstGeom prst="rect">
            <a:avLst/>
          </a:prstGeom>
          <a:noFill/>
          <a:ln>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chemeClr val="bg1">
                  <a:lumMod val="65000"/>
                </a:schemeClr>
              </a:solidFill>
              <a:effectLst/>
              <a:uLnTx/>
              <a:uFillTx/>
              <a:latin typeface="Arial" panose="020B0604020202020204"/>
              <a:ea typeface="+mn-ea"/>
              <a:cs typeface="+mn-cs"/>
            </a:endParaRPr>
          </a:p>
        </p:txBody>
      </p:sp>
      <p:pic>
        <p:nvPicPr>
          <p:cNvPr id="7" name="Google Shape;847;p133" descr="Logo&#10;&#10;Description automatically generated">
            <a:extLst>
              <a:ext uri="{FF2B5EF4-FFF2-40B4-BE49-F238E27FC236}">
                <a16:creationId xmlns:a16="http://schemas.microsoft.com/office/drawing/2014/main" id="{5D1E2F7A-85BB-3102-06A8-0FE8FBA27BA1}"/>
              </a:ext>
            </a:extLst>
          </p:cNvPr>
          <p:cNvPicPr preferRelativeResize="0"/>
          <p:nvPr/>
        </p:nvPicPr>
        <p:blipFill rotWithShape="1">
          <a:blip r:embed="rId17">
            <a:alphaModFix/>
          </a:blip>
          <a:srcRect/>
          <a:stretch/>
        </p:blipFill>
        <p:spPr>
          <a:xfrm>
            <a:off x="10619329" y="5730325"/>
            <a:ext cx="758800" cy="272027"/>
          </a:xfrm>
          <a:prstGeom prst="rect">
            <a:avLst/>
          </a:prstGeom>
          <a:noFill/>
          <a:ln>
            <a:noFill/>
          </a:ln>
        </p:spPr>
      </p:pic>
      <p:pic>
        <p:nvPicPr>
          <p:cNvPr id="28" name="Picture 4" descr="Sql Icon #269851 - Free Icons Library">
            <a:extLst>
              <a:ext uri="{FF2B5EF4-FFF2-40B4-BE49-F238E27FC236}">
                <a16:creationId xmlns:a16="http://schemas.microsoft.com/office/drawing/2014/main" id="{209FA9CA-EF49-5EC0-B9D9-6BBB59201E0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44491" y="6075464"/>
            <a:ext cx="491824" cy="49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082770"/>
      </p:ext>
    </p:extLst>
  </p:cSld>
  <p:clrMapOvr>
    <a:masterClrMapping/>
  </p:clrMapOvr>
</p:sld>
</file>

<file path=ppt/theme/theme1.xml><?xml version="1.0" encoding="utf-8"?>
<a:theme xmlns:a="http://schemas.openxmlformats.org/drawingml/2006/main" name="template">
  <a:themeElements>
    <a:clrScheme name="Helen of Troy">
      <a:dk1>
        <a:sysClr val="windowText" lastClr="000000"/>
      </a:dk1>
      <a:lt1>
        <a:sysClr val="window" lastClr="FFFFFF"/>
      </a:lt1>
      <a:dk2>
        <a:srgbClr val="000000"/>
      </a:dk2>
      <a:lt2>
        <a:srgbClr val="A3A5A8"/>
      </a:lt2>
      <a:accent1>
        <a:srgbClr val="CB2C30"/>
      </a:accent1>
      <a:accent2>
        <a:srgbClr val="EF9600"/>
      </a:accent2>
      <a:accent3>
        <a:srgbClr val="7ACC00"/>
      </a:accent3>
      <a:accent4>
        <a:srgbClr val="6AD1E3"/>
      </a:accent4>
      <a:accent5>
        <a:srgbClr val="006AC6"/>
      </a:accent5>
      <a:accent6>
        <a:srgbClr val="A3A5A8"/>
      </a:accent6>
      <a:hlink>
        <a:srgbClr val="006AC6"/>
      </a:hlink>
      <a:folHlink>
        <a:srgbClr val="A3A5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3650DCBE-3522-4794-A256-F6B8964EB910}" vid="{6B1A9E8E-8240-4E4B-B72A-1A765147C148}"/>
    </a:ext>
  </a:extLst>
</a:theme>
</file>

<file path=ppt/theme/theme2.xml><?xml version="1.0" encoding="utf-8"?>
<a:theme xmlns:a="http://schemas.openxmlformats.org/drawingml/2006/main" name="2_Office Theme">
  <a:themeElements>
    <a:clrScheme name="HELE">
      <a:dk1>
        <a:sysClr val="windowText" lastClr="000000"/>
      </a:dk1>
      <a:lt1>
        <a:sysClr val="window" lastClr="FFFFFF"/>
      </a:lt1>
      <a:dk2>
        <a:srgbClr val="000000"/>
      </a:dk2>
      <a:lt2>
        <a:srgbClr val="A3A5A8"/>
      </a:lt2>
      <a:accent1>
        <a:srgbClr val="CB2C30"/>
      </a:accent1>
      <a:accent2>
        <a:srgbClr val="EF9600"/>
      </a:accent2>
      <a:accent3>
        <a:srgbClr val="7ACC00"/>
      </a:accent3>
      <a:accent4>
        <a:srgbClr val="6AD1E3"/>
      </a:accent4>
      <a:accent5>
        <a:srgbClr val="006AC6"/>
      </a:accent5>
      <a:accent6>
        <a:srgbClr val="A3A5A8"/>
      </a:accent6>
      <a:hlink>
        <a:srgbClr val="006AC6"/>
      </a:hlink>
      <a:folHlink>
        <a:srgbClr val="A3A5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E_ppt_16x9_02-01" id="{2629EFE0-66AE-4D08-A084-3CBC46468E27}" vid="{37FA879E-E7A0-4622-898F-478EC92226C0}"/>
    </a:ext>
  </a:extLst>
</a:theme>
</file>

<file path=ppt/theme/theme3.xml><?xml version="1.0" encoding="utf-8"?>
<a:theme xmlns:a="http://schemas.openxmlformats.org/drawingml/2006/main" name="1_template">
  <a:themeElements>
    <a:clrScheme name="Helen of Troy">
      <a:dk1>
        <a:sysClr val="windowText" lastClr="000000"/>
      </a:dk1>
      <a:lt1>
        <a:sysClr val="window" lastClr="FFFFFF"/>
      </a:lt1>
      <a:dk2>
        <a:srgbClr val="000000"/>
      </a:dk2>
      <a:lt2>
        <a:srgbClr val="A3A5A8"/>
      </a:lt2>
      <a:accent1>
        <a:srgbClr val="CB2C30"/>
      </a:accent1>
      <a:accent2>
        <a:srgbClr val="EF9600"/>
      </a:accent2>
      <a:accent3>
        <a:srgbClr val="7ACC00"/>
      </a:accent3>
      <a:accent4>
        <a:srgbClr val="6AD1E3"/>
      </a:accent4>
      <a:accent5>
        <a:srgbClr val="006AC6"/>
      </a:accent5>
      <a:accent6>
        <a:srgbClr val="A3A5A8"/>
      </a:accent6>
      <a:hlink>
        <a:srgbClr val="006AC6"/>
      </a:hlink>
      <a:folHlink>
        <a:srgbClr val="A3A5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3650DCBE-3522-4794-A256-F6B8964EB910}" vid="{6B1A9E8E-8240-4E4B-B72A-1A765147C1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Health 2">
      <a:dk1>
        <a:srgbClr val="989998"/>
      </a:dk1>
      <a:lt1>
        <a:srgbClr val="FFFFFF"/>
      </a:lt1>
      <a:dk2>
        <a:srgbClr val="353E49"/>
      </a:dk2>
      <a:lt2>
        <a:srgbClr val="FDFFFE"/>
      </a:lt2>
      <a:accent1>
        <a:srgbClr val="60B5B2"/>
      </a:accent1>
      <a:accent2>
        <a:srgbClr val="FCBB47"/>
      </a:accent2>
      <a:accent3>
        <a:srgbClr val="358DDC"/>
      </a:accent3>
      <a:accent4>
        <a:srgbClr val="E87532"/>
      </a:accent4>
      <a:accent5>
        <a:srgbClr val="153D68"/>
      </a:accent5>
      <a:accent6>
        <a:srgbClr val="474747"/>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6.xml><?xml version="1.0" encoding="utf-8"?>
<a:theme xmlns:a="http://schemas.openxmlformats.org/drawingml/2006/main" name="3_Office Theme">
  <a:themeElements>
    <a:clrScheme name="Harvey 1">
      <a:dk1>
        <a:srgbClr val="777678"/>
      </a:dk1>
      <a:lt1>
        <a:srgbClr val="FFFFFF"/>
      </a:lt1>
      <a:dk2>
        <a:srgbClr val="11133A"/>
      </a:dk2>
      <a:lt2>
        <a:srgbClr val="FFFFFF"/>
      </a:lt2>
      <a:accent1>
        <a:srgbClr val="EEB94C"/>
      </a:accent1>
      <a:accent2>
        <a:srgbClr val="E34739"/>
      </a:accent2>
      <a:accent3>
        <a:srgbClr val="24B5B2"/>
      </a:accent3>
      <a:accent4>
        <a:srgbClr val="9CD1D0"/>
      </a:accent4>
      <a:accent5>
        <a:srgbClr val="EEB94C"/>
      </a:accent5>
      <a:accent6>
        <a:srgbClr val="E34739"/>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Theme">
  <a:themeElements>
    <a:clrScheme name="Business 20">
      <a:dk1>
        <a:srgbClr val="999999"/>
      </a:dk1>
      <a:lt1>
        <a:srgbClr val="FFFFFF"/>
      </a:lt1>
      <a:dk2>
        <a:srgbClr val="494949"/>
      </a:dk2>
      <a:lt2>
        <a:srgbClr val="FFFFFF"/>
      </a:lt2>
      <a:accent1>
        <a:srgbClr val="0066CB"/>
      </a:accent1>
      <a:accent2>
        <a:srgbClr val="29B9A2"/>
      </a:accent2>
      <a:accent3>
        <a:srgbClr val="FEAE46"/>
      </a:accent3>
      <a:accent4>
        <a:srgbClr val="CF4361"/>
      </a:accent4>
      <a:accent5>
        <a:srgbClr val="7E8087"/>
      </a:accent5>
      <a:accent6>
        <a:srgbClr val="0066CB"/>
      </a:accent6>
      <a:hlink>
        <a:srgbClr val="F9F98F"/>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8.xml><?xml version="1.0" encoding="utf-8"?>
<a:theme xmlns:a="http://schemas.openxmlformats.org/drawingml/2006/main" name="5_Office Theme">
  <a:themeElements>
    <a:clrScheme name="Custom 87">
      <a:dk1>
        <a:srgbClr val="999999"/>
      </a:dk1>
      <a:lt1>
        <a:srgbClr val="FFFFFF"/>
      </a:lt1>
      <a:dk2>
        <a:srgbClr val="011F5E"/>
      </a:dk2>
      <a:lt2>
        <a:srgbClr val="FEFFFE"/>
      </a:lt2>
      <a:accent1>
        <a:srgbClr val="7778ED"/>
      </a:accent1>
      <a:accent2>
        <a:srgbClr val="F6B802"/>
      </a:accent2>
      <a:accent3>
        <a:srgbClr val="F18600"/>
      </a:accent3>
      <a:accent4>
        <a:srgbClr val="3D328B"/>
      </a:accent4>
      <a:accent5>
        <a:srgbClr val="7778ED"/>
      </a:accent5>
      <a:accent6>
        <a:srgbClr val="F6B802"/>
      </a:accent6>
      <a:hlink>
        <a:srgbClr val="F18600"/>
      </a:hlink>
      <a:folHlink>
        <a:srgbClr val="3D328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FA86102-52F1-407F-B897-FDD1AEBAF361}">
  <we:reference id="wa104178141" version="3.1.7.1" store="en-US" storeType="OMEX"/>
  <we:alternateReferences>
    <we:reference id="WA104178141" version="3.1.7.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a6f53d2-dbca-4e42-8e6d-678061c443b4">
      <Terms xmlns="http://schemas.microsoft.com/office/infopath/2007/PartnerControls"/>
    </lcf76f155ced4ddcb4097134ff3c332f>
    <TaxCatchAll xmlns="c15d0ef2-9615-4be6-90ff-b7364144630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CDBC019E29B54CA9475F550774ABCE" ma:contentTypeVersion="10" ma:contentTypeDescription="Create a new document." ma:contentTypeScope="" ma:versionID="378e969f16369ba1bec93e7dbc482ad1">
  <xsd:schema xmlns:xsd="http://www.w3.org/2001/XMLSchema" xmlns:xs="http://www.w3.org/2001/XMLSchema" xmlns:p="http://schemas.microsoft.com/office/2006/metadata/properties" xmlns:ns2="4a6f53d2-dbca-4e42-8e6d-678061c443b4" xmlns:ns3="c15d0ef2-9615-4be6-90ff-b7364144630d" targetNamespace="http://schemas.microsoft.com/office/2006/metadata/properties" ma:root="true" ma:fieldsID="0163bbc0cc31b9a0708d5ad899a91cf3" ns2:_="" ns3:_="">
    <xsd:import namespace="4a6f53d2-dbca-4e42-8e6d-678061c443b4"/>
    <xsd:import namespace="c15d0ef2-9615-4be6-90ff-b736414463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6f53d2-dbca-4e42-8e6d-678061c44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b9b32fe-e30a-4075-984f-258a94257d6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5d0ef2-9615-4be6-90ff-b736414463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3e580d6-ad6b-4897-bdd6-cd0cc0f69d68}" ma:internalName="TaxCatchAll" ma:showField="CatchAllData" ma:web="c15d0ef2-9615-4be6-90ff-b7364144630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2817DC-50E2-46A7-8EDA-27D408414708}">
  <ds:schemaRefs>
    <ds:schemaRef ds:uri="4a6f53d2-dbca-4e42-8e6d-678061c443b4"/>
    <ds:schemaRef ds:uri="c15d0ef2-9615-4be6-90ff-b736414463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8ED8F56-D4CA-4715-9D2A-E907E9D377A0}">
  <ds:schemaRefs>
    <ds:schemaRef ds:uri="4a6f53d2-dbca-4e42-8e6d-678061c443b4"/>
    <ds:schemaRef ds:uri="c15d0ef2-9615-4be6-90ff-b736414463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D56378-6E19-4A1D-B1E3-C8CE9F5C2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emplate>
  <Application>Microsoft Office PowerPoint</Application>
  <PresentationFormat>Widescreen</PresentationFormat>
  <Slides>26</Slides>
  <Notes>13</Notes>
  <HiddenSlides>0</HiddenSlides>
  <ScaleCrop>false</ScaleCrop>
  <HeadingPairs>
    <vt:vector size="4" baseType="variant">
      <vt:variant>
        <vt:lpstr>Theme</vt:lpstr>
      </vt:variant>
      <vt:variant>
        <vt:i4>8</vt:i4>
      </vt:variant>
      <vt:variant>
        <vt:lpstr>Slide Titles</vt:lpstr>
      </vt:variant>
      <vt:variant>
        <vt:i4>26</vt:i4>
      </vt:variant>
    </vt:vector>
  </HeadingPairs>
  <TitlesOfParts>
    <vt:vector size="34" baseType="lpstr">
      <vt:lpstr>template</vt:lpstr>
      <vt:lpstr>2_Office Theme</vt:lpstr>
      <vt:lpstr>1_template</vt:lpstr>
      <vt:lpstr>Office Theme</vt:lpstr>
      <vt:lpstr>1_Office Theme</vt:lpstr>
      <vt:lpstr>3_Office Theme</vt:lpstr>
      <vt:lpstr>4_Office Theme</vt:lpstr>
      <vt:lpstr>5_Office Theme</vt:lpstr>
      <vt:lpstr>Project Genesis Plus   Re-engineer data flows into Snowflake and enable self-service  Project Kickoff Presentation</vt:lpstr>
      <vt:lpstr>Project Genesis Plus - Agenda</vt:lpstr>
      <vt:lpstr>PowerPoint Presentation</vt:lpstr>
      <vt:lpstr>PowerPoint Presentation</vt:lpstr>
      <vt:lpstr>PowerPoint Presentation</vt:lpstr>
      <vt:lpstr>PowerPoint Presentation</vt:lpstr>
      <vt:lpstr>Genesis Plus Architecture</vt:lpstr>
      <vt:lpstr>Project Genesis - Solution Approach – Current State, Phase 1 and Phase 2</vt:lpstr>
      <vt:lpstr>Project Genesis - Solution Approach – Current State, Phase 1 and Phase 2</vt:lpstr>
      <vt:lpstr>PowerPoint Presentation</vt:lpstr>
      <vt:lpstr>Genesis Plus – Data Domain Track Monthly UAT Approach</vt:lpstr>
      <vt:lpstr>PowerPoint Presentation</vt:lpstr>
      <vt:lpstr>PowerPoint Presentation</vt:lpstr>
      <vt:lpstr>Appendix</vt:lpstr>
      <vt:lpstr>PowerPoint Presentation</vt:lpstr>
      <vt:lpstr>Genesis Plus - Risk Management Process </vt:lpstr>
      <vt:lpstr>PowerPoint Presentation</vt:lpstr>
      <vt:lpstr>Thank You!</vt:lpstr>
      <vt:lpstr>Project Genesis – Scope &amp; Goals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Delivery Strategy &amp; Roadmap</dc:title>
  <dc:creator>Balaji Srinivasan</dc:creator>
  <cp:revision>1</cp:revision>
  <dcterms:created xsi:type="dcterms:W3CDTF">2020-02-06T15:59:41Z</dcterms:created>
  <dcterms:modified xsi:type="dcterms:W3CDTF">2022-11-15T20:15:51Z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0x010100DBCDBC019E29B54CA9475F550774ABCE</vt:lpwstr>
  </property>
  <property fmtid="{D5CDD505-2E9C-101B-9397-08002B2CF9AE}" pid="3" name="MediaServiceImageTags">
    <vt:lpwstr/>
  </property>
</Properties>
</file>