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8F50-AB1D-592D-6A8F-FEE44567E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64EEB-9176-0A2F-9C06-255520F32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81A4-F62D-1F67-011C-B4030D70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5F51-3EAE-99D8-8811-5B34E823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7B10-2D4B-BE63-7D75-88028EAF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1C71-6850-EF1C-30CB-DD517445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3C2AB-BCFC-AEF1-40A7-E35E94F5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8BF81-3A83-3F97-D38C-D1F797BC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CB4D-FC36-5552-9711-496B8F71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0E86-4815-F79C-F396-1E028C09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39BCA-F30E-B23B-0A52-F2C6C7634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781CE-EB13-4149-A293-4BE9CC5F3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A8AE-87D3-A269-C630-2B33E8F9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9243-C0F1-F2AF-3D6D-876F522B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7C0A-2912-BB0A-765F-3BDBE1C2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56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86CC-1982-B418-2BD4-18A715AB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C0B5-82C6-3C96-D629-A2A1D5AB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69D4-E195-2527-1459-A88BBC08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9BA3D-4F11-2831-FFAA-16B42B41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C8B3-C8B8-32C1-88B3-6F0FBAE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2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3455-418C-4B39-F586-70B0D289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CF7A5-7756-CD78-3FEF-75B99A123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3770-04D6-B620-AA61-C426FC18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AAD3-A8CB-A22A-488F-2D8935B4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9703-9B20-3FDC-1285-0D6A611F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8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AC44-80CF-0A1C-9AA4-582269F3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DEAA-6446-37DD-37CD-CDAA3B224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75B26-610C-BE87-EAFD-D88B817B6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70E94-CF2A-D7FC-3AD7-27688772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20EF9-548E-DBC5-9593-4114024D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3E33E-941B-2198-6B90-AC6599FD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73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82BB-8BF9-82F4-3FBE-1654294E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0B47C-414F-CE31-AE9F-1ABCB132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60F6C-44B0-2CA9-D4AE-3F23F91BD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5A6F1-2A39-E109-29C5-8B04C5339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38406-6920-D09A-656D-386B86460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2099D-F81C-8B44-F48B-AD125A07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86004-4D2C-24B5-0BD3-44E74AE1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2ABDA-A6E9-EE74-F014-24DC374B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8990-3003-AA0A-5857-28422D14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4ECFD-D399-EE81-F362-95E43DBA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C2519-0ACB-98CD-BC3D-53881DE5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A1B8B-F50D-F0CE-5760-AF130171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F95A3-32B1-4F57-50F8-A413ABFB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0ACC9-EEBB-9F81-891F-50256840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3DD22-7D2C-9D58-8A47-DA8F9905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9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1858-106D-D841-A805-6F7DCB3C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DD20-47C0-0FE3-8EDF-609D1037D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169D8-D2D2-38F6-0BDE-982B33697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E2B98-52A9-AEDF-6773-30FAC526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C093A-C08B-E937-A1E4-6F82CAF3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C302-0AEB-C235-306A-BEF96782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82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25DD-39E4-2AC2-81A5-D5BF6F46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24896-A244-C9F1-549C-B9D60F633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B086-8F9E-6931-861D-3B6F686E6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97F8-6468-8AAA-CA7A-7846C84A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178DB-3EB0-9F7E-28F7-595C1404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96669-51B6-F4AB-1758-F7933482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7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1FE65-6F03-C278-A3A9-1388032B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676F-96B7-9CBB-1BAF-6165E469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F772-6A11-FE35-3E30-46D5A3C0C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569-0C38-4354-B9C4-9FC31C2C2361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A7B98-ECD5-BB1E-F449-12052714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88DC-3602-E21B-581A-6E6DD74AF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088CD-E19D-48A1-B005-D892B1A3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9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8BF1-2942-EA58-D408-EB2647B4C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0437"/>
          </a:xfrm>
        </p:spPr>
        <p:txBody>
          <a:bodyPr/>
          <a:lstStyle/>
          <a:p>
            <a:r>
              <a:rPr lang="en-US" dirty="0"/>
              <a:t>Resource </a:t>
            </a:r>
            <a:r>
              <a:rPr lang="en-US" dirty="0" err="1"/>
              <a:t>Mangement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291AA-26EE-9C8A-AA9D-BDA1D03DB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9360"/>
            <a:ext cx="9144000" cy="44094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768CB-973F-A996-55F8-94258CF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824480"/>
            <a:ext cx="8534400" cy="3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7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268E-3C10-6E0C-873C-DFF269CA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Analysis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A1D3E-96AD-6EEF-B68E-1D7FACFA6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82" y="2315282"/>
            <a:ext cx="7512436" cy="3372023"/>
          </a:xfrm>
        </p:spPr>
      </p:pic>
    </p:spTree>
    <p:extLst>
      <p:ext uri="{BB962C8B-B14F-4D97-AF65-F5344CB8AC3E}">
        <p14:creationId xmlns:p14="http://schemas.microsoft.com/office/powerpoint/2010/main" val="12357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B5C6-CFD7-CEE6-3A4E-EF8F5B09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EF8FB-3556-26E0-C2F8-E44DD0E35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821" y="1825625"/>
            <a:ext cx="7214358" cy="4351338"/>
          </a:xfrm>
        </p:spPr>
      </p:pic>
    </p:spTree>
    <p:extLst>
      <p:ext uri="{BB962C8B-B14F-4D97-AF65-F5344CB8AC3E}">
        <p14:creationId xmlns:p14="http://schemas.microsoft.com/office/powerpoint/2010/main" val="179585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6B0-E659-72AD-276F-1B82A1E1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Chart</a:t>
            </a:r>
            <a:endParaRPr lang="en-IN" dirty="0"/>
          </a:p>
        </p:txBody>
      </p:sp>
      <p:pic>
        <p:nvPicPr>
          <p:cNvPr id="1026" name="Picture 2" descr="JIRA Risk Workflow">
            <a:extLst>
              <a:ext uri="{FF2B5EF4-FFF2-40B4-BE49-F238E27FC236}">
                <a16:creationId xmlns:a16="http://schemas.microsoft.com/office/drawing/2014/main" id="{DA0EF673-B9FF-E6EC-B581-A9E100DAB1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6" y="1825625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73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40F3-5EDD-2004-D71C-36490A77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Management Steps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8202-F0B9-4FF3-A3A9-DE0B218BD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2089240"/>
            <a:ext cx="8290560" cy="4403635"/>
          </a:xfrm>
        </p:spPr>
      </p:pic>
    </p:spTree>
    <p:extLst>
      <p:ext uri="{BB962C8B-B14F-4D97-AF65-F5344CB8AC3E}">
        <p14:creationId xmlns:p14="http://schemas.microsoft.com/office/powerpoint/2010/main" val="42407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3397-CD33-4B95-C197-A0596872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Management 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A85FA-CB44-2B88-408E-F35BB21B7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040" y="2133600"/>
            <a:ext cx="6786879" cy="4165600"/>
          </a:xfrm>
        </p:spPr>
      </p:pic>
    </p:spTree>
    <p:extLst>
      <p:ext uri="{BB962C8B-B14F-4D97-AF65-F5344CB8AC3E}">
        <p14:creationId xmlns:p14="http://schemas.microsoft.com/office/powerpoint/2010/main" val="227021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Resource Mangement</vt:lpstr>
      <vt:lpstr>Security Analysis </vt:lpstr>
      <vt:lpstr>Security Analysis</vt:lpstr>
      <vt:lpstr>Risk Analysis Chart</vt:lpstr>
      <vt:lpstr>Risk Management Steps</vt:lpstr>
      <vt:lpstr>Risk Management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Mangement</dc:title>
  <dc:creator>Ambika Shyam</dc:creator>
  <cp:lastModifiedBy>Ambika Shyam</cp:lastModifiedBy>
  <cp:revision>2</cp:revision>
  <dcterms:created xsi:type="dcterms:W3CDTF">2023-03-22T02:39:43Z</dcterms:created>
  <dcterms:modified xsi:type="dcterms:W3CDTF">2023-03-22T02:42:31Z</dcterms:modified>
</cp:coreProperties>
</file>