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58" r:id="rId5"/>
    <p:sldId id="257" r:id="rId6"/>
    <p:sldId id="264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9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9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5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3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7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701-E379-4C82-A34D-2D441825749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7E9614-969A-493B-B060-09C3FB0EE57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5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2FB0-F1E7-5B23-FCDD-6C74358DA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Hyperion Budget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96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BB40-758E-AB18-76EC-603A1D1C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Azure Stage 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B315ED-D802-85EA-124B-3BADEEFA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placed in the Hyperion Folder Azure Stage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DEC9B-F6E4-788E-4696-C338976A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651072"/>
            <a:ext cx="9824720" cy="33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AC12-D3BF-CE91-D9C4-97ADA3B5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D355-397E-1B77-08BA-7D323368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words in the file name to process  the Fact</a:t>
            </a:r>
          </a:p>
          <a:p>
            <a:r>
              <a:rPr lang="en-US" dirty="0"/>
              <a:t>1. Budget_corporate_2024_units.csv</a:t>
            </a:r>
          </a:p>
          <a:p>
            <a:r>
              <a:rPr lang="en-US" dirty="0"/>
              <a:t>2. Budget_corporate_2024_amount.csv</a:t>
            </a:r>
          </a:p>
          <a:p>
            <a:r>
              <a:rPr lang="en-US" dirty="0"/>
              <a:t>3. 3PLUS9_corporate_2024_units.csv</a:t>
            </a:r>
          </a:p>
          <a:p>
            <a:r>
              <a:rPr lang="en-US" dirty="0"/>
              <a:t>4. 3PLUS9_corporate_2024_amount.csv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Budget and  3PLUS9 – SCENARIO</a:t>
            </a:r>
          </a:p>
          <a:p>
            <a:pPr marL="0" indent="0">
              <a:buNone/>
            </a:pPr>
            <a:r>
              <a:rPr lang="en-US" sz="2000" dirty="0"/>
              <a:t>Corporate, Segment  --  FORECAST_LEVEL</a:t>
            </a:r>
          </a:p>
          <a:p>
            <a:pPr marL="0" indent="0">
              <a:buNone/>
            </a:pPr>
            <a:r>
              <a:rPr lang="en-US" sz="2000" dirty="0"/>
              <a:t>Year - 2024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84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FDD9-742C-66C1-2625-E942B160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2A17-DBCC-90F2-FD9D-7169E4EB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using csv file as input file</a:t>
            </a:r>
          </a:p>
          <a:p>
            <a:r>
              <a:rPr lang="en-US" dirty="0"/>
              <a:t>Scenarios going to use: Budget, 3plus9,6plus6,9plus3 </a:t>
            </a:r>
          </a:p>
          <a:p>
            <a:r>
              <a:rPr lang="en-US" dirty="0"/>
              <a:t>Year format in the csv file should be  2023/2024 instead of FY23/FY24</a:t>
            </a:r>
          </a:p>
          <a:p>
            <a:r>
              <a:rPr lang="en-US" dirty="0"/>
              <a:t>Corporate/Segment level to be maintained in the CVS file name</a:t>
            </a:r>
          </a:p>
          <a:p>
            <a:r>
              <a:rPr lang="en-US" dirty="0"/>
              <a:t>Running the command of full refresh and </a:t>
            </a:r>
            <a:r>
              <a:rPr lang="en-US" dirty="0" err="1"/>
              <a:t>dbt</a:t>
            </a:r>
            <a:r>
              <a:rPr lang="en-US" dirty="0"/>
              <a:t> incremental are enough to load the file . No need to implement run operation of macro.</a:t>
            </a:r>
          </a:p>
          <a:p>
            <a:r>
              <a:rPr lang="en-US" dirty="0"/>
              <a:t>Macro is written to load the </a:t>
            </a:r>
            <a:r>
              <a:rPr lang="en-US" dirty="0" err="1"/>
              <a:t>ods</a:t>
            </a:r>
            <a:r>
              <a:rPr lang="en-US" dirty="0"/>
              <a:t> table and as well for the incremental operation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7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C71A-E6B1-3239-DFB4-388CD90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Follow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D04D-2C5E-1C2E-6170-E86A4407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Sure Azure Stage is empty.</a:t>
            </a:r>
          </a:p>
          <a:p>
            <a:pPr marL="0" indent="0">
              <a:buNone/>
            </a:pPr>
            <a:r>
              <a:rPr lang="en-US" dirty="0"/>
              <a:t>Place the Budget file and Truncate the </a:t>
            </a:r>
            <a:r>
              <a:rPr lang="en-US" dirty="0" err="1"/>
              <a:t>dev_ods</a:t>
            </a:r>
            <a:r>
              <a:rPr lang="en-US" dirty="0"/>
              <a:t> data (for testing purpose)</a:t>
            </a:r>
          </a:p>
          <a:p>
            <a:pPr marL="0" indent="0">
              <a:buNone/>
            </a:pPr>
            <a:r>
              <a:rPr lang="en-US" dirty="0"/>
              <a:t>Run the model in full-refresh</a:t>
            </a:r>
          </a:p>
          <a:p>
            <a:pPr marL="0" indent="0">
              <a:buNone/>
            </a:pPr>
            <a:r>
              <a:rPr lang="en-US" dirty="0"/>
              <a:t>Check for the data quality of this scenario</a:t>
            </a:r>
          </a:p>
          <a:p>
            <a:pPr marL="0" indent="0">
              <a:buNone/>
            </a:pPr>
            <a:r>
              <a:rPr lang="en-US" dirty="0"/>
              <a:t>Then place the next input file in the stage.</a:t>
            </a:r>
          </a:p>
          <a:p>
            <a:pPr marL="0" indent="0">
              <a:buNone/>
            </a:pPr>
            <a:r>
              <a:rPr lang="en-US" dirty="0"/>
              <a:t>Incremental run to be followed</a:t>
            </a:r>
          </a:p>
          <a:p>
            <a:pPr marL="0" indent="0">
              <a:buNone/>
            </a:pPr>
            <a:r>
              <a:rPr lang="en-US" dirty="0"/>
              <a:t>Check for the data quality of both the scenarios.</a:t>
            </a:r>
          </a:p>
          <a:p>
            <a:pPr marL="0" indent="0">
              <a:buNone/>
            </a:pPr>
            <a:r>
              <a:rPr lang="en-US" dirty="0"/>
              <a:t>The same steps to be followed for loading the rest of the files.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8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583-9B44-3219-6630-6F24F6B1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full load and incremental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CF4D5-76AB-5B28-F606-97C1346C3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40" y="2804160"/>
            <a:ext cx="9439414" cy="1397817"/>
          </a:xfrm>
        </p:spPr>
      </p:pic>
    </p:spTree>
    <p:extLst>
      <p:ext uri="{BB962C8B-B14F-4D97-AF65-F5344CB8AC3E}">
        <p14:creationId xmlns:p14="http://schemas.microsoft.com/office/powerpoint/2010/main" val="396962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0E7-81F9-366F-0FE4-5E8B27AA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Refresh to Incremental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A6A59-C5ED-823D-0424-371D28A6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3A2BA-94A1-BFF5-6C2B-1E217367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4" y="1670831"/>
            <a:ext cx="10141471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3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55F4-64DC-EFA6-EB25-7193F656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             THANK YOU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7520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14901</TotalTime>
  <Words>263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Hyperion Budget </vt:lpstr>
      <vt:lpstr>@ Azure Stage </vt:lpstr>
      <vt:lpstr>Key words</vt:lpstr>
      <vt:lpstr>Files and Scenarios</vt:lpstr>
      <vt:lpstr>Steps to Follow </vt:lpstr>
      <vt:lpstr>Concept of full load and incremental</vt:lpstr>
      <vt:lpstr>Full Refresh to Incremental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Hyperion Budget </dc:title>
  <dc:creator>Ambika Shyam</dc:creator>
  <cp:lastModifiedBy>Ambika Shyam (Tigeranalytics)</cp:lastModifiedBy>
  <cp:revision>13</cp:revision>
  <dcterms:created xsi:type="dcterms:W3CDTF">2023-08-17T06:19:33Z</dcterms:created>
  <dcterms:modified xsi:type="dcterms:W3CDTF">2023-11-21T05:49:13Z</dcterms:modified>
</cp:coreProperties>
</file>