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6A4B-73BD-D503-48D8-1724387C6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E2285-8411-E0CA-4452-5DFFB903B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0B780-36EA-51D3-21F1-7F55AACD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8701-FE03-448B-9155-12267A240AC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2CF60-86F2-162C-9D77-691AE6E2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345B-17F4-5FDC-D9FC-17804B35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9DB-3CC9-40D2-AF0F-538F66313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68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3D71-49DF-14D6-1C71-E618EB60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8B38B-B164-CC52-3F3D-2BD424492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6943-66AE-174A-91DC-FE165D80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8701-FE03-448B-9155-12267A240AC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52651-D7FE-2583-DA21-00C6019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B06FA-EF5A-5999-D542-381D45DF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9DB-3CC9-40D2-AF0F-538F66313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F3A67-4F6F-A31D-D086-F36DA8605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5058B-6994-DA0B-B447-9CB77A209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AE5DC-0218-E50D-FAAC-7F00CE47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8701-FE03-448B-9155-12267A240AC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E370-A660-CD0F-8AA8-C5668177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DD63-42F8-4B7D-B23E-60ACF7EC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9DB-3CC9-40D2-AF0F-538F66313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70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AD83-DD32-CF93-C4CF-863A9190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5039-09F2-49B3-E518-72DE144FB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FF729-4B6E-C1F3-6DBA-033D2057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8701-FE03-448B-9155-12267A240AC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86AC2-D441-C77C-73BC-52BC9CE8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F7F4-7FCB-1C3E-6683-9AFB2CC4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9DB-3CC9-40D2-AF0F-538F66313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92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0F57-E31D-9A5F-43C5-34BDE9EB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BC4C2-D2BF-3CC3-B774-C1A5BAB6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C1868-465D-57F6-4388-04B99942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8701-FE03-448B-9155-12267A240AC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99DFB-82DB-4749-8FED-4090E0BC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E1157-B92D-7C7B-38A7-3F65865A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9DB-3CC9-40D2-AF0F-538F66313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20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BE5-A650-2C95-4073-F3CB53FF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93FD-540B-B364-65B9-9D2A023CB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DAC4E-DAEF-4263-4631-3C76CF61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0F354-703E-D879-5861-83EA4A8E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8701-FE03-448B-9155-12267A240AC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35B16-88C6-EDE0-D722-EC7C09D7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45208-EC72-9CFA-0DCC-0AE41FFF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9DB-3CC9-40D2-AF0F-538F66313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2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9EBF-1038-DE4E-2A20-D95FDD60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5409-7964-53CC-1D53-F5A658C10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B329-F8AD-B806-5E74-1CFF8E046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5B48-DFEB-2AD1-747F-40462FA24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141DC-F38E-5CED-CBFD-2E2169891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99769-2FA5-4D20-892F-435C5CA5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8701-FE03-448B-9155-12267A240AC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A77B9-3E63-9568-1758-E40F8937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DB224-6CE4-A9B1-B00F-6C321D51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9DB-3CC9-40D2-AF0F-538F66313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95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17ED-0712-3D63-838C-EDD83A3C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44B27-9092-121E-90D9-BAEACBF3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8701-FE03-448B-9155-12267A240AC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9EB16-E31B-EBD9-4329-39BEF456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53FDC-DA06-D680-5B3C-B34CD123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9DB-3CC9-40D2-AF0F-538F66313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60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59715-18BE-5673-3021-EA18F1C6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8701-FE03-448B-9155-12267A240AC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C10D0-6FAD-3B13-6434-8B76F1F8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E7AAC-E595-368B-7577-90F9829F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9DB-3CC9-40D2-AF0F-538F66313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20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8D50-73C5-561B-AD0F-B2B7567D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E1AEB-F22C-04E6-CD8D-D3DB1364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89EB1-227C-994E-174D-AFCBE7405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97312-35E0-0BBF-B507-FF9DB03B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8701-FE03-448B-9155-12267A240AC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AC8AB-0D7E-0478-6E8D-025A4514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0420-09AF-8C83-77C0-4179EF53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9DB-3CC9-40D2-AF0F-538F66313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81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FA20-C333-49A0-CA6E-E9DF0D69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25894-5E8E-E331-FAA9-C8CF5E869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BCFDF-4518-52A4-8BBF-7E6F003AF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94A87-564A-87A4-B82C-A6EAF5E3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8701-FE03-448B-9155-12267A240AC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80FB8-9263-AE22-58F0-67A42E58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BC0F9-B2E0-ABB6-B6CB-4ED50230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99DB-3CC9-40D2-AF0F-538F66313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18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19FFF-0D57-FA7B-6627-175ADB1E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32233-0C21-C1C3-CB14-966BD599E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EA0FE-8F72-0496-687C-D35616003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98701-FE03-448B-9155-12267A240AC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4D8F-94DE-ECD0-4EB6-CF20F81E6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5B57-E18A-5825-E5C5-6C69FA423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99DB-3CC9-40D2-AF0F-538F66313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15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85C5-745D-552F-882F-2EBE0EBF9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Snowflake Boot Camp Training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2FB5E-F880-26C7-4212-0A26B0B8F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47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4DED-6736-49BF-D24B-CED1D56C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C65B-5DF9-1424-9F0C-0680F734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cloud?</a:t>
            </a:r>
          </a:p>
          <a:p>
            <a:r>
              <a:rPr lang="en-US" dirty="0"/>
              <a:t>What is Snowflake?</a:t>
            </a:r>
          </a:p>
          <a:p>
            <a:r>
              <a:rPr lang="en-US" dirty="0"/>
              <a:t>Features of Snowflake</a:t>
            </a:r>
          </a:p>
          <a:p>
            <a:r>
              <a:rPr lang="en-US" dirty="0" err="1"/>
              <a:t>Etl</a:t>
            </a:r>
            <a:r>
              <a:rPr lang="en-US" dirty="0"/>
              <a:t> and Snowflake</a:t>
            </a:r>
          </a:p>
          <a:p>
            <a:r>
              <a:rPr lang="en-US" dirty="0"/>
              <a:t>DBT and Snowflake</a:t>
            </a:r>
          </a:p>
          <a:p>
            <a:r>
              <a:rPr lang="en-US" dirty="0"/>
              <a:t>Features of snowflake using during ETL process and DBT Modelling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6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BEDE-E327-9FE4-A048-8E36938A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56B42-E44C-E65F-C620-0F4030B18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6513" y="651679"/>
            <a:ext cx="4750044" cy="8064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3C33D-9A53-E369-2083-986432262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673" y="2668326"/>
            <a:ext cx="6083613" cy="1473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CDFD5D-6EEB-2AE3-D9F6-6F45A94931E4}"/>
              </a:ext>
            </a:extLst>
          </p:cNvPr>
          <p:cNvSpPr txBox="1"/>
          <p:nvPr/>
        </p:nvSpPr>
        <p:spPr>
          <a:xfrm>
            <a:off x="1118713" y="5307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list @mystage;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7B459B-6D47-849B-213C-AA132D7D9ECA}"/>
              </a:ext>
            </a:extLst>
          </p:cNvPr>
          <p:cNvSpPr txBox="1"/>
          <p:nvPr/>
        </p:nvSpPr>
        <p:spPr>
          <a:xfrm>
            <a:off x="1052673" y="48717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or replace stage </a:t>
            </a:r>
            <a:r>
              <a:rPr lang="en-IN" dirty="0" err="1"/>
              <a:t>mystage</a:t>
            </a:r>
            <a:r>
              <a:rPr lang="en-IN" dirty="0"/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FBC4D-4163-34B6-A8A2-82573BE0E682}"/>
              </a:ext>
            </a:extLst>
          </p:cNvPr>
          <p:cNvSpPr txBox="1"/>
          <p:nvPr/>
        </p:nvSpPr>
        <p:spPr>
          <a:xfrm>
            <a:off x="7737953" y="46158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list @onstage;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391FF2-4ADF-0C6C-6C60-ABA559448612}"/>
              </a:ext>
            </a:extLst>
          </p:cNvPr>
          <p:cNvSpPr txBox="1"/>
          <p:nvPr/>
        </p:nvSpPr>
        <p:spPr>
          <a:xfrm>
            <a:off x="1118713" y="3241822"/>
            <a:ext cx="6228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OR REPLACE FILE FORMAT </a:t>
            </a:r>
            <a:r>
              <a:rPr lang="en-IN" dirty="0" err="1"/>
              <a:t>json_format</a:t>
            </a:r>
            <a:endParaRPr lang="en-IN" dirty="0"/>
          </a:p>
          <a:p>
            <a:r>
              <a:rPr lang="en-IN" dirty="0"/>
              <a:t>                                     TYPE = 'JSON'</a:t>
            </a:r>
          </a:p>
          <a:p>
            <a:r>
              <a:rPr lang="en-IN" dirty="0"/>
              <a:t>                                     STRIP_OUTER_ARRAY = TRUE;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15932-8A8E-3EEF-F564-0D19DC03978C}"/>
              </a:ext>
            </a:extLst>
          </p:cNvPr>
          <p:cNvSpPr txBox="1"/>
          <p:nvPr/>
        </p:nvSpPr>
        <p:spPr>
          <a:xfrm>
            <a:off x="1052673" y="4441622"/>
            <a:ext cx="622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OR REPLACE TABLE DATA_STAGING(RAW variant);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4309B7-569B-E825-377F-50EDA579A983}"/>
              </a:ext>
            </a:extLst>
          </p:cNvPr>
          <p:cNvSpPr txBox="1"/>
          <p:nvPr/>
        </p:nvSpPr>
        <p:spPr>
          <a:xfrm>
            <a:off x="1118713" y="2228990"/>
            <a:ext cx="6228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copy into </a:t>
            </a:r>
            <a:r>
              <a:rPr lang="en-IN" dirty="0" err="1"/>
              <a:t>data_staging</a:t>
            </a:r>
            <a:r>
              <a:rPr lang="en-IN" dirty="0"/>
              <a:t>  from @onstage/sales.json </a:t>
            </a:r>
            <a:r>
              <a:rPr lang="en-IN" dirty="0" err="1"/>
              <a:t>n_error</a:t>
            </a:r>
            <a:r>
              <a:rPr lang="en-IN" dirty="0"/>
              <a:t> = 'continue';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CC7447-295D-E338-7BB0-560AE2B72076}"/>
              </a:ext>
            </a:extLst>
          </p:cNvPr>
          <p:cNvSpPr txBox="1"/>
          <p:nvPr/>
        </p:nvSpPr>
        <p:spPr>
          <a:xfrm>
            <a:off x="1118713" y="2918921"/>
            <a:ext cx="622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* from  SF_SAMPLE.PUBLIC.DATA_STAGING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57D06F-23F8-2B8B-DABA-5B609FE2B271}"/>
              </a:ext>
            </a:extLst>
          </p:cNvPr>
          <p:cNvSpPr txBox="1"/>
          <p:nvPr/>
        </p:nvSpPr>
        <p:spPr>
          <a:xfrm>
            <a:off x="7671913" y="5170302"/>
            <a:ext cx="622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copy into @onstage from data_staging;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F3EBBD-2610-2D8C-2467-0A657C284F10}"/>
              </a:ext>
            </a:extLst>
          </p:cNvPr>
          <p:cNvSpPr txBox="1"/>
          <p:nvPr/>
        </p:nvSpPr>
        <p:spPr>
          <a:xfrm>
            <a:off x="1052673" y="5839654"/>
            <a:ext cx="6664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PUT 'file://C:/temp/data/sales.json' @onstage AUTO_COMPRESS=TRUE;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7728D0-A99F-567D-F87D-CAF824FF0A9D}"/>
              </a:ext>
            </a:extLst>
          </p:cNvPr>
          <p:cNvSpPr txBox="1"/>
          <p:nvPr/>
        </p:nvSpPr>
        <p:spPr>
          <a:xfrm>
            <a:off x="7548880" y="5839654"/>
            <a:ext cx="6949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get @mystage  file://C:/temp/data/;</a:t>
            </a:r>
          </a:p>
        </p:txBody>
      </p:sp>
    </p:spTree>
    <p:extLst>
      <p:ext uri="{BB962C8B-B14F-4D97-AF65-F5344CB8AC3E}">
        <p14:creationId xmlns:p14="http://schemas.microsoft.com/office/powerpoint/2010/main" val="67035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2566-10BA-FF23-DC0A-0714D655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Snowflake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F4E8B-AC94-888D-520F-55F6B08E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40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Snowflake Boot Camp Training</vt:lpstr>
      <vt:lpstr>Topics Covered</vt:lpstr>
      <vt:lpstr>PowerPoint Presentation</vt:lpstr>
      <vt:lpstr>Architecture of Snowflake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Boot Camp Training</dc:title>
  <dc:creator>Ambika Shyam</dc:creator>
  <cp:lastModifiedBy>Ambika Shyam</cp:lastModifiedBy>
  <cp:revision>1</cp:revision>
  <dcterms:created xsi:type="dcterms:W3CDTF">2023-12-05T16:29:16Z</dcterms:created>
  <dcterms:modified xsi:type="dcterms:W3CDTF">2023-12-05T16:29:22Z</dcterms:modified>
</cp:coreProperties>
</file>