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D49A-3755-5B5B-BB26-8E673266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Steps to create stage in snowflake</a:t>
            </a:r>
            <a:endParaRPr lang="en-IN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063A-D569-0686-BB2C-D429ACDA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Download </a:t>
            </a:r>
            <a:r>
              <a:rPr lang="en-US" dirty="0" err="1">
                <a:highlight>
                  <a:srgbClr val="FF00FF"/>
                </a:highlight>
              </a:rPr>
              <a:t>snowsql</a:t>
            </a:r>
            <a:r>
              <a:rPr lang="en-US" dirty="0">
                <a:highlight>
                  <a:srgbClr val="FF00FF"/>
                </a:highlight>
              </a:rPr>
              <a:t> and install it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In </a:t>
            </a:r>
            <a:r>
              <a:rPr lang="en-US" dirty="0" err="1">
                <a:highlight>
                  <a:srgbClr val="FF00FF"/>
                </a:highlight>
              </a:rPr>
              <a:t>ur</a:t>
            </a:r>
            <a:r>
              <a:rPr lang="en-US" dirty="0">
                <a:highlight>
                  <a:srgbClr val="FF00FF"/>
                </a:highlight>
              </a:rPr>
              <a:t> bash prompt … type </a:t>
            </a:r>
            <a:r>
              <a:rPr lang="en-US" dirty="0" err="1">
                <a:highlight>
                  <a:srgbClr val="FF00FF"/>
                </a:highlight>
              </a:rPr>
              <a:t>snowsql</a:t>
            </a:r>
            <a:r>
              <a:rPr lang="en-US" dirty="0">
                <a:highlight>
                  <a:srgbClr val="FF00FF"/>
                </a:highlight>
              </a:rPr>
              <a:t> command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Now, provide account </a:t>
            </a:r>
            <a:r>
              <a:rPr lang="en-US" dirty="0" err="1">
                <a:highlight>
                  <a:srgbClr val="FF00FF"/>
                </a:highlight>
              </a:rPr>
              <a:t>url</a:t>
            </a:r>
            <a:r>
              <a:rPr lang="en-US" dirty="0">
                <a:highlight>
                  <a:srgbClr val="FF00FF"/>
                </a:highlight>
              </a:rPr>
              <a:t> in </a:t>
            </a:r>
            <a:r>
              <a:rPr lang="en-US" dirty="0" err="1">
                <a:highlight>
                  <a:srgbClr val="FF00FF"/>
                </a:highlight>
              </a:rPr>
              <a:t>snowsql</a:t>
            </a:r>
            <a:r>
              <a:rPr lang="en-US" dirty="0">
                <a:highlight>
                  <a:srgbClr val="FF00FF"/>
                </a:highlight>
              </a:rPr>
              <a:t> command with –a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00FF"/>
                </a:highlight>
              </a:rPr>
              <a:t>Snowsql</a:t>
            </a:r>
            <a:r>
              <a:rPr lang="en-US" dirty="0">
                <a:highlight>
                  <a:srgbClr val="FF00FF"/>
                </a:highlight>
              </a:rPr>
              <a:t> –a </a:t>
            </a:r>
            <a:r>
              <a:rPr lang="en-IN" b="0" i="0" dirty="0">
                <a:solidFill>
                  <a:srgbClr val="2C2F34"/>
                </a:solidFill>
                <a:effectLst/>
                <a:highlight>
                  <a:srgbClr val="FF00FF"/>
                </a:highlight>
                <a:latin typeface="+mj-lt"/>
              </a:rPr>
              <a:t>ju59410.ap-southeast-1</a:t>
            </a:r>
          </a:p>
          <a:p>
            <a:pPr marL="0" indent="0">
              <a:buNone/>
            </a:pPr>
            <a:r>
              <a:rPr lang="en-IN" dirty="0">
                <a:solidFill>
                  <a:srgbClr val="2C2F34"/>
                </a:solidFill>
                <a:highlight>
                  <a:srgbClr val="FF00FF"/>
                </a:highlight>
                <a:latin typeface="+mj-lt"/>
              </a:rPr>
              <a:t>User : username</a:t>
            </a:r>
          </a:p>
          <a:p>
            <a:pPr marL="0" indent="0">
              <a:buNone/>
            </a:pPr>
            <a:r>
              <a:rPr lang="en-IN" dirty="0">
                <a:solidFill>
                  <a:srgbClr val="2C2F34"/>
                </a:solidFill>
                <a:highlight>
                  <a:srgbClr val="FF00FF"/>
                </a:highlight>
                <a:latin typeface="+mj-lt"/>
              </a:rPr>
              <a:t>Password: </a:t>
            </a:r>
            <a:r>
              <a:rPr lang="en-IN" dirty="0" err="1">
                <a:solidFill>
                  <a:srgbClr val="2C2F34"/>
                </a:solidFill>
                <a:highlight>
                  <a:srgbClr val="FF00FF"/>
                </a:highlight>
                <a:latin typeface="+mj-lt"/>
              </a:rPr>
              <a:t>pwd</a:t>
            </a:r>
            <a:endParaRPr lang="en-IN" dirty="0">
              <a:solidFill>
                <a:srgbClr val="2C2F34"/>
              </a:solidFill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endParaRPr lang="en-US" dirty="0">
              <a:highlight>
                <a:srgbClr val="FF00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391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66B2-E172-02AF-8F48-CEE3EAF8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stage in snowflake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0D39-AC44-6C56-892F-C2653622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or replace database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sf_sample</a:t>
            </a:r>
            <a:endParaRPr lang="en-US" sz="17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or replace table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(raw variant)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OR REPLACE STREAM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data_check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ON TABLE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sz="1700" b="0" i="0" dirty="0">
                <a:effectLst/>
                <a:highlight>
                  <a:srgbClr val="FF00FF"/>
                </a:highlight>
                <a:latin typeface="+mj-lt"/>
              </a:rPr>
              <a:t>Select * from </a:t>
            </a:r>
            <a:r>
              <a:rPr lang="en-IN" sz="1700" b="0" i="0" dirty="0" err="1">
                <a:effectLst/>
                <a:highlight>
                  <a:srgbClr val="FF00FF"/>
                </a:highlight>
                <a:latin typeface="+mj-lt"/>
              </a:rPr>
              <a:t>data_check</a:t>
            </a:r>
            <a:endParaRPr lang="en-IN" sz="1700" b="0" i="0" dirty="0">
              <a:effectLst/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OR REPLACE TABLE data_prod1 (    id number(8),   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ts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TIMESTAMP_TZ    );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OR REPLACE FILE FORMAT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json_format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 TYPE = 'JSON'  STRIP_OUTER_ARRAY = TRUE;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CREATE  STAGE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mystage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 FILE_FORMAT =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json_format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sz="1700" dirty="0">
                <a:highlight>
                  <a:srgbClr val="FF00FF"/>
                </a:highlight>
                <a:latin typeface="+mj-lt"/>
              </a:rPr>
              <a:t>PUT 'file://C:/temp/data/sales.json' @mystage AUTO_COMPRESS=TRUE;</a:t>
            </a:r>
          </a:p>
          <a:p>
            <a:pPr marL="0" indent="0">
              <a:buNone/>
            </a:pPr>
            <a:r>
              <a:rPr lang="en-IN" sz="1700" dirty="0">
                <a:highlight>
                  <a:srgbClr val="FF00FF"/>
                </a:highlight>
                <a:latin typeface="+mj-lt"/>
              </a:rPr>
              <a:t>list @mystage;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copy into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  from @mystage;</a:t>
            </a:r>
          </a:p>
          <a:p>
            <a:pPr marL="0" indent="0">
              <a:buNone/>
            </a:pPr>
            <a:r>
              <a:rPr lang="en-IN" sz="1700" dirty="0">
                <a:highlight>
                  <a:srgbClr val="FF00FF"/>
                </a:highlight>
                <a:latin typeface="+mj-lt"/>
              </a:rPr>
              <a:t>select * from </a:t>
            </a:r>
            <a:r>
              <a:rPr lang="en-IN" sz="17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IN" sz="17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copy into @mystage from </a:t>
            </a:r>
            <a:r>
              <a:rPr lang="en-US" sz="17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US" sz="17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00FF"/>
                </a:highlight>
                <a:latin typeface="+mj-lt"/>
              </a:rPr>
              <a:t>get @mystage  file://C:/temp/data/;</a:t>
            </a:r>
            <a:endParaRPr lang="en-IN" sz="1700" dirty="0">
              <a:highlight>
                <a:srgbClr val="FF00FF"/>
              </a:highlight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82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D8B-EFB8-61A5-296F-B7B3E77D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load table </a:t>
            </a:r>
            <a:r>
              <a:rPr lang="en-US"/>
              <a:t>from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E34E-EBF6-12D1-DDCE-A69B2CDB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highlight>
                <a:srgbClr val="FF00FF"/>
              </a:highligh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3E1A0-E78D-3105-D4BC-CBBE497DE579}"/>
              </a:ext>
            </a:extLst>
          </p:cNvPr>
          <p:cNvSpPr txBox="1"/>
          <p:nvPr/>
        </p:nvSpPr>
        <p:spPr>
          <a:xfrm>
            <a:off x="685801" y="2065867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create or replace  table t2(raw variant, </a:t>
            </a:r>
            <a:r>
              <a:rPr lang="en-US" sz="1600" dirty="0" err="1">
                <a:highlight>
                  <a:srgbClr val="FF00FF"/>
                </a:highlight>
                <a:latin typeface="+mj-lt"/>
              </a:rPr>
              <a:t>stream_type</a:t>
            </a:r>
            <a:r>
              <a:rPr lang="en-US" sz="1600" dirty="0">
                <a:highlight>
                  <a:srgbClr val="FF00FF"/>
                </a:highlight>
                <a:latin typeface="+mj-lt"/>
              </a:rPr>
              <a:t> string default NULL); </a:t>
            </a:r>
          </a:p>
          <a:p>
            <a:pPr marL="0" indent="0">
              <a:buNone/>
            </a:pPr>
            <a:endParaRPr lang="en-US" sz="16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insert into t2(</a:t>
            </a:r>
            <a:r>
              <a:rPr lang="en-US" sz="1600" dirty="0" err="1">
                <a:highlight>
                  <a:srgbClr val="FF00FF"/>
                </a:highlight>
                <a:latin typeface="+mj-lt"/>
              </a:rPr>
              <a:t>raw,stream_type</a:t>
            </a:r>
            <a:r>
              <a:rPr lang="en-US" sz="1600" dirty="0">
                <a:highlight>
                  <a:srgbClr val="FF00FF"/>
                </a:highlight>
                <a:latin typeface="+mj-lt"/>
              </a:rPr>
              <a:t>) select id, name, 'delta stream' from </a:t>
            </a:r>
            <a:r>
              <a:rPr lang="en-US" sz="1600" dirty="0" err="1">
                <a:highlight>
                  <a:srgbClr val="FF00FF"/>
                </a:highlight>
                <a:latin typeface="+mj-lt"/>
              </a:rPr>
              <a:t>data_check</a:t>
            </a:r>
            <a:r>
              <a:rPr lang="en-US" sz="16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endParaRPr lang="en-US" sz="16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select * from t2;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Unloading data from table into location (stage)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copy into @mystage from </a:t>
            </a:r>
            <a:r>
              <a:rPr lang="en-US" sz="1600" dirty="0" err="1">
                <a:highlight>
                  <a:srgbClr val="FF00FF"/>
                </a:highlight>
                <a:latin typeface="+mj-lt"/>
              </a:rPr>
              <a:t>data_staging</a:t>
            </a:r>
            <a:r>
              <a:rPr lang="en-US" sz="1600" dirty="0">
                <a:highlight>
                  <a:srgbClr val="FF00FF"/>
                </a:highlight>
                <a:latin typeface="+mj-lt"/>
              </a:rPr>
              <a:t>;</a:t>
            </a:r>
          </a:p>
          <a:p>
            <a:pPr marL="0" indent="0">
              <a:buNone/>
            </a:pPr>
            <a:endParaRPr lang="en-US" sz="16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After unloading data from table steam will become empty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Select * from </a:t>
            </a:r>
            <a:r>
              <a:rPr lang="en-US" sz="1600" dirty="0" err="1">
                <a:highlight>
                  <a:srgbClr val="FF00FF"/>
                </a:highlight>
                <a:latin typeface="+mj-lt"/>
              </a:rPr>
              <a:t>data_check</a:t>
            </a:r>
            <a:r>
              <a:rPr lang="en-US" sz="1600" dirty="0">
                <a:highlight>
                  <a:srgbClr val="FF00FF"/>
                </a:highlight>
                <a:latin typeface="+mj-lt"/>
              </a:rPr>
              <a:t> (empty)</a:t>
            </a:r>
          </a:p>
          <a:p>
            <a:pPr marL="0" indent="0">
              <a:buNone/>
            </a:pPr>
            <a:endParaRPr lang="en-US" sz="16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Downloading files from  stage into local drive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&gt;get @mystage  file://C:/temp/data/;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00FF"/>
                </a:highlight>
                <a:latin typeface="+mj-lt"/>
              </a:rPr>
              <a:t>List @mystage;</a:t>
            </a:r>
          </a:p>
          <a:p>
            <a:pPr marL="0" indent="0">
              <a:buNone/>
            </a:pPr>
            <a:endParaRPr lang="en-US" sz="18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endParaRPr lang="en-US" sz="1800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endParaRPr lang="en-US" dirty="0">
              <a:highlight>
                <a:srgbClr val="FF00FF"/>
              </a:highlight>
              <a:latin typeface="+mj-lt"/>
            </a:endParaRPr>
          </a:p>
          <a:p>
            <a:pPr marL="0" indent="0">
              <a:buNone/>
            </a:pPr>
            <a:endParaRPr lang="en-US" sz="1800" dirty="0">
              <a:highlight>
                <a:srgbClr val="FF00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1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954-84A1-EFAB-3E6C-A5BF458F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stream and append only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24C5-AFE2-1736-AA63-A4EB274E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create or replace table t(id int, name string);</a:t>
            </a:r>
          </a:p>
          <a:p>
            <a:pPr marL="0" indent="0">
              <a:buNone/>
            </a:pPr>
            <a:r>
              <a:rPr lang="en-US" dirty="0"/>
              <a:t>create or replace  stream </a:t>
            </a:r>
            <a:r>
              <a:rPr lang="en-US" dirty="0" err="1"/>
              <a:t>delta_s</a:t>
            </a:r>
            <a:r>
              <a:rPr lang="en-US" dirty="0"/>
              <a:t> on table t;</a:t>
            </a:r>
          </a:p>
          <a:p>
            <a:pPr marL="0" indent="0">
              <a:buNone/>
            </a:pPr>
            <a:r>
              <a:rPr lang="en-US" dirty="0"/>
              <a:t>create or replace  stream </a:t>
            </a:r>
            <a:r>
              <a:rPr lang="en-US" dirty="0" err="1"/>
              <a:t>append_only_s</a:t>
            </a:r>
            <a:r>
              <a:rPr lang="en-US" dirty="0"/>
              <a:t> on table t </a:t>
            </a:r>
            <a:r>
              <a:rPr lang="en-US" dirty="0" err="1"/>
              <a:t>append_only</a:t>
            </a:r>
            <a:r>
              <a:rPr lang="en-US" dirty="0"/>
              <a:t>=true;</a:t>
            </a:r>
          </a:p>
          <a:p>
            <a:pPr marL="0" indent="0">
              <a:buNone/>
            </a:pPr>
            <a:r>
              <a:rPr lang="en-IN" dirty="0"/>
              <a:t>insert into t values (0, '</a:t>
            </a:r>
            <a:r>
              <a:rPr lang="en-IN" dirty="0" err="1"/>
              <a:t>charlie</a:t>
            </a:r>
            <a:r>
              <a:rPr lang="en-IN" dirty="0"/>
              <a:t> brown');insert into t values (1, 'lucy');insert into t values (2, '</a:t>
            </a:r>
            <a:r>
              <a:rPr lang="en-IN" dirty="0" err="1"/>
              <a:t>linus</a:t>
            </a:r>
            <a:r>
              <a:rPr lang="en-IN" dirty="0"/>
              <a:t>’);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t;</a:t>
            </a:r>
          </a:p>
          <a:p>
            <a:pPr marL="0" indent="0">
              <a:buNone/>
            </a:pPr>
            <a:r>
              <a:rPr lang="en-US" dirty="0"/>
              <a:t>delete from t where id = '0’;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delta_s</a:t>
            </a:r>
            <a:r>
              <a:rPr lang="en-US" dirty="0"/>
              <a:t> order by id; (delete one row)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append_only_s</a:t>
            </a:r>
            <a:r>
              <a:rPr lang="en-US" dirty="0"/>
              <a:t> order by id; (it wont delete the row)</a:t>
            </a:r>
          </a:p>
          <a:p>
            <a:pPr marL="0" indent="0">
              <a:buNone/>
            </a:pPr>
            <a:r>
              <a:rPr lang="en-US" dirty="0"/>
              <a:t>update t set  name = 'sally' where id = 2 -- Update a row in the source table.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delta_s</a:t>
            </a:r>
            <a:r>
              <a:rPr lang="en-US" dirty="0"/>
              <a:t> order by id; (one row updated)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append_only_s</a:t>
            </a:r>
            <a:r>
              <a:rPr lang="en-US" dirty="0"/>
              <a:t> order by id; (it wont update)</a:t>
            </a:r>
          </a:p>
          <a:p>
            <a:pPr marL="0" indent="0">
              <a:buNone/>
            </a:pPr>
            <a:r>
              <a:rPr lang="en-US" dirty="0"/>
              <a:t>create or replace  table t2(id int, name string, </a:t>
            </a:r>
            <a:r>
              <a:rPr lang="en-US" dirty="0" err="1"/>
              <a:t>stream_type</a:t>
            </a:r>
            <a:r>
              <a:rPr lang="en-US" dirty="0"/>
              <a:t> string default NULL);</a:t>
            </a:r>
          </a:p>
          <a:p>
            <a:pPr marL="0" indent="0">
              <a:buNone/>
            </a:pPr>
            <a:r>
              <a:rPr lang="en-US" dirty="0"/>
              <a:t>insert into t2(</a:t>
            </a:r>
            <a:r>
              <a:rPr lang="en-US" dirty="0" err="1"/>
              <a:t>id,name,stream_type</a:t>
            </a:r>
            <a:r>
              <a:rPr lang="en-US" dirty="0"/>
              <a:t>) select id, name, 'delta stream' from </a:t>
            </a:r>
            <a:r>
              <a:rPr lang="en-US" dirty="0" err="1"/>
              <a:t>delta_s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t2(</a:t>
            </a:r>
            <a:r>
              <a:rPr lang="en-US" dirty="0" err="1"/>
              <a:t>id,name,stream_type</a:t>
            </a:r>
            <a:r>
              <a:rPr lang="en-US" dirty="0"/>
              <a:t>) select id, name, '</a:t>
            </a:r>
            <a:r>
              <a:rPr lang="en-US" dirty="0" err="1"/>
              <a:t>append_only</a:t>
            </a:r>
            <a:r>
              <a:rPr lang="en-US" dirty="0"/>
              <a:t> stream' from </a:t>
            </a:r>
            <a:r>
              <a:rPr lang="en-US" dirty="0" err="1"/>
              <a:t>append_only_s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t2;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711</TotalTime>
  <Words>557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Steps to create stage in snowflake</vt:lpstr>
      <vt:lpstr>Steps to create stage in snowflake</vt:lpstr>
      <vt:lpstr>Steps to load table from stream</vt:lpstr>
      <vt:lpstr>Example for stream and append only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create stage in snowflake</dc:title>
  <dc:creator>Ambika Shyam</dc:creator>
  <cp:lastModifiedBy>Ambika Shyam</cp:lastModifiedBy>
  <cp:revision>2</cp:revision>
  <dcterms:created xsi:type="dcterms:W3CDTF">2023-12-05T17:48:50Z</dcterms:created>
  <dcterms:modified xsi:type="dcterms:W3CDTF">2023-12-06T05:39:58Z</dcterms:modified>
</cp:coreProperties>
</file>