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A8BA-2AB2-825D-3888-3D5DB1F5C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791AC-1BD1-AEB4-00E0-BAC95B786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6C96-037F-8C76-5C76-45AF40F6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25C8-332B-D49A-4D68-6FE0D4B8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C40D-28D4-F335-764D-90A37F9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899-F3CB-2E35-F1D0-5FA0FF6E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DF0E-9976-77A3-DC7F-B0721D5F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8C6F-E0A7-4643-611E-DF3AB172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D5A6-A226-AF11-7DF6-B0B97E79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FDBB-096A-967C-9BE1-32180376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0ACB-3695-8B7A-11E5-66058228B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8525-ECEF-EBC5-FDC0-4D79A6F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ADDA-4020-2322-D643-890B7B42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DC1E-D3D6-11A2-060E-401CEA19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BE68-63A1-1797-D502-9A4D031E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23D9-4D46-6E3F-6509-15B509C6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AC9D-31FA-59BE-4A60-EFF317EE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8F0C-50C9-9924-EECB-A6A2D145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1BAF-A830-F6AF-A952-B9B9CA68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65DA-6B52-3977-D821-309BE833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C8C-C1AA-B02B-7B36-612AF2AD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36575-172A-50C2-27DC-E609CF77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D022-17ED-41F3-7DA8-C0CD702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D325-77D3-8210-A619-2B59BE90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664C-4A89-D0B9-444D-181CC964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329F-02CF-EF3B-4417-FD393033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F5C3-C18F-C308-E8F9-8F61A23E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1535-792F-AFBC-1561-C7A9CCCE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0E226-8CBC-0014-8EDA-1C2A20C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B4AD-8E57-02F6-4DB0-7813EBF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1DC1-52C0-8C88-A3DF-B95ED113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C9E9-7A88-AF6A-3458-98C40431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00B1-7D58-8BBF-8E0D-DCC9C679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BF16-8D19-A4AC-9D57-3DDBCF84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907F1-F648-1E54-D21F-8DEC7CB9B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E6D42-05D2-0C38-9B63-B7C0DA0B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278D-0C78-8937-0A86-525EF95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464A0-D2F4-9A28-E5F1-A69D4CC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4E345-FF40-5C9B-FAFD-35020F1F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83A-3BF3-B586-1719-D1D86998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9C94D-F631-F226-7A34-34D5D36A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A911E-5B5A-3380-22FA-460F1CD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2BB7-5F7E-06E5-159D-AE689C15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BCEC8-9F0F-FF23-0F3D-5A7104F6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EE3E4-0B6E-1451-3E99-A22504F9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6820-7E1B-B42E-70CC-A5840CB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FEAD-2E32-B704-23EA-C469F079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D5C1-C017-2318-D5D5-335BDE7E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2C185-8055-F84D-1056-77018EBE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E9F5-DFB2-B02D-92D1-4711E298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7365-1B71-8DAC-0193-ADC2223C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CB1-B4C9-F0AE-3486-0F153C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1910-99E9-3D11-5A18-164963E0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91153-2979-C931-111E-585656678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7A17-1AF9-779B-7BA3-0ADBAB2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CD89-F3D9-3C5F-27AE-459B7069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5518A-F80B-1A58-95B3-8F29F2A9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4A1C-C327-0D28-0005-B829E22A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B5DDF-8EF1-3601-CC6A-4E5FF75A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7327-A79E-2C94-9388-270225F6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A310-8F94-A2DE-0F3E-E7799AB61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ECFF-D4E6-4B87-872D-0AB852333A1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9C6E-FAE8-6EFD-76B4-48EA4D978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A0A6-A128-A3AF-BAA4-904084A38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42EE-A4C7-49C4-84F9-1D20F218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51DB-4223-9DEA-C47F-6C3A4B325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56672-C7A0-DCDC-535D-036F8BD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8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BC31-C2A8-BDB9-7D3D-30E2027A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BD70-34B6-16ED-E554-4FD1B048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Cloud service</a:t>
            </a:r>
          </a:p>
          <a:p>
            <a:r>
              <a:rPr lang="en-US" dirty="0"/>
              <a:t>Query processing  (scale down / d</a:t>
            </a:r>
          </a:p>
          <a:p>
            <a:r>
              <a:rPr lang="en-US" dirty="0"/>
              <a:t>Database </a:t>
            </a:r>
            <a:r>
              <a:rPr lang="en-US" dirty="0" err="1"/>
              <a:t>strorage</a:t>
            </a:r>
            <a:r>
              <a:rPr lang="en-US" dirty="0"/>
              <a:t> (bottom layer)</a:t>
            </a:r>
          </a:p>
          <a:p>
            <a:r>
              <a:rPr lang="en-US" dirty="0"/>
              <a:t>It </a:t>
            </a:r>
            <a:r>
              <a:rPr lang="en-US" dirty="0" err="1"/>
              <a:t>stroes</a:t>
            </a:r>
            <a:r>
              <a:rPr lang="en-US" dirty="0"/>
              <a:t> all kind of data</a:t>
            </a:r>
          </a:p>
          <a:p>
            <a:r>
              <a:rPr lang="en-US" dirty="0"/>
              <a:t>Results caches it can store</a:t>
            </a:r>
          </a:p>
          <a:p>
            <a:r>
              <a:rPr lang="en-US" dirty="0"/>
              <a:t>It is scalable (no limit) ..</a:t>
            </a:r>
            <a:r>
              <a:rPr lang="en-US" dirty="0" err="1"/>
              <a:t>gcp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/azure</a:t>
            </a:r>
          </a:p>
          <a:p>
            <a:r>
              <a:rPr lang="en-US" dirty="0"/>
              <a:t>Query processing and data base storage</a:t>
            </a:r>
          </a:p>
          <a:p>
            <a:r>
              <a:rPr lang="en-US" dirty="0"/>
              <a:t>Both can </a:t>
            </a:r>
            <a:r>
              <a:rPr lang="en-US" dirty="0" err="1"/>
              <a:t>idependently</a:t>
            </a:r>
            <a:r>
              <a:rPr lang="en-US" dirty="0"/>
              <a:t> grow…</a:t>
            </a:r>
          </a:p>
          <a:p>
            <a:r>
              <a:rPr lang="en-US" dirty="0"/>
              <a:t>Need more compute and less </a:t>
            </a:r>
            <a:r>
              <a:rPr lang="en-US" dirty="0" err="1"/>
              <a:t>strorage</a:t>
            </a:r>
            <a:r>
              <a:rPr lang="en-US" dirty="0"/>
              <a:t> and vice versa</a:t>
            </a:r>
          </a:p>
          <a:p>
            <a:r>
              <a:rPr lang="en-US" dirty="0"/>
              <a:t>They are independent of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38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88F-092F-F0F1-E4B5-A37D1560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598E-8EF1-61E9-DB88-E3201534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Task is an orchestration tool in sf</a:t>
            </a:r>
          </a:p>
          <a:p>
            <a:r>
              <a:rPr lang="en-US" dirty="0"/>
              <a:t>Cannot find on other data warehouses</a:t>
            </a:r>
          </a:p>
          <a:p>
            <a:r>
              <a:rPr lang="en-US" dirty="0"/>
              <a:t>big query has own scheduling</a:t>
            </a:r>
          </a:p>
          <a:p>
            <a:r>
              <a:rPr lang="en-IN" dirty="0"/>
              <a:t>Tasks concept from sf…u can write all codes, u can assign dependencies</a:t>
            </a:r>
          </a:p>
          <a:p>
            <a:r>
              <a:rPr lang="en-IN" dirty="0" err="1"/>
              <a:t>Stroe_proc</a:t>
            </a:r>
            <a:r>
              <a:rPr lang="en-IN" dirty="0"/>
              <a:t> 1  write command to stop at 10 mins </a:t>
            </a:r>
            <a:r>
              <a:rPr lang="en-IN" dirty="0" err="1"/>
              <a:t>ans</a:t>
            </a:r>
            <a:r>
              <a:rPr lang="en-IN" dirty="0"/>
              <a:t> for other </a:t>
            </a:r>
            <a:r>
              <a:rPr lang="en-IN" dirty="0" err="1"/>
              <a:t>taskes</a:t>
            </a:r>
            <a:r>
              <a:rPr lang="en-IN" dirty="0"/>
              <a:t> as well</a:t>
            </a:r>
          </a:p>
          <a:p>
            <a:r>
              <a:rPr lang="en-IN" dirty="0"/>
              <a:t>It is limited to sf</a:t>
            </a:r>
          </a:p>
          <a:p>
            <a:r>
              <a:rPr lang="en-IN" dirty="0"/>
              <a:t>Cannot be used outside sf</a:t>
            </a:r>
          </a:p>
          <a:p>
            <a:r>
              <a:rPr lang="en-IN" dirty="0"/>
              <a:t>If you are going with </a:t>
            </a:r>
            <a:r>
              <a:rPr lang="en-IN" dirty="0" err="1"/>
              <a:t>fullf</a:t>
            </a:r>
            <a:r>
              <a:rPr lang="en-IN" dirty="0"/>
              <a:t> ledged sf </a:t>
            </a:r>
            <a:r>
              <a:rPr lang="en-IN" dirty="0" err="1"/>
              <a:t>sloutions</a:t>
            </a:r>
            <a:r>
              <a:rPr lang="en-IN" dirty="0"/>
              <a:t> this is the best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43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107-CE1A-596E-70D3-6BF4F334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materaliazed</a:t>
            </a:r>
            <a:r>
              <a:rPr lang="en-US" dirty="0"/>
              <a:t> views and normal 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5B45-7F3A-53A0-2A90-46ACDAEF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 query </a:t>
            </a:r>
            <a:r>
              <a:rPr lang="en-US" dirty="0" err="1"/>
              <a:t>everytime</a:t>
            </a:r>
            <a:r>
              <a:rPr lang="en-US" dirty="0"/>
              <a:t> write views it goes inside the table and fetch </a:t>
            </a:r>
            <a:r>
              <a:rPr lang="en-US" dirty="0" err="1"/>
              <a:t>everytime</a:t>
            </a:r>
            <a:endParaRPr lang="en-US" dirty="0"/>
          </a:p>
          <a:p>
            <a:r>
              <a:rPr lang="en-US" dirty="0" err="1"/>
              <a:t>Materilzed</a:t>
            </a:r>
            <a:r>
              <a:rPr lang="en-US" dirty="0"/>
              <a:t> views (it takes from the cache results)</a:t>
            </a:r>
          </a:p>
          <a:p>
            <a:r>
              <a:rPr lang="en-US" dirty="0"/>
              <a:t>Output getting from materialized views faster results than the normal views</a:t>
            </a:r>
          </a:p>
          <a:p>
            <a:r>
              <a:rPr lang="en-US" dirty="0"/>
              <a:t>Table that are not changing frequently can use … </a:t>
            </a:r>
            <a:r>
              <a:rPr lang="en-US" dirty="0" err="1"/>
              <a:t>materiliazed</a:t>
            </a:r>
            <a:r>
              <a:rPr lang="en-US" dirty="0"/>
              <a:t> 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84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A3EF-1B71-45EA-51CF-151A69E0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source systems in </a:t>
            </a:r>
            <a:r>
              <a:rPr lang="en-US" dirty="0" err="1"/>
              <a:t>ur</a:t>
            </a:r>
            <a:r>
              <a:rPr lang="en-US" dirty="0"/>
              <a:t> project  how you are integrating with sf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303F-E5C0-33DC-8073-6AEF5238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3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BC01-3409-475B-317D-6F1DAE1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640E-97B5-B7DD-00A8-0C464025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schedule a task we need to mention warehouse name</a:t>
            </a:r>
          </a:p>
          <a:p>
            <a:r>
              <a:rPr lang="en-US" dirty="0"/>
              <a:t>Snowflake managed computer resource…</a:t>
            </a:r>
          </a:p>
          <a:p>
            <a:r>
              <a:rPr lang="en-US" dirty="0"/>
              <a:t>No need to mention the warehouse name</a:t>
            </a:r>
          </a:p>
          <a:p>
            <a:r>
              <a:rPr lang="en-US" dirty="0"/>
              <a:t>Create or replace task ….if u want to </a:t>
            </a:r>
            <a:r>
              <a:rPr lang="en-US" dirty="0" err="1"/>
              <a:t>metion</a:t>
            </a:r>
            <a:r>
              <a:rPr lang="en-US" dirty="0"/>
              <a:t> </a:t>
            </a:r>
            <a:r>
              <a:rPr lang="en-US" dirty="0" err="1"/>
              <a:t>vwh</a:t>
            </a:r>
            <a:r>
              <a:rPr lang="en-US" dirty="0"/>
              <a:t> (then mention warehouse name)</a:t>
            </a:r>
          </a:p>
          <a:p>
            <a:r>
              <a:rPr lang="en-US" dirty="0"/>
              <a:t>Schedule (</a:t>
            </a:r>
            <a:r>
              <a:rPr lang="en-US" dirty="0" err="1"/>
              <a:t>cron</a:t>
            </a:r>
            <a:r>
              <a:rPr lang="en-US" dirty="0"/>
              <a:t> / time)</a:t>
            </a:r>
          </a:p>
          <a:p>
            <a:r>
              <a:rPr lang="en-US" dirty="0" err="1"/>
              <a:t>After..command</a:t>
            </a:r>
            <a:r>
              <a:rPr lang="en-US" dirty="0"/>
              <a:t> (after the </a:t>
            </a:r>
            <a:r>
              <a:rPr lang="en-US" dirty="0" err="1"/>
              <a:t>depedent</a:t>
            </a:r>
            <a:r>
              <a:rPr lang="en-US" dirty="0"/>
              <a:t> task name)</a:t>
            </a:r>
          </a:p>
          <a:p>
            <a:r>
              <a:rPr lang="en-US" dirty="0"/>
              <a:t>Create a task </a:t>
            </a:r>
          </a:p>
          <a:p>
            <a:r>
              <a:rPr lang="en-US" dirty="0"/>
              <a:t>Alter a task (add or remove dependency)</a:t>
            </a:r>
          </a:p>
          <a:p>
            <a:r>
              <a:rPr lang="en-US" dirty="0"/>
              <a:t>Task will be initially suspended …need to resume task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1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05BF-B367-E847-B2AB-BF347AA0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515A-A2F8-AE51-9538-CEDF2632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Alter task </a:t>
            </a:r>
            <a:r>
              <a:rPr lang="en-IN" dirty="0" err="1"/>
              <a:t>task</a:t>
            </a:r>
            <a:r>
              <a:rPr lang="en-IN" dirty="0"/>
              <a:t> name for modify schedule as well</a:t>
            </a:r>
          </a:p>
          <a:p>
            <a:pPr marL="0" indent="0">
              <a:buNone/>
            </a:pPr>
            <a:r>
              <a:rPr lang="en-IN" dirty="0"/>
              <a:t>Alter task for resume or suspend state</a:t>
            </a:r>
          </a:p>
          <a:p>
            <a:pPr marL="0" indent="0">
              <a:buNone/>
            </a:pPr>
            <a:r>
              <a:rPr lang="en-IN" dirty="0"/>
              <a:t>Alter task for resume</a:t>
            </a:r>
          </a:p>
          <a:p>
            <a:pPr marL="0" indent="0">
              <a:buNone/>
            </a:pPr>
            <a:r>
              <a:rPr lang="en-IN" dirty="0"/>
              <a:t>DAG of tasks (task a, task b, task c,. Task d) create</a:t>
            </a:r>
          </a:p>
          <a:p>
            <a:pPr marL="0" indent="0">
              <a:buNone/>
            </a:pPr>
            <a:r>
              <a:rPr lang="en-IN" dirty="0"/>
              <a:t>Dependency between </a:t>
            </a:r>
            <a:r>
              <a:rPr lang="en-IN" dirty="0" err="1"/>
              <a:t>dags</a:t>
            </a:r>
            <a:r>
              <a:rPr lang="en-IN" dirty="0"/>
              <a:t>  (task a schedule it)</a:t>
            </a:r>
          </a:p>
          <a:p>
            <a:pPr marL="0" indent="0">
              <a:buNone/>
            </a:pPr>
            <a:r>
              <a:rPr lang="en-IN" dirty="0"/>
              <a:t>Task b, task c, task d will run after completion of task a</a:t>
            </a:r>
          </a:p>
          <a:p>
            <a:pPr marL="0" indent="0">
              <a:buNone/>
            </a:pPr>
            <a:r>
              <a:rPr lang="en-IN" dirty="0"/>
              <a:t>Task history: in a day how many times it ran</a:t>
            </a:r>
          </a:p>
          <a:p>
            <a:pPr marL="0" indent="0">
              <a:buNone/>
            </a:pPr>
            <a:r>
              <a:rPr lang="en-IN" dirty="0"/>
              <a:t>To see the results for the task </a:t>
            </a:r>
            <a:r>
              <a:rPr lang="en-IN" dirty="0" err="1"/>
              <a:t>hisroty</a:t>
            </a:r>
            <a:r>
              <a:rPr lang="en-IN" dirty="0"/>
              <a:t> for particular time or in general task history (</a:t>
            </a:r>
            <a:r>
              <a:rPr lang="en-IN" dirty="0" err="1"/>
              <a:t>information_schema</a:t>
            </a:r>
            <a:r>
              <a:rPr lang="en-IN" dirty="0"/>
              <a:t> task history)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5E28-BCB4-FFEE-7B08-5F08174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0462-F379-A914-AAC6-11024B16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refer to zero copy cloning</a:t>
            </a:r>
          </a:p>
          <a:p>
            <a:r>
              <a:rPr lang="en-US" dirty="0"/>
              <a:t>Really doesn’t physically copy data</a:t>
            </a:r>
          </a:p>
          <a:p>
            <a:r>
              <a:rPr lang="en-US" dirty="0"/>
              <a:t>Clone can be created for tables, schemas and database</a:t>
            </a:r>
          </a:p>
          <a:p>
            <a:r>
              <a:rPr lang="en-US" dirty="0"/>
              <a:t>We usually clone the tables very rarely schemas and databases</a:t>
            </a:r>
          </a:p>
          <a:p>
            <a:r>
              <a:rPr lang="en-US" dirty="0"/>
              <a:t>Main concept : no need to duplicate the storage files on </a:t>
            </a:r>
            <a:r>
              <a:rPr lang="en-US" dirty="0" err="1"/>
              <a:t>othe</a:t>
            </a:r>
            <a:r>
              <a:rPr lang="en-US" dirty="0"/>
              <a:t> </a:t>
            </a:r>
            <a:r>
              <a:rPr lang="en-US" dirty="0" err="1"/>
              <a:t>rdisk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Underlying data will be available in the tables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dirty="0" err="1"/>
              <a:t>justs</a:t>
            </a:r>
            <a:r>
              <a:rPr lang="en-US" dirty="0"/>
              <a:t> refers to the clone table</a:t>
            </a:r>
          </a:p>
          <a:p>
            <a:pPr marL="0" indent="0">
              <a:buNone/>
            </a:pPr>
            <a:r>
              <a:rPr lang="en-US" dirty="0"/>
              <a:t>No need to pay for the cloned tables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2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3EF-8D0E-9D50-BF5D-89EE8490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A4E2-E41C-EC44-2ED3-051BE238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How to validate the data once it is landed to stage</a:t>
            </a:r>
          </a:p>
          <a:p>
            <a:r>
              <a:rPr lang="en-US" dirty="0"/>
              <a:t>Scenario 1 :</a:t>
            </a:r>
          </a:p>
          <a:p>
            <a:r>
              <a:rPr lang="en-US" dirty="0"/>
              <a:t>We have been getting files from third party (files in </a:t>
            </a:r>
            <a:r>
              <a:rPr lang="en-US" dirty="0" err="1"/>
              <a:t>json</a:t>
            </a:r>
            <a:r>
              <a:rPr lang="en-US" dirty="0"/>
              <a:t>/csv)</a:t>
            </a:r>
          </a:p>
          <a:p>
            <a:r>
              <a:rPr lang="en-US" dirty="0"/>
              <a:t>Discrepancies in data</a:t>
            </a:r>
          </a:p>
          <a:p>
            <a:r>
              <a:rPr lang="en-US" dirty="0"/>
              <a:t>We have used internal and external stage</a:t>
            </a:r>
          </a:p>
          <a:p>
            <a:r>
              <a:rPr lang="en-US" dirty="0"/>
              <a:t>Once data landed into stage, </a:t>
            </a:r>
            <a:r>
              <a:rPr lang="en-US" dirty="0" err="1"/>
              <a:t>snowfeature</a:t>
            </a:r>
            <a:r>
              <a:rPr lang="en-US" dirty="0"/>
              <a:t> has a functionality</a:t>
            </a:r>
          </a:p>
          <a:p>
            <a:r>
              <a:rPr lang="en-US" dirty="0"/>
              <a:t>Copy into command help us to load inti table with validation</a:t>
            </a:r>
          </a:p>
          <a:p>
            <a:r>
              <a:rPr lang="en-US" dirty="0"/>
              <a:t>I want to purge the file </a:t>
            </a:r>
          </a:p>
          <a:p>
            <a:r>
              <a:rPr lang="en-US" dirty="0"/>
              <a:t>Before loading data into table I just wanted to check whether I can load the data into  table</a:t>
            </a:r>
          </a:p>
          <a:p>
            <a:r>
              <a:rPr lang="en-US" dirty="0"/>
              <a:t>Return all errors</a:t>
            </a:r>
          </a:p>
          <a:p>
            <a:r>
              <a:rPr lang="en-US" dirty="0"/>
              <a:t>It understand the structure and tells us these are the possible errors u take care  before </a:t>
            </a:r>
            <a:r>
              <a:rPr lang="en-US" dirty="0" err="1"/>
              <a:t>laoding</a:t>
            </a:r>
            <a:r>
              <a:rPr lang="en-US" dirty="0"/>
              <a:t> the data</a:t>
            </a:r>
          </a:p>
          <a:p>
            <a:r>
              <a:rPr lang="en-US" dirty="0"/>
              <a:t>Preventing from loading bad data</a:t>
            </a:r>
          </a:p>
          <a:p>
            <a:r>
              <a:rPr lang="en-US" dirty="0"/>
              <a:t>Data </a:t>
            </a:r>
            <a:r>
              <a:rPr lang="en-US" dirty="0" err="1"/>
              <a:t>qulatiy</a:t>
            </a:r>
            <a:r>
              <a:rPr lang="en-US" dirty="0"/>
              <a:t> checks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19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4E8A-1C8F-6650-C4A9-9FC3E24B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EFE-DF91-FA0C-EBCC-39F4EEC9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Caching one of the very good feature of SF</a:t>
            </a:r>
          </a:p>
          <a:p>
            <a:r>
              <a:rPr lang="en-US" dirty="0"/>
              <a:t>Query result </a:t>
            </a:r>
          </a:p>
          <a:p>
            <a:r>
              <a:rPr lang="en-US" dirty="0"/>
              <a:t>Virtual </a:t>
            </a:r>
            <a:r>
              <a:rPr lang="en-US" dirty="0" err="1"/>
              <a:t>wh</a:t>
            </a:r>
            <a:r>
              <a:rPr lang="en-US" dirty="0"/>
              <a:t> cache</a:t>
            </a:r>
          </a:p>
          <a:p>
            <a:r>
              <a:rPr lang="en-US" dirty="0"/>
              <a:t>Meta data cache</a:t>
            </a:r>
          </a:p>
          <a:p>
            <a:r>
              <a:rPr lang="en-US" dirty="0"/>
              <a:t>Here, in SF caching (results of every query executed it will cached for the session)</a:t>
            </a:r>
          </a:p>
          <a:p>
            <a:r>
              <a:rPr lang="en-US" dirty="0"/>
              <a:t>It will go and check whether the same query is getting executed </a:t>
            </a:r>
          </a:p>
          <a:p>
            <a:r>
              <a:rPr lang="en-US" dirty="0"/>
              <a:t> so it will go and  take the results from cache</a:t>
            </a:r>
          </a:p>
          <a:p>
            <a:r>
              <a:rPr lang="en-US" dirty="0"/>
              <a:t>Instead of scanning the whole table </a:t>
            </a:r>
            <a:r>
              <a:rPr lang="en-US" dirty="0" err="1"/>
              <a:t>ans</a:t>
            </a:r>
            <a:r>
              <a:rPr lang="en-US" dirty="0"/>
              <a:t> getting the </a:t>
            </a:r>
            <a:r>
              <a:rPr lang="en-US" dirty="0" err="1"/>
              <a:t>resules</a:t>
            </a:r>
            <a:endParaRPr lang="en-US" dirty="0"/>
          </a:p>
          <a:p>
            <a:r>
              <a:rPr lang="en-US" dirty="0"/>
              <a:t>That’s the way cache saves out time and it wont costs to pick the data from result set</a:t>
            </a:r>
          </a:p>
        </p:txBody>
      </p:sp>
    </p:spTree>
    <p:extLst>
      <p:ext uri="{BB962C8B-B14F-4D97-AF65-F5344CB8AC3E}">
        <p14:creationId xmlns:p14="http://schemas.microsoft.com/office/powerpoint/2010/main" val="41292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BB7A-8454-6BB5-82FC-02F2E0EA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8F4E-354E-D827-C77D-09914972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Scenario:</a:t>
            </a:r>
          </a:p>
          <a:p>
            <a:r>
              <a:rPr lang="en-US" dirty="0"/>
              <a:t>While doing unit test…two developers </a:t>
            </a:r>
          </a:p>
          <a:p>
            <a:r>
              <a:rPr lang="en-US" dirty="0"/>
              <a:t>Lots of tables being involved</a:t>
            </a:r>
          </a:p>
          <a:p>
            <a:r>
              <a:rPr lang="en-IN" dirty="0"/>
              <a:t>Snapshots used by me was changed by my </a:t>
            </a:r>
            <a:r>
              <a:rPr lang="en-IN" dirty="0" err="1"/>
              <a:t>colleage</a:t>
            </a:r>
            <a:r>
              <a:rPr lang="en-IN" dirty="0"/>
              <a:t> unintentionally</a:t>
            </a:r>
          </a:p>
          <a:p>
            <a:r>
              <a:rPr lang="en-IN" dirty="0"/>
              <a:t>Then we came to know something wrong</a:t>
            </a:r>
          </a:p>
          <a:p>
            <a:r>
              <a:rPr lang="en-IN" dirty="0"/>
              <a:t>Sf has concept of time travel</a:t>
            </a:r>
          </a:p>
          <a:p>
            <a:r>
              <a:rPr lang="en-IN" dirty="0"/>
              <a:t>Just wanted to know what query another develop has executed at what time </a:t>
            </a:r>
          </a:p>
          <a:p>
            <a:r>
              <a:rPr lang="en-IN" dirty="0"/>
              <a:t>To revert back that data into original form</a:t>
            </a:r>
          </a:p>
          <a:p>
            <a:r>
              <a:rPr lang="en-IN" dirty="0"/>
              <a:t>Within 7 days…(we felt , data missing is within one or two days ) so by providing the time in time travel</a:t>
            </a:r>
          </a:p>
          <a:p>
            <a:r>
              <a:rPr lang="en-IN" dirty="0"/>
              <a:t>We revert back the data into dummy table and loaded into main and did the unit testing</a:t>
            </a:r>
          </a:p>
          <a:p>
            <a:r>
              <a:rPr lang="en-IN" dirty="0"/>
              <a:t>That’s way the time travel helped us to bring back the data into original where data missing unintentionally by someone </a:t>
            </a:r>
          </a:p>
          <a:p>
            <a:r>
              <a:rPr lang="en-IN" dirty="0"/>
              <a:t> to continue the unit testing </a:t>
            </a:r>
          </a:p>
        </p:txBody>
      </p:sp>
    </p:spTree>
    <p:extLst>
      <p:ext uri="{BB962C8B-B14F-4D97-AF65-F5344CB8AC3E}">
        <p14:creationId xmlns:p14="http://schemas.microsoft.com/office/powerpoint/2010/main" val="44888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3DF7-1388-8321-5216-A1340298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sf </a:t>
            </a:r>
            <a:r>
              <a:rPr lang="en-US" dirty="0" err="1"/>
              <a:t>cdc</a:t>
            </a:r>
            <a:r>
              <a:rPr lang="en-US" dirty="0"/>
              <a:t> separately … when that is available in </a:t>
            </a:r>
            <a:r>
              <a:rPr lang="en-US" dirty="0" err="1"/>
              <a:t>etl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CE7B-4CBE-F249-DA00-F7D75B3A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sf…we were with </a:t>
            </a:r>
            <a:r>
              <a:rPr lang="en-US" dirty="0" err="1"/>
              <a:t>etl</a:t>
            </a:r>
            <a:endParaRPr lang="en-US" dirty="0"/>
          </a:p>
          <a:p>
            <a:r>
              <a:rPr lang="en-US" dirty="0"/>
              <a:t>We perform </a:t>
            </a:r>
            <a:r>
              <a:rPr lang="en-US" dirty="0" err="1"/>
              <a:t>trasformtions</a:t>
            </a:r>
            <a:r>
              <a:rPr lang="en-US" dirty="0"/>
              <a:t>, validations and dcd capture everything we had</a:t>
            </a:r>
          </a:p>
          <a:p>
            <a:r>
              <a:rPr lang="en-US" dirty="0"/>
              <a:t>So.. We used </a:t>
            </a:r>
            <a:r>
              <a:rPr lang="en-US" dirty="0" err="1"/>
              <a:t>mutilple</a:t>
            </a:r>
            <a:r>
              <a:rPr lang="en-US" dirty="0"/>
              <a:t> components …</a:t>
            </a:r>
          </a:p>
          <a:p>
            <a:r>
              <a:rPr lang="en-US" dirty="0"/>
              <a:t>Customer data is not there , if there is a new data we have to keep it as new record</a:t>
            </a:r>
          </a:p>
          <a:p>
            <a:r>
              <a:rPr lang="en-US" dirty="0" err="1"/>
              <a:t>So..it</a:t>
            </a:r>
            <a:r>
              <a:rPr lang="en-US" dirty="0"/>
              <a:t> was an hectic task to move into sf</a:t>
            </a:r>
          </a:p>
          <a:p>
            <a:r>
              <a:rPr lang="en-US" dirty="0"/>
              <a:t>To eliminate the  </a:t>
            </a:r>
            <a:r>
              <a:rPr lang="en-US" dirty="0" err="1"/>
              <a:t>complxtiy</a:t>
            </a:r>
            <a:r>
              <a:rPr lang="en-US" dirty="0"/>
              <a:t> of </a:t>
            </a:r>
            <a:r>
              <a:rPr lang="en-US" dirty="0" err="1"/>
              <a:t>etl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en-US" dirty="0"/>
              <a:t> </a:t>
            </a:r>
          </a:p>
          <a:p>
            <a:r>
              <a:rPr lang="en-US" dirty="0"/>
              <a:t>I also built concept ..called streams</a:t>
            </a:r>
            <a:r>
              <a:rPr lang="en-IN" dirty="0"/>
              <a:t> to understand the </a:t>
            </a:r>
            <a:r>
              <a:rPr lang="en-IN" dirty="0" err="1"/>
              <a:t>cdc</a:t>
            </a:r>
            <a:endParaRPr lang="en-IN" dirty="0"/>
          </a:p>
          <a:p>
            <a:r>
              <a:rPr lang="en-IN" dirty="0"/>
              <a:t>Whatever </a:t>
            </a:r>
            <a:r>
              <a:rPr lang="en-IN" dirty="0" err="1"/>
              <a:t>cdc</a:t>
            </a:r>
            <a:r>
              <a:rPr lang="en-IN" dirty="0"/>
              <a:t> we have used in </a:t>
            </a:r>
            <a:r>
              <a:rPr lang="en-IN" dirty="0" err="1"/>
              <a:t>etl</a:t>
            </a:r>
            <a:r>
              <a:rPr lang="en-IN" dirty="0"/>
              <a:t> can be implemented using SF streams</a:t>
            </a:r>
          </a:p>
          <a:p>
            <a:r>
              <a:rPr lang="en-IN" dirty="0"/>
              <a:t>As we had lot many jobs …full fledged sf solution </a:t>
            </a:r>
          </a:p>
          <a:p>
            <a:r>
              <a:rPr lang="en-IN" dirty="0"/>
              <a:t>We are going for  </a:t>
            </a:r>
            <a:r>
              <a:rPr lang="en-IN" dirty="0" err="1"/>
              <a:t>cdc</a:t>
            </a:r>
            <a:r>
              <a:rPr lang="en-IN" dirty="0"/>
              <a:t> sf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916-7E8C-DE4E-ED39-62678E0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Marketing team needs some data come out with churn analysis without an account how can u supply the data and revert it when the purpose </a:t>
            </a:r>
            <a:r>
              <a:rPr lang="en-US" dirty="0" err="1"/>
              <a:t>os</a:t>
            </a:r>
            <a:r>
              <a:rPr lang="en-US" dirty="0"/>
              <a:t> served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92C5-EAD0-547D-20DF-CDB218BB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joiness</a:t>
            </a:r>
            <a:r>
              <a:rPr lang="en-US" dirty="0"/>
              <a:t>  (for them) secure data sharing </a:t>
            </a:r>
          </a:p>
          <a:p>
            <a:r>
              <a:rPr lang="en-US" dirty="0"/>
              <a:t>Secure data getting </a:t>
            </a:r>
            <a:r>
              <a:rPr lang="en-US" dirty="0" err="1"/>
              <a:t>shredd</a:t>
            </a:r>
            <a:r>
              <a:rPr lang="en-US" dirty="0"/>
              <a:t> who doesn’t have account</a:t>
            </a:r>
          </a:p>
          <a:p>
            <a:r>
              <a:rPr lang="en-US" dirty="0"/>
              <a:t>Create a shar eon particular table</a:t>
            </a:r>
          </a:p>
          <a:p>
            <a:r>
              <a:rPr lang="en-US" dirty="0"/>
              <a:t>We can create a databases/ views/ </a:t>
            </a:r>
            <a:r>
              <a:rPr lang="en-US" dirty="0" err="1"/>
              <a:t>ans</a:t>
            </a:r>
            <a:r>
              <a:rPr lang="en-US" dirty="0"/>
              <a:t> share with them</a:t>
            </a:r>
          </a:p>
          <a:p>
            <a:r>
              <a:rPr lang="en-US" dirty="0"/>
              <a:t>Data sharing in SF in parallel continue the work</a:t>
            </a:r>
          </a:p>
          <a:p>
            <a:r>
              <a:rPr lang="en-US" dirty="0"/>
              <a:t>Specific roles and specific restrictions we create on table or views to use the data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2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981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Tasks</vt:lpstr>
      <vt:lpstr>PowerPoint Presentation</vt:lpstr>
      <vt:lpstr>PowerPoint Presentation</vt:lpstr>
      <vt:lpstr>cloning</vt:lpstr>
      <vt:lpstr>stages</vt:lpstr>
      <vt:lpstr>caching</vt:lpstr>
      <vt:lpstr>Time travel</vt:lpstr>
      <vt:lpstr>Why sf cdc separately … when that is available in etl</vt:lpstr>
      <vt:lpstr>Marketing team needs some data come out with churn analysis without an account how can u supply the data and revert it when the purpose os served </vt:lpstr>
      <vt:lpstr>Layers </vt:lpstr>
      <vt:lpstr>task</vt:lpstr>
      <vt:lpstr>Difference between materaliazed views and normal views</vt:lpstr>
      <vt:lpstr>What are the source systems in ur project  how you are integrating with sf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Ambika Shyam</dc:creator>
  <cp:lastModifiedBy>Ambika Shyam</cp:lastModifiedBy>
  <cp:revision>7</cp:revision>
  <dcterms:created xsi:type="dcterms:W3CDTF">2023-09-10T11:47:35Z</dcterms:created>
  <dcterms:modified xsi:type="dcterms:W3CDTF">2023-09-13T12:18:25Z</dcterms:modified>
</cp:coreProperties>
</file>