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274A-BF35-15D4-CF3F-3D898B790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033F6-AEBD-D37C-DE21-F2287C88E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F77B7-0C74-BC1F-C68A-F84777F6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6021-96CC-42AC-8908-D10D4C16C4D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5019A-61CA-98EA-1EAA-51B55F29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3A86-1122-474F-3840-1E9FD608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F574-73E2-4AD1-B98B-DB1A53D1D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4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81EB-4EE8-60EA-17A4-C95BFB86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022E0-3E47-B526-8DDD-A66234401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21574-EEF7-EAF2-E9A2-AD29C033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6021-96CC-42AC-8908-D10D4C16C4D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9057C-D99C-4157-360F-FEF57D30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B356A-8E0D-BF1E-4473-1E6D12A5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F574-73E2-4AD1-B98B-DB1A53D1D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41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F8F0D-756C-7705-E24D-E718D2493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52ACC-E0DC-9D7F-18EF-0D7A5CF49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D9285-B12D-2C48-4B04-12AE0B7A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6021-96CC-42AC-8908-D10D4C16C4D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5AF96-956B-D660-0E33-8C2D05B2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FCC2-6938-CF48-46C1-94B6D42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F574-73E2-4AD1-B98B-DB1A53D1D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3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F4AE-228C-3CCB-D579-F353CA75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A196-4D05-64F0-AA37-9FE2270A2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E0A4A-433A-6E31-52F0-71057B08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6021-96CC-42AC-8908-D10D4C16C4D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1F6F-5E33-956B-FD7B-17C06BC9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41CD6-A46F-CEA4-AB7F-EC687921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F574-73E2-4AD1-B98B-DB1A53D1D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2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483E-B14B-DE4B-1ED7-DA3F8EA0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F2F07-BAF4-2EB2-95CD-46C43F450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EC3FC-BB51-B44E-D517-0617D02B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6021-96CC-42AC-8908-D10D4C16C4D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66EC-B505-664A-AEBB-8A5E1F49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9598F-D20B-423B-BDC6-30A778DA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F574-73E2-4AD1-B98B-DB1A53D1D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85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6DF7-250B-BAFF-B9DE-0E428E07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07BC-7B3C-928C-74B7-1AA900520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298EE-9054-B6F9-A4D9-8E38C9FFE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9CEF8-1CB8-4AE4-A8D7-3092CAFA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6021-96CC-42AC-8908-D10D4C16C4D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C7D0-5202-3F2D-9A2F-56D81A9C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9EBD4-F50E-9ABB-AECC-8AB3E3FE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F574-73E2-4AD1-B98B-DB1A53D1D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29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A98E-C213-D9E3-1EB4-57B15490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B7DEE-9E51-19E6-DA35-C2CD26E0E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4645A-1596-B590-509C-AE3122A58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4E2D4-5BEE-3D1F-79B0-A32803CAB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BCB5-A8FC-08A4-90C7-1FFD89985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2DE55-E23E-D1D3-B356-8C118AFE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6021-96CC-42AC-8908-D10D4C16C4D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C3397-14B1-A78D-C18B-4D0F17E5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616FA-6FB7-7C5F-465D-27076DE6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F574-73E2-4AD1-B98B-DB1A53D1D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4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39AA-A839-C385-1180-BB178177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01D5E-7F3D-7937-3CF6-7DBAA499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6021-96CC-42AC-8908-D10D4C16C4D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C25B7-7D75-5062-75E8-60639BBF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7FAE1-6E99-7E58-8C33-C0252D62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F574-73E2-4AD1-B98B-DB1A53D1D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31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71854-50DE-6CD7-87BF-3383F6AE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6021-96CC-42AC-8908-D10D4C16C4D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C9BD5-0DEB-9F5D-1470-6D02611A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AEAC5-4448-FF2A-BACD-05927A6A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F574-73E2-4AD1-B98B-DB1A53D1D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74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5FD6-97E0-B5F3-8E73-3EC1C619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EFE2-9466-FFE6-E2A9-9A66E151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F1D46-65A2-CC13-2980-EB4E595BF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C2787-D86D-1B8B-3293-A4A0C87A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6021-96CC-42AC-8908-D10D4C16C4D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DD7F3-D3EF-FF48-805C-CE10C758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44F2E-85AB-B5BE-D435-A7327C8F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F574-73E2-4AD1-B98B-DB1A53D1D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01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8C08-98A2-CCAB-4E9D-9E06B44D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0CF64-6564-2930-D6F1-1B51C4AE9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1111B-1A12-B79A-A3E6-EFC79D595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D8D8C-A18B-1813-49F4-2E77E41E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6021-96CC-42AC-8908-D10D4C16C4D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2C4A7-59EE-335A-DD0A-C12C702F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A1D90-9C1A-D57A-B1DC-C6468065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F574-73E2-4AD1-B98B-DB1A53D1D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52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D2380-7B86-773C-4DF8-9119AAF3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4075A-C186-1948-DD59-4EB256BB3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D6A39-F1AE-6E1F-72B4-126F763FB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46021-96CC-42AC-8908-D10D4C16C4DB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7CC2-18BE-0A81-B9DF-C2292932F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855A9-FC38-6AAE-70C8-101564A27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AF574-73E2-4AD1-B98B-DB1A53D1D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C6CA-2A1B-CCF7-E568-971612A90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Snowflake account and web UI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9F2AB-3ACF-5DA9-03CB-D1DE8F9E7C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05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2EC0-9193-88B1-CBAE-D27EBC69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5DA38-1BED-B544-CABA-241EE491A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Usage:</a:t>
            </a:r>
            <a:r>
              <a:rPr lang="en-IN" dirty="0"/>
              <a:t> VWH usage (how many queries running)</a:t>
            </a:r>
            <a:r>
              <a:rPr lang="en-US" dirty="0"/>
              <a:t> in last 7 days </a:t>
            </a:r>
          </a:p>
          <a:p>
            <a:r>
              <a:rPr lang="en-US" dirty="0"/>
              <a:t>WH : We have to create a VWH with size or set </a:t>
            </a:r>
            <a:r>
              <a:rPr lang="en-US" dirty="0" err="1"/>
              <a:t>mutli</a:t>
            </a:r>
            <a:r>
              <a:rPr lang="en-US" dirty="0"/>
              <a:t> </a:t>
            </a:r>
            <a:r>
              <a:rPr lang="en-US" dirty="0" err="1"/>
              <a:t>custer</a:t>
            </a:r>
            <a:r>
              <a:rPr lang="en-US" dirty="0"/>
              <a:t> house</a:t>
            </a:r>
          </a:p>
          <a:p>
            <a:r>
              <a:rPr lang="en-US" dirty="0"/>
              <a:t>Scaling policy : standard and economy </a:t>
            </a:r>
          </a:p>
          <a:p>
            <a:r>
              <a:rPr lang="en-US" dirty="0"/>
              <a:t>Don’t want to be in queue then standard</a:t>
            </a:r>
          </a:p>
          <a:p>
            <a:r>
              <a:rPr lang="en-US" dirty="0"/>
              <a:t>Auto resume and auto suspend (set time)</a:t>
            </a:r>
          </a:p>
          <a:p>
            <a:r>
              <a:rPr lang="en-US" dirty="0"/>
              <a:t>Run queries using that warehouse and check the usage</a:t>
            </a:r>
          </a:p>
          <a:p>
            <a:r>
              <a:rPr lang="en-US" dirty="0"/>
              <a:t>Billing and terms (after one month of usage) we will get bill</a:t>
            </a:r>
          </a:p>
          <a:p>
            <a:r>
              <a:rPr lang="en-US" dirty="0"/>
              <a:t>Hel and support</a:t>
            </a:r>
          </a:p>
          <a:p>
            <a:r>
              <a:rPr lang="en-US" dirty="0"/>
              <a:t>Open worksheet in one window and database in another window in </a:t>
            </a:r>
            <a:r>
              <a:rPr lang="en-US" dirty="0" err="1"/>
              <a:t>snowsight</a:t>
            </a:r>
            <a:endParaRPr lang="en-US" dirty="0"/>
          </a:p>
          <a:p>
            <a:r>
              <a:rPr lang="en-US" dirty="0"/>
              <a:t>Dashboard is not avail in classic console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89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0648-9D29-41D4-82AB-DE876767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partition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BF6B-ACC7-2EB5-A113-3EB15470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ever we insert data into the table it will be auto </a:t>
            </a:r>
            <a:r>
              <a:rPr lang="en-US" dirty="0" err="1"/>
              <a:t>micropartitioned</a:t>
            </a:r>
            <a:endParaRPr lang="en-US" dirty="0"/>
          </a:p>
          <a:p>
            <a:r>
              <a:rPr lang="en-US" dirty="0"/>
              <a:t>Partitioning done In the order of the data got inserted</a:t>
            </a:r>
          </a:p>
          <a:p>
            <a:r>
              <a:rPr lang="en-US" dirty="0"/>
              <a:t>Columnar based and </a:t>
            </a:r>
            <a:r>
              <a:rPr lang="en-US" dirty="0" err="1"/>
              <a:t>horizatal</a:t>
            </a:r>
            <a:r>
              <a:rPr lang="en-US" dirty="0"/>
              <a:t> partitioned</a:t>
            </a:r>
          </a:p>
          <a:p>
            <a:r>
              <a:rPr lang="en-US" dirty="0"/>
              <a:t>All the cols of the single record getting stored in same micro partition</a:t>
            </a:r>
          </a:p>
          <a:p>
            <a:r>
              <a:rPr lang="en-US" dirty="0"/>
              <a:t>They are all of size 50 to 500 mb</a:t>
            </a:r>
          </a:p>
          <a:p>
            <a:r>
              <a:rPr lang="en-US" dirty="0" err="1"/>
              <a:t>Datais</a:t>
            </a:r>
            <a:r>
              <a:rPr lang="en-US" dirty="0"/>
              <a:t> compressed in micro partition</a:t>
            </a:r>
          </a:p>
          <a:p>
            <a:r>
              <a:rPr lang="en-US" dirty="0"/>
              <a:t>One entire record is stored in same </a:t>
            </a:r>
            <a:r>
              <a:rPr lang="en-US" dirty="0" err="1"/>
              <a:t>microparition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04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20AA-649E-142B-0A54-7C663BEB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of MP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CF06-FCAC-0053-56F3-736BDF21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Minimum and max value of each field </a:t>
            </a:r>
          </a:p>
          <a:p>
            <a:r>
              <a:rPr lang="en-US" dirty="0"/>
              <a:t>Number of distinct values of each field</a:t>
            </a:r>
          </a:p>
          <a:p>
            <a:r>
              <a:rPr lang="en-US" dirty="0"/>
              <a:t>Range of values for each field</a:t>
            </a:r>
          </a:p>
          <a:p>
            <a:r>
              <a:rPr lang="en-US" dirty="0"/>
              <a:t>Because of meta data it is not going to search for the data in the entire table and it will be retrieved through the metadata of </a:t>
            </a:r>
            <a:r>
              <a:rPr lang="en-US" dirty="0" err="1"/>
              <a:t>micropartion</a:t>
            </a:r>
            <a:endParaRPr lang="en-US" dirty="0"/>
          </a:p>
          <a:p>
            <a:r>
              <a:rPr lang="en-US" dirty="0"/>
              <a:t>This is query pruning (will tell how many </a:t>
            </a:r>
            <a:r>
              <a:rPr lang="en-US" dirty="0" err="1"/>
              <a:t>Mp</a:t>
            </a:r>
            <a:r>
              <a:rPr lang="en-US" dirty="0"/>
              <a:t> and what are the MP to be scanned ) that tells.</a:t>
            </a:r>
          </a:p>
          <a:p>
            <a:r>
              <a:rPr lang="en-US" dirty="0"/>
              <a:t>When we store data it is getting compressed auto by </a:t>
            </a:r>
            <a:r>
              <a:rPr lang="en-US" dirty="0" err="1"/>
              <a:t>micropartion</a:t>
            </a:r>
            <a:r>
              <a:rPr lang="en-US" dirty="0"/>
              <a:t> strategy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07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2157-2976-4B72-3E6A-14751F43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54C0E-4A95-FBA7-FAA8-CDDCB9A09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Clustering reduce </a:t>
            </a:r>
            <a:r>
              <a:rPr lang="en-US" dirty="0" err="1"/>
              <a:t>micropartion</a:t>
            </a:r>
            <a:r>
              <a:rPr lang="en-US" dirty="0"/>
              <a:t> scanning </a:t>
            </a:r>
          </a:p>
          <a:p>
            <a:r>
              <a:rPr lang="en-US" dirty="0" err="1"/>
              <a:t>Clusering</a:t>
            </a:r>
            <a:r>
              <a:rPr lang="en-US" dirty="0"/>
              <a:t> it has to go </a:t>
            </a:r>
            <a:r>
              <a:rPr lang="en-US" dirty="0" err="1"/>
              <a:t>throught</a:t>
            </a:r>
            <a:r>
              <a:rPr lang="en-US" dirty="0"/>
              <a:t> the </a:t>
            </a:r>
            <a:r>
              <a:rPr lang="en-US" dirty="0" err="1"/>
              <a:t>mp</a:t>
            </a:r>
            <a:r>
              <a:rPr lang="en-US" dirty="0"/>
              <a:t> of required data</a:t>
            </a:r>
          </a:p>
          <a:p>
            <a:r>
              <a:rPr lang="en-US" dirty="0"/>
              <a:t>It will improve the performance</a:t>
            </a:r>
          </a:p>
          <a:p>
            <a:r>
              <a:rPr lang="en-US" dirty="0"/>
              <a:t>Clustering on particular keys all will be maintained in one </a:t>
            </a:r>
            <a:r>
              <a:rPr lang="en-US" dirty="0" err="1"/>
              <a:t>mp</a:t>
            </a:r>
            <a:endParaRPr lang="en-US" dirty="0"/>
          </a:p>
          <a:p>
            <a:r>
              <a:rPr lang="en-US" dirty="0"/>
              <a:t>When clustering is done in the table…it will take some time to realign the table based on cluster keys</a:t>
            </a:r>
          </a:p>
          <a:p>
            <a:r>
              <a:rPr lang="en-US" dirty="0"/>
              <a:t>Choose proper cluster keys</a:t>
            </a:r>
          </a:p>
          <a:p>
            <a:r>
              <a:rPr lang="en-US" dirty="0"/>
              <a:t>Initial it will in the order of the table and later realigned according to cluster keys</a:t>
            </a:r>
          </a:p>
          <a:p>
            <a:r>
              <a:rPr lang="en-US" dirty="0"/>
              <a:t>Cluster keys on multiple cols</a:t>
            </a:r>
          </a:p>
          <a:p>
            <a:r>
              <a:rPr lang="en-IN" dirty="0"/>
              <a:t>Modify cluster keys called </a:t>
            </a:r>
            <a:r>
              <a:rPr lang="en-IN" dirty="0" err="1"/>
              <a:t>recluster</a:t>
            </a:r>
            <a:endParaRPr lang="en-IN" dirty="0"/>
          </a:p>
          <a:p>
            <a:r>
              <a:rPr lang="en-IN" dirty="0"/>
              <a:t>It consumes credits for large number of data</a:t>
            </a:r>
          </a:p>
          <a:p>
            <a:r>
              <a:rPr lang="en-IN" dirty="0"/>
              <a:t>While fetching data ..</a:t>
            </a:r>
            <a:r>
              <a:rPr lang="en-IN" dirty="0" err="1"/>
              <a:t>mp</a:t>
            </a:r>
            <a:r>
              <a:rPr lang="en-IN" dirty="0"/>
              <a:t> and clustering will help</a:t>
            </a:r>
          </a:p>
          <a:p>
            <a:r>
              <a:rPr lang="en-IN" dirty="0"/>
              <a:t>Cluster keys can be defined at the creation of table itself</a:t>
            </a:r>
          </a:p>
          <a:p>
            <a:r>
              <a:rPr lang="en-IN" dirty="0"/>
              <a:t>Later I </a:t>
            </a:r>
            <a:r>
              <a:rPr lang="en-IN" dirty="0" err="1"/>
              <a:t>realsized</a:t>
            </a:r>
            <a:r>
              <a:rPr lang="en-IN" dirty="0"/>
              <a:t> table is growing big and query performance is not good then I go for modify table </a:t>
            </a:r>
          </a:p>
          <a:p>
            <a:r>
              <a:rPr lang="en-IN" dirty="0"/>
              <a:t>It will be applied in where clause and join condition , define cluster key on year(date), </a:t>
            </a:r>
            <a:r>
              <a:rPr lang="en-IN" dirty="0" err="1"/>
              <a:t>substr</a:t>
            </a:r>
            <a:r>
              <a:rPr lang="en-IN" dirty="0"/>
              <a:t>(medical_code,1,6)</a:t>
            </a:r>
          </a:p>
          <a:p>
            <a:r>
              <a:rPr lang="en-IN" dirty="0"/>
              <a:t>Use cluster keys on large tables and not on small , don’t use cluster keys more than 4 cols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07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426C-7165-F34E-18B7-C76AF9FD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EF52-8629-5001-C49C-322622F1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Create database if not exits </a:t>
            </a:r>
            <a:r>
              <a:rPr lang="en-US" dirty="0" err="1"/>
              <a:t>mydb</a:t>
            </a:r>
            <a:endParaRPr lang="en-US" dirty="0"/>
          </a:p>
          <a:p>
            <a:r>
              <a:rPr lang="en-US" dirty="0"/>
              <a:t>Create table</a:t>
            </a:r>
          </a:p>
          <a:p>
            <a:r>
              <a:rPr lang="en-US" dirty="0"/>
              <a:t>Insert into new table select * from </a:t>
            </a:r>
            <a:r>
              <a:rPr lang="en-US" dirty="0" err="1"/>
              <a:t>sample_data.schema.table</a:t>
            </a:r>
            <a:endParaRPr lang="en-US" dirty="0"/>
          </a:p>
          <a:p>
            <a:r>
              <a:rPr lang="en-US" dirty="0"/>
              <a:t>Run the above command</a:t>
            </a:r>
          </a:p>
          <a:p>
            <a:r>
              <a:rPr lang="en-US" dirty="0"/>
              <a:t>Now create a </a:t>
            </a:r>
            <a:r>
              <a:rPr lang="en-US" dirty="0" err="1"/>
              <a:t>tabe</a:t>
            </a:r>
            <a:r>
              <a:rPr lang="en-US" dirty="0"/>
              <a:t> with cluster key </a:t>
            </a:r>
          </a:p>
          <a:p>
            <a:r>
              <a:rPr lang="en-US" dirty="0"/>
              <a:t>Load the cluster table with the same command above</a:t>
            </a:r>
          </a:p>
          <a:p>
            <a:r>
              <a:rPr lang="en-US" dirty="0"/>
              <a:t>After inserting data into cluster wait for 30 to 40 mins to query the table</a:t>
            </a:r>
          </a:p>
          <a:p>
            <a:r>
              <a:rPr lang="en-US" dirty="0"/>
              <a:t>Run the non cluster key and check the query profile (it gives the details of the </a:t>
            </a:r>
            <a:r>
              <a:rPr lang="en-US" dirty="0" err="1"/>
              <a:t>mp</a:t>
            </a:r>
            <a:r>
              <a:rPr lang="en-US" dirty="0"/>
              <a:t>)</a:t>
            </a:r>
          </a:p>
          <a:p>
            <a:r>
              <a:rPr lang="en-US" dirty="0"/>
              <a:t>Analyze query profile to analyze scanned partition</a:t>
            </a:r>
          </a:p>
          <a:p>
            <a:r>
              <a:rPr lang="en-US" dirty="0"/>
              <a:t>When u apply cluster key scanning time will be very less</a:t>
            </a:r>
          </a:p>
          <a:p>
            <a:r>
              <a:rPr lang="en-US" dirty="0"/>
              <a:t>If the table already exists. How to add cluster key to the existing table</a:t>
            </a:r>
          </a:p>
          <a:p>
            <a:r>
              <a:rPr lang="en-US" dirty="0"/>
              <a:t>Alter table </a:t>
            </a:r>
            <a:r>
              <a:rPr lang="en-US" dirty="0" err="1"/>
              <a:t>table</a:t>
            </a:r>
            <a:r>
              <a:rPr lang="en-US" dirty="0"/>
              <a:t> </a:t>
            </a:r>
            <a:r>
              <a:rPr lang="en-US" dirty="0" err="1"/>
              <a:t>clusted</a:t>
            </a:r>
            <a:r>
              <a:rPr lang="en-US" dirty="0"/>
              <a:t> by year(date)</a:t>
            </a:r>
          </a:p>
          <a:p>
            <a:r>
              <a:rPr lang="en-US" dirty="0"/>
              <a:t>After clustering the data…1995 adjusted in 36 </a:t>
            </a:r>
            <a:r>
              <a:rPr lang="en-US" dirty="0" err="1"/>
              <a:t>mp</a:t>
            </a:r>
            <a:r>
              <a:rPr lang="en-US" dirty="0"/>
              <a:t> where as without cluster key it has taken 87 </a:t>
            </a:r>
            <a:r>
              <a:rPr lang="en-US" dirty="0" err="1"/>
              <a:t>mp</a:t>
            </a:r>
            <a:endParaRPr lang="en-US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93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569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Snowflake account and web UI</vt:lpstr>
      <vt:lpstr>Admin </vt:lpstr>
      <vt:lpstr>Micro partition  </vt:lpstr>
      <vt:lpstr>Metadata of MP</vt:lpstr>
      <vt:lpstr>clustering</vt:lpstr>
      <vt:lpstr>practical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account and web UI</dc:title>
  <dc:creator>Ambika Shyam</dc:creator>
  <cp:lastModifiedBy>Ambika Shyam</cp:lastModifiedBy>
  <cp:revision>4</cp:revision>
  <dcterms:created xsi:type="dcterms:W3CDTF">2023-09-02T11:30:58Z</dcterms:created>
  <dcterms:modified xsi:type="dcterms:W3CDTF">2023-09-04T05:16:21Z</dcterms:modified>
</cp:coreProperties>
</file>