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5756-BEC7-4B00-8637-73C19BA4EAA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69A3-5B99-4754-ACEA-54D60ED4F7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Empirical 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alternative for mathematical analysis</a:t>
            </a:r>
          </a:p>
          <a:p>
            <a:r>
              <a:rPr lang="en-US" u="sng" dirty="0" smtClean="0"/>
              <a:t>Plan:</a:t>
            </a:r>
          </a:p>
          <a:p>
            <a:r>
              <a:rPr lang="en-US" dirty="0" smtClean="0"/>
              <a:t> understand the purpose of the problem</a:t>
            </a:r>
          </a:p>
          <a:p>
            <a:r>
              <a:rPr lang="en-US" dirty="0" smtClean="0"/>
              <a:t>Decide the efficiency metric M to be measured and the unit of measurement(Op count and Time Count)</a:t>
            </a:r>
          </a:p>
          <a:p>
            <a:r>
              <a:rPr lang="en-US" dirty="0" smtClean="0"/>
              <a:t>Decide the characteristics of the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</a:p>
          <a:p>
            <a:r>
              <a:rPr lang="en-US" dirty="0" smtClean="0"/>
              <a:t>Prepare an </a:t>
            </a:r>
            <a:r>
              <a:rPr lang="en-US" dirty="0" err="1" smtClean="0"/>
              <a:t>alg</a:t>
            </a:r>
            <a:r>
              <a:rPr lang="en-US" dirty="0" smtClean="0"/>
              <a:t> to implement the logic</a:t>
            </a:r>
          </a:p>
          <a:p>
            <a:r>
              <a:rPr lang="en-US" dirty="0" smtClean="0"/>
              <a:t>Generate sample of </a:t>
            </a:r>
            <a:r>
              <a:rPr lang="en-US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p’s</a:t>
            </a:r>
            <a:endParaRPr lang="en-US" dirty="0" smtClean="0"/>
          </a:p>
          <a:p>
            <a:r>
              <a:rPr lang="en-US" dirty="0" smtClean="0"/>
              <a:t>Run the </a:t>
            </a:r>
            <a:r>
              <a:rPr lang="en-US" dirty="0" err="1" smtClean="0"/>
              <a:t>alg</a:t>
            </a:r>
            <a:r>
              <a:rPr lang="en-US" dirty="0" smtClean="0"/>
              <a:t> on sample </a:t>
            </a:r>
            <a:r>
              <a:rPr lang="en-US" dirty="0" err="1" smtClean="0"/>
              <a:t>i</a:t>
            </a:r>
            <a:r>
              <a:rPr lang="en-US" dirty="0" smtClean="0"/>
              <a:t>/p and record the data which is observed</a:t>
            </a:r>
          </a:p>
          <a:p>
            <a:r>
              <a:rPr lang="en-US" dirty="0" smtClean="0"/>
              <a:t>Analyze the data obtained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algorithm efficiency is measured?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Insert a counter(s) in a </a:t>
            </a:r>
            <a:r>
              <a:rPr lang="en-US" dirty="0" err="1" smtClean="0"/>
              <a:t>pgm</a:t>
            </a:r>
            <a:r>
              <a:rPr lang="en-US" dirty="0" smtClean="0"/>
              <a:t> implementing  the </a:t>
            </a:r>
            <a:r>
              <a:rPr lang="en-US" dirty="0" err="1" smtClean="0"/>
              <a:t>alg</a:t>
            </a:r>
            <a:r>
              <a:rPr lang="en-US" dirty="0" smtClean="0"/>
              <a:t> to count no. of times the Bop is executed (mind Bop is placed in several places of </a:t>
            </a:r>
            <a:r>
              <a:rPr lang="en-US" dirty="0" err="1" smtClean="0"/>
              <a:t>alg</a:t>
            </a:r>
            <a:r>
              <a:rPr lang="en-US" dirty="0" smtClean="0"/>
              <a:t>, all the executions should be considered)</a:t>
            </a:r>
          </a:p>
          <a:p>
            <a:r>
              <a:rPr lang="en-US" dirty="0" smtClean="0"/>
              <a:t>Time to implement the </a:t>
            </a:r>
            <a:r>
              <a:rPr lang="en-US" dirty="0" err="1" smtClean="0"/>
              <a:t>alg</a:t>
            </a:r>
            <a:r>
              <a:rPr lang="en-US" dirty="0" smtClean="0"/>
              <a:t>, easiest way to use system command(time in Unix)</a:t>
            </a:r>
          </a:p>
          <a:p>
            <a:r>
              <a:rPr lang="en-US" dirty="0" smtClean="0"/>
              <a:t>Measure running time of a code fragment by asking system time before the fragment start(</a:t>
            </a:r>
            <a:r>
              <a:rPr lang="en-US" dirty="0" err="1" smtClean="0"/>
              <a:t>tstart</a:t>
            </a:r>
            <a:r>
              <a:rPr lang="en-US" dirty="0" smtClean="0"/>
              <a:t>) and end(tend)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/>
          <a:lstStyle/>
          <a:p>
            <a:r>
              <a:rPr lang="en-US" dirty="0" smtClean="0"/>
              <a:t>Issues in running time: fail to register the time</a:t>
            </a:r>
          </a:p>
          <a:p>
            <a:r>
              <a:rPr lang="en-US" dirty="0" smtClean="0"/>
              <a:t> if it is timesharing system, time taken includes time spent on CPU and other programs</a:t>
            </a:r>
          </a:p>
          <a:p>
            <a:r>
              <a:rPr lang="en-US" dirty="0" smtClean="0"/>
              <a:t>Should concentrate time spent on user program</a:t>
            </a:r>
          </a:p>
          <a:p>
            <a:r>
              <a:rPr lang="en-US" dirty="0" smtClean="0"/>
              <a:t>Measuring the physical running time provides specific information about </a:t>
            </a:r>
            <a:r>
              <a:rPr lang="en-US" dirty="0" err="1" smtClean="0"/>
              <a:t>alg</a:t>
            </a:r>
            <a:r>
              <a:rPr lang="en-US" dirty="0" smtClean="0"/>
              <a:t> performance </a:t>
            </a:r>
          </a:p>
          <a:p>
            <a:r>
              <a:rPr lang="en-US" dirty="0" smtClean="0"/>
              <a:t>In addition measuring time spent on different segments of a program can pin point a bottleneck in program’s performance that can be missed by algorithm’s Bop.</a:t>
            </a:r>
          </a:p>
          <a:p>
            <a:r>
              <a:rPr lang="en-US" dirty="0" smtClean="0"/>
              <a:t>Getting such data is called </a:t>
            </a:r>
            <a:r>
              <a:rPr lang="en-US" b="1" dirty="0" smtClean="0"/>
              <a:t>Profiling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 smtClean="0"/>
              <a:t>Decide about sample of inputs</a:t>
            </a:r>
          </a:p>
          <a:p>
            <a:r>
              <a:rPr lang="en-US" dirty="0" smtClean="0"/>
              <a:t>Range of inputs</a:t>
            </a:r>
          </a:p>
          <a:p>
            <a:r>
              <a:rPr lang="en-US" dirty="0" smtClean="0"/>
              <a:t>Identify the pattern of input range if we decide the pattern then it is easy to analyze.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Visualization(AV)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way to study algorithms is AV</a:t>
            </a:r>
          </a:p>
          <a:p>
            <a:r>
              <a:rPr lang="en-US" dirty="0" smtClean="0"/>
              <a:t>Definition : use of images to convey some useful information about algorithms</a:t>
            </a:r>
          </a:p>
          <a:p>
            <a:r>
              <a:rPr lang="en-US" dirty="0" smtClean="0"/>
              <a:t>Information may be visual illustrations of an algorithms operation, of its performance on different kinds of input’s or of its execution speed Vs other algorithms for the same problem</a:t>
            </a:r>
          </a:p>
          <a:p>
            <a:r>
              <a:rPr lang="en-US" dirty="0" smtClean="0"/>
              <a:t>To achieve the above AV uses graphic elements(points, line segments, 2D or 3D bars…)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principal variations of 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r>
              <a:rPr lang="en-US" dirty="0" smtClean="0"/>
              <a:t>Static AV</a:t>
            </a:r>
          </a:p>
          <a:p>
            <a:r>
              <a:rPr lang="en-US" dirty="0" smtClean="0"/>
              <a:t>Dynamic AV</a:t>
            </a:r>
          </a:p>
          <a:p>
            <a:r>
              <a:rPr lang="en-US" dirty="0" smtClean="0"/>
              <a:t>Static – shows algorithm progress through a series of still images</a:t>
            </a:r>
          </a:p>
          <a:p>
            <a:r>
              <a:rPr lang="en-US" dirty="0" smtClean="0"/>
              <a:t>Dynamic – shows continuous movie like presentation of algorithms operation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AV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 consistent</a:t>
            </a:r>
          </a:p>
          <a:p>
            <a:r>
              <a:rPr lang="en-US" dirty="0" smtClean="0"/>
              <a:t>Be interactive</a:t>
            </a:r>
          </a:p>
          <a:p>
            <a:r>
              <a:rPr lang="en-US" dirty="0" smtClean="0"/>
              <a:t>Be clear and concise</a:t>
            </a:r>
          </a:p>
          <a:p>
            <a:r>
              <a:rPr lang="en-US" dirty="0" smtClean="0"/>
              <a:t>Be forgiving to user</a:t>
            </a:r>
          </a:p>
          <a:p>
            <a:r>
              <a:rPr lang="en-US" dirty="0" smtClean="0"/>
              <a:t>Adapt to know level of the user</a:t>
            </a:r>
          </a:p>
          <a:p>
            <a:r>
              <a:rPr lang="en-US" dirty="0" smtClean="0"/>
              <a:t>Emphasize the visual component</a:t>
            </a:r>
          </a:p>
          <a:p>
            <a:r>
              <a:rPr lang="en-US" dirty="0" smtClean="0"/>
              <a:t>Keep the user interested</a:t>
            </a:r>
          </a:p>
          <a:p>
            <a:r>
              <a:rPr lang="en-US" dirty="0" smtClean="0"/>
              <a:t>Incorporate the symbolic and iconic representation</a:t>
            </a:r>
          </a:p>
          <a:p>
            <a:r>
              <a:rPr lang="en-US" dirty="0" smtClean="0"/>
              <a:t>Include </a:t>
            </a:r>
            <a:r>
              <a:rPr lang="en-US" dirty="0" err="1" smtClean="0"/>
              <a:t>alg</a:t>
            </a:r>
            <a:r>
              <a:rPr lang="en-US" dirty="0" smtClean="0"/>
              <a:t> analysis and comparisons </a:t>
            </a:r>
          </a:p>
          <a:p>
            <a:r>
              <a:rPr lang="en-US" dirty="0" smtClean="0"/>
              <a:t>Include </a:t>
            </a:r>
            <a:r>
              <a:rPr lang="en-US" smtClean="0"/>
              <a:t>execution theory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Empirical Analysis of Algorithms</vt:lpstr>
      <vt:lpstr>Slide 2</vt:lpstr>
      <vt:lpstr>How algorithm efficiency is measured?</vt:lpstr>
      <vt:lpstr>Slide 4</vt:lpstr>
      <vt:lpstr>Slide 5</vt:lpstr>
      <vt:lpstr>Algorithm Visualization(AV)</vt:lpstr>
      <vt:lpstr>2 principal variations of AV</vt:lpstr>
      <vt:lpstr>Properties of AV systems</vt:lpstr>
    </vt:vector>
  </TitlesOfParts>
  <Company>kjc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Analysis of Algorithms</dc:title>
  <dc:creator>Intel</dc:creator>
  <cp:lastModifiedBy>Intel</cp:lastModifiedBy>
  <cp:revision>3</cp:revision>
  <dcterms:created xsi:type="dcterms:W3CDTF">2012-09-11T03:31:53Z</dcterms:created>
  <dcterms:modified xsi:type="dcterms:W3CDTF">2012-09-11T03:52:07Z</dcterms:modified>
</cp:coreProperties>
</file>