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5" r:id="rId9"/>
    <p:sldId id="267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35F5820-0518-4DA0-9B85-E3ED082DA1F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635EB34-5255-406C-8A49-FD1AA6789AC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5820-0518-4DA0-9B85-E3ED082DA1F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EB34-5255-406C-8A49-FD1AA6789A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5820-0518-4DA0-9B85-E3ED082DA1F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EB34-5255-406C-8A49-FD1AA6789A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35F5820-0518-4DA0-9B85-E3ED082DA1F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635EB34-5255-406C-8A49-FD1AA6789AC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35F5820-0518-4DA0-9B85-E3ED082DA1F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635EB34-5255-406C-8A49-FD1AA6789AC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5820-0518-4DA0-9B85-E3ED082DA1F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EB34-5255-406C-8A49-FD1AA6789AC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5820-0518-4DA0-9B85-E3ED082DA1F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EB34-5255-406C-8A49-FD1AA6789AC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35F5820-0518-4DA0-9B85-E3ED082DA1F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635EB34-5255-406C-8A49-FD1AA6789AC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5820-0518-4DA0-9B85-E3ED082DA1F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EB34-5255-406C-8A49-FD1AA6789AC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35F5820-0518-4DA0-9B85-E3ED082DA1F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635EB34-5255-406C-8A49-FD1AA6789AC5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35F5820-0518-4DA0-9B85-E3ED082DA1F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635EB34-5255-406C-8A49-FD1AA6789AC5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35F5820-0518-4DA0-9B85-E3ED082DA1FF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635EB34-5255-406C-8A49-FD1AA6789AC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1484784"/>
            <a:ext cx="7164288" cy="2332143"/>
          </a:xfrm>
        </p:spPr>
        <p:txBody>
          <a:bodyPr>
            <a:noAutofit/>
          </a:bodyPr>
          <a:lstStyle/>
          <a:p>
            <a:pPr algn="ctr"/>
            <a:r>
              <a:rPr lang="en-IN" sz="5400" u="sng" dirty="0" smtClean="0">
                <a:solidFill>
                  <a:schemeClr val="tx1"/>
                </a:solidFill>
              </a:rPr>
              <a:t>INTRODUCTION TO OPEN SOURCE AND GIT</a:t>
            </a:r>
            <a:endParaRPr lang="en-IN" sz="5400" u="sng" dirty="0">
              <a:solidFill>
                <a:schemeClr val="tx1"/>
              </a:solidFill>
            </a:endParaRPr>
          </a:p>
        </p:txBody>
      </p:sp>
      <p:pic>
        <p:nvPicPr>
          <p:cNvPr id="1028" name="Picture 4" descr="Image result for io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974976"/>
            <a:ext cx="2883024" cy="288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Image result for githu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8" descr="Image result for github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10" descr="Image result for github logo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6" name="Picture 12" descr="Image result for github logo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8" y="3707401"/>
            <a:ext cx="3708512" cy="315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698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git and github flowch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Image result for git and github flowch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6"/>
            <a:ext cx="9156251" cy="696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00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Autofit/>
          </a:bodyPr>
          <a:lstStyle/>
          <a:p>
            <a:r>
              <a:rPr lang="en-IN" sz="4400" b="1" dirty="0" smtClean="0">
                <a:solidFill>
                  <a:schemeClr val="tx1"/>
                </a:solidFill>
              </a:rPr>
              <a:t>What Is Version Control?</a:t>
            </a:r>
            <a:endParaRPr lang="en-IN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Version control systems are a category of software tools that help a software team manage changes to source code over time</a:t>
            </a:r>
            <a:r>
              <a:rPr lang="en-US" dirty="0" smtClean="0"/>
              <a:t>.</a:t>
            </a:r>
          </a:p>
          <a:p>
            <a:r>
              <a:rPr lang="en-US" dirty="0"/>
              <a:t>keeps track of every modification to the code in a special kind of database. </a:t>
            </a:r>
            <a:endParaRPr lang="en-US" dirty="0" smtClean="0"/>
          </a:p>
          <a:p>
            <a:r>
              <a:rPr lang="en-US" dirty="0"/>
              <a:t>If a mistake is made, developers can turn back the clock and compare earlier versions of the code to help fix the mistake while minimizing disruption to all team members.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18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467600" cy="114300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tx1"/>
                </a:solidFill>
              </a:rPr>
              <a:t>WHY VCS?</a:t>
            </a:r>
            <a:endParaRPr lang="en-IN" sz="4000" b="1" dirty="0">
              <a:solidFill>
                <a:schemeClr val="tx1"/>
              </a:solidFill>
            </a:endParaRPr>
          </a:p>
        </p:txBody>
      </p:sp>
      <p:pic>
        <p:nvPicPr>
          <p:cNvPr id="4" name="Picture 2" descr="Related image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601980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63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7710" y="908720"/>
            <a:ext cx="7272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-labels changes through messages.</a:t>
            </a:r>
          </a:p>
          <a:p>
            <a:r>
              <a:rPr lang="en-IN" sz="3600" dirty="0" smtClean="0"/>
              <a:t>-allows switches between different versions.</a:t>
            </a:r>
          </a:p>
          <a:p>
            <a:r>
              <a:rPr lang="en-IN" sz="3600" dirty="0" smtClean="0"/>
              <a:t>-allows merging different versions.</a:t>
            </a:r>
          </a:p>
          <a:p>
            <a:r>
              <a:rPr lang="en-IN" sz="3600" dirty="0" smtClean="0"/>
              <a:t>-compares the versions.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3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solidFill>
                  <a:schemeClr val="tx1"/>
                </a:solidFill>
              </a:rPr>
              <a:t>Localised and Centralized VCS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localized version control system keeps local copies of the files. This approach can be </a:t>
            </a:r>
            <a:r>
              <a:rPr lang="en-US" dirty="0" smtClean="0"/>
              <a:t>as </a:t>
            </a:r>
            <a:r>
              <a:rPr lang="en-US" dirty="0"/>
              <a:t>simple as creating a manual copy of the relevant files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Centralized VCS stores the different versions on a central server, which can be copied to the local system.(a particular code is locked so that only 1 developer can work on it.) </a:t>
            </a:r>
            <a:r>
              <a:rPr lang="en-US" dirty="0" err="1" smtClean="0"/>
              <a:t>Eg</a:t>
            </a:r>
            <a:r>
              <a:rPr lang="en-US" dirty="0" smtClean="0"/>
              <a:t>- CVS, Subversion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Both don’t provide the facility to work in parallel.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29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tx1"/>
                </a:solidFill>
              </a:rPr>
              <a:t>DISTRIBUTED VCS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Codebase is distributed among various developers(peer to peer model)</a:t>
            </a:r>
          </a:p>
          <a:p>
            <a:r>
              <a:rPr lang="en-IN" sz="3200" dirty="0" smtClean="0"/>
              <a:t>Multiple users can work in parallel.</a:t>
            </a:r>
          </a:p>
          <a:p>
            <a:r>
              <a:rPr lang="en-IN" sz="3200" dirty="0" smtClean="0"/>
              <a:t>Changes are made to the local copies and merged with the central copy.</a:t>
            </a:r>
          </a:p>
          <a:p>
            <a:r>
              <a:rPr lang="en-IN" sz="3200" dirty="0" smtClean="0"/>
              <a:t>Example- Git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2344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370" y="27856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smtClean="0">
                <a:solidFill>
                  <a:schemeClr val="tx1"/>
                </a:solidFill>
              </a:rPr>
              <a:t>GIT</a:t>
            </a:r>
            <a:endParaRPr lang="en-IN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7467600" cy="4873752"/>
          </a:xfrm>
        </p:spPr>
        <p:txBody>
          <a:bodyPr/>
          <a:lstStyle/>
          <a:p>
            <a:r>
              <a:rPr lang="en-IN" dirty="0" smtClean="0"/>
              <a:t>Most popular distributed </a:t>
            </a:r>
            <a:r>
              <a:rPr lang="en-IN" dirty="0" err="1" smtClean="0"/>
              <a:t>vcs</a:t>
            </a:r>
            <a:r>
              <a:rPr lang="en-IN" dirty="0" smtClean="0"/>
              <a:t>.</a:t>
            </a:r>
          </a:p>
          <a:p>
            <a:r>
              <a:rPr lang="en-IN" dirty="0" smtClean="0"/>
              <a:t>Founded by Linus Torvalds.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3074" name="Picture 2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24944"/>
            <a:ext cx="4392488" cy="292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68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 smtClean="0">
                <a:solidFill>
                  <a:schemeClr val="tx1"/>
                </a:solidFill>
              </a:rPr>
              <a:t>Terminology</a:t>
            </a:r>
            <a:endParaRPr lang="en-IN" sz="4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u="sng" dirty="0" smtClean="0"/>
              <a:t>Repository: </a:t>
            </a:r>
            <a:r>
              <a:rPr lang="en-US" dirty="0"/>
              <a:t>A </a:t>
            </a:r>
            <a:r>
              <a:rPr lang="en-US" i="1" dirty="0"/>
              <a:t>repository</a:t>
            </a:r>
            <a:r>
              <a:rPr lang="en-US" dirty="0"/>
              <a:t> contains the history, the different versions over time and all different branches and </a:t>
            </a:r>
            <a:r>
              <a:rPr lang="en-US" dirty="0" smtClean="0"/>
              <a:t>tags.</a:t>
            </a:r>
          </a:p>
          <a:p>
            <a:pPr marL="0" indent="0">
              <a:buNone/>
            </a:pPr>
            <a:endParaRPr lang="en-US" b="1" u="sng" dirty="0" smtClean="0"/>
          </a:p>
          <a:p>
            <a:r>
              <a:rPr lang="en-IN" b="1" u="sng" dirty="0" smtClean="0"/>
              <a:t>Commit(snapshot): </a:t>
            </a:r>
            <a:r>
              <a:rPr lang="en-US" dirty="0"/>
              <a:t>When you commit your changes into a repository this creates a new </a:t>
            </a:r>
            <a:r>
              <a:rPr lang="en-US" i="1" dirty="0"/>
              <a:t>commit object</a:t>
            </a:r>
            <a:r>
              <a:rPr lang="en-US" dirty="0"/>
              <a:t> in the </a:t>
            </a:r>
            <a:r>
              <a:rPr lang="en-US" dirty="0" err="1"/>
              <a:t>Git</a:t>
            </a:r>
            <a:r>
              <a:rPr lang="en-US" dirty="0"/>
              <a:t> repository. This </a:t>
            </a:r>
            <a:r>
              <a:rPr lang="en-US" i="1" dirty="0"/>
              <a:t>commit object</a:t>
            </a:r>
            <a:r>
              <a:rPr lang="en-US" dirty="0"/>
              <a:t> uniquely identifies a new revision of the content of the repository.</a:t>
            </a:r>
            <a:r>
              <a:rPr lang="en-IN" b="1" u="sng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648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620688"/>
            <a:ext cx="7992888" cy="5544616"/>
          </a:xfrm>
        </p:spPr>
        <p:txBody>
          <a:bodyPr>
            <a:normAutofit fontScale="92500" lnSpcReduction="10000"/>
          </a:bodyPr>
          <a:lstStyle/>
          <a:p>
            <a:r>
              <a:rPr lang="en-IN" b="1" u="sng" dirty="0" smtClean="0"/>
              <a:t>Staging area: </a:t>
            </a:r>
            <a:r>
              <a:rPr lang="en-US" b="1" u="sng" dirty="0"/>
              <a:t> </a:t>
            </a:r>
            <a:r>
              <a:rPr lang="en-US" dirty="0"/>
              <a:t>A ﬁle in the </a:t>
            </a:r>
            <a:r>
              <a:rPr lang="en-US" dirty="0" err="1"/>
              <a:t>Git</a:t>
            </a:r>
            <a:r>
              <a:rPr lang="en-US" dirty="0"/>
              <a:t> directory that stores information about what will go into your next </a:t>
            </a:r>
            <a:r>
              <a:rPr lang="en-US" dirty="0" smtClean="0"/>
              <a:t>commit. It is like a prep table before the files go into the repo.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u="sng" dirty="0" smtClean="0"/>
              <a:t>Branch</a:t>
            </a:r>
            <a:r>
              <a:rPr lang="en-US" dirty="0"/>
              <a:t>: A branch is when a new line of development is created that diverges from the main line of development. This alternative line of development can continue without altering the main line.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u="sng" dirty="0" smtClean="0"/>
              <a:t>Checkout: </a:t>
            </a:r>
            <a:r>
              <a:rPr lang="en-US" dirty="0" smtClean="0"/>
              <a:t>Switching between branches is called ‘checking out’.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u="sng" dirty="0" smtClean="0"/>
              <a:t>Merge: </a:t>
            </a:r>
            <a:r>
              <a:rPr lang="en-US" dirty="0" smtClean="0"/>
              <a:t>Merging code from different branches.</a:t>
            </a:r>
          </a:p>
          <a:p>
            <a:endParaRPr lang="en-US" dirty="0"/>
          </a:p>
          <a:p>
            <a:r>
              <a:rPr lang="en-US" b="1" u="sng" dirty="0" smtClean="0"/>
              <a:t>Push</a:t>
            </a:r>
            <a:r>
              <a:rPr lang="en-US" dirty="0" smtClean="0"/>
              <a:t>: Adding the local repository code to the remote repo.</a:t>
            </a:r>
          </a:p>
          <a:p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232509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120</TotalTime>
  <Words>307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INTRODUCTION TO OPEN SOURCE AND GIT</vt:lpstr>
      <vt:lpstr>What Is Version Control?</vt:lpstr>
      <vt:lpstr>WHY VCS?</vt:lpstr>
      <vt:lpstr>PowerPoint Presentation</vt:lpstr>
      <vt:lpstr>Localised and Centralized VCS</vt:lpstr>
      <vt:lpstr>DISTRIBUTED VCS</vt:lpstr>
      <vt:lpstr>GIT</vt:lpstr>
      <vt:lpstr>Terminology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OPEN SOURCE AND GIT</dc:title>
  <dc:creator>Ambika</dc:creator>
  <cp:lastModifiedBy>Ambika</cp:lastModifiedBy>
  <cp:revision>10</cp:revision>
  <dcterms:created xsi:type="dcterms:W3CDTF">2019-10-14T15:12:44Z</dcterms:created>
  <dcterms:modified xsi:type="dcterms:W3CDTF">2019-10-14T17:13:43Z</dcterms:modified>
</cp:coreProperties>
</file>