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A00C-89C8-5FF7-3BAC-4288FCD32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0A664-C5B5-6F34-E35C-3D7F86EB2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34BCA-0230-E472-7CE5-C846FE46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B12-01EA-4222-85BF-F1ECF580EF36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8C3BF-341F-6293-ACB0-66062603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B6C12-271E-A495-5837-FE0C5A27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B878-8A5E-4FFA-A964-5ECE098C3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13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62E0-AF5D-AEFF-D332-88680560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27E6E-C596-716B-B756-2BCA4402A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8F471-9B7B-0C60-55C0-3B42EC17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B12-01EA-4222-85BF-F1ECF580EF36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6BF98-62A5-3D80-65BB-4843AD5C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500F-6C90-E47C-34CC-8B2C2D82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B878-8A5E-4FFA-A964-5ECE098C3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56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5868A-75A5-03A5-37D1-796665D4F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60F0C-470D-37B4-E702-C6A9F409C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1689F-3AA5-91DF-F211-AF9A911C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B12-01EA-4222-85BF-F1ECF580EF36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C5399-C6DC-218A-53A6-15203F4B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E8578-6A39-8096-1D5A-FA37CEA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B878-8A5E-4FFA-A964-5ECE098C3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0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6A8F-D34F-B75A-C6A9-64982EA2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A34E-E0EA-1194-8578-039FCFD3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E51B8-1502-0239-9EDF-2CF7E4CF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B12-01EA-4222-85BF-F1ECF580EF36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84833-3992-A1E3-2B1F-E562DD159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F01A8-7D93-9D98-98BF-DF458486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B878-8A5E-4FFA-A964-5ECE098C3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21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11C7-1216-79FD-5180-EDB46BF8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D00E1-2BB5-0072-F2D9-F577E8035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59CA8-A34B-1AF6-4D49-6958BDD7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B12-01EA-4222-85BF-F1ECF580EF36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B5639-6470-87A0-A471-D369866B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38156-D9F5-D5AD-6768-E61BAB6F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B878-8A5E-4FFA-A964-5ECE098C3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3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58A6-99A2-8669-DDA9-A8252471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CF6F7-94EE-1C26-D193-FE6D613F5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764A6-F2F5-BDE5-9751-9EFEFA1A8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86801-AEB3-529C-1142-7F2AE351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B12-01EA-4222-85BF-F1ECF580EF36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3DF12-8805-8051-92AB-C6568E7A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A3458-B303-DB48-C405-0F930FB5F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B878-8A5E-4FFA-A964-5ECE098C3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73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F72B-64A4-C0D2-4188-6645C296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90E53-07FE-A975-3A99-5526A77E3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4EDDB-8E2F-60BD-C3C4-D5966BA3F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A2631-FB96-372A-29E9-F79CBA63E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DF4B3-79EC-A9F1-1D8A-3D8DF1535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770D1-95FC-EE80-960A-C6E675B0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B12-01EA-4222-85BF-F1ECF580EF36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4DB59-D6CA-8B73-E746-9F596A6A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66D8E-C19E-8698-13B0-74CA002B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B878-8A5E-4FFA-A964-5ECE098C3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78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0E82-0582-89EB-3F6D-EE4C0D0E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53480-A8BE-3ADE-393E-68BBDB55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B12-01EA-4222-85BF-F1ECF580EF36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5FF0E-CB79-E18D-682F-06DB53AA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64EBC-9C67-A901-C4C6-87B03AFF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B878-8A5E-4FFA-A964-5ECE098C3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40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A9809-8966-3F99-B17C-3EC31235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B12-01EA-4222-85BF-F1ECF580EF36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4B908-EA20-842B-4ED9-9231975D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24490-33EA-76F1-436F-340AAA79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B878-8A5E-4FFA-A964-5ECE098C3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89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8BD8-FD12-B811-9E5B-9A9299BE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4D2D-45CC-838B-8504-41E540A57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84B63-AA12-FD64-5266-AEE30B648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E266-42F2-ABB9-2BDD-6B823C8F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B12-01EA-4222-85BF-F1ECF580EF36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F880D-DF19-6F14-ADD1-8DD01AAB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F6099-C5F6-1F16-267A-417D2708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B878-8A5E-4FFA-A964-5ECE098C3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4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C0E4-8E56-5397-0800-529CBFF8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E0A11-B63D-6603-BACB-7FB92121C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2BF09-699E-7CD5-E334-FEFE47758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51CE3-CD9B-802C-BA65-A76C8143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B12-01EA-4222-85BF-F1ECF580EF36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89409-FA66-B2DA-B702-F20AE3AF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EE5B3-9622-F31D-FF65-48A78FE4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B878-8A5E-4FFA-A964-5ECE098C3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54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CDCC3-10C2-D798-1FC9-6E1B71A91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292B1-483B-E669-4443-B838B2D1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F7A59-A00F-5802-3E47-489A02009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8B12-01EA-4222-85BF-F1ECF580EF36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24D5-7665-1B57-8E71-CEB6BF3AC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275C-71A3-B2BC-91D7-C38F1B58D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AB878-8A5E-4FFA-A964-5ECE098C3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18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8EF8-1AEE-41F7-3DD2-B6A4F1B7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825908"/>
            <a:ext cx="3932237" cy="53759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Region wise Profit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B2F68AB-C8CF-17FB-8E77-568DF5FF62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1" b="7261"/>
          <a:stretch>
            <a:fillRect/>
          </a:stretch>
        </p:blipFill>
        <p:spPr>
          <a:xfrm>
            <a:off x="5094697" y="751451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9BCAD-B834-131C-DDF6-F2C0F12B0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20823"/>
            <a:ext cx="3932237" cy="3552622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Ontarion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region have most profit in 2009.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Followed by </a:t>
            </a:r>
            <a:r>
              <a:rPr lang="en-I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Prarie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Atlantic.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2010 again </a:t>
            </a:r>
            <a:r>
              <a:rPr lang="en-I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Ontarion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region gives most profit.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Followed by West and Atlantic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2011, west region gives more profit.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Followed by </a:t>
            </a:r>
            <a:r>
              <a:rPr lang="en-I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Prarie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Ontario.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2012, </a:t>
            </a:r>
            <a:r>
              <a:rPr lang="en-I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Prarie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region gives more profit.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Followed by </a:t>
            </a:r>
            <a:r>
              <a:rPr lang="en-I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Ontarion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West.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04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5A26-EF4A-E09C-CFD7-89D8237D5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821711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Sales by Month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15D41DF-B38F-0461-29A8-20E50894158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5" b="631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DC4AB-A6EB-7FBE-6AD3-C66EDB904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2009 most sales happened in January month followed by December.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sales volume in pick month is 0.52M</a:t>
            </a:r>
          </a:p>
        </p:txBody>
      </p:sp>
    </p:spTree>
    <p:extLst>
      <p:ext uri="{BB962C8B-B14F-4D97-AF65-F5344CB8AC3E}">
        <p14:creationId xmlns:p14="http://schemas.microsoft.com/office/powerpoint/2010/main" val="195325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08FE-16FC-EAD3-CBC7-933174B9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6" y="594850"/>
            <a:ext cx="4270580" cy="1233948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Sales by Product Category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ED4E1-9BBE-6D8B-7962-1AC5DC326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category of product sold most.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40.43% of sales is of Technology category 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1F0B4AB-83C8-8100-2898-76BEEF1ED8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4" r="149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293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DBC0-EC6A-2FC0-C7E3-2D02B43F8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84060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Profit by Month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E78C1E8-DBB2-FFFB-E141-04436E549C2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6" r="14356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29E8B-B11E-CC7F-1303-6DE5BDD87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have most profit margin compare to other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Followed by October.</a:t>
            </a:r>
          </a:p>
        </p:txBody>
      </p:sp>
    </p:spTree>
    <p:extLst>
      <p:ext uri="{BB962C8B-B14F-4D97-AF65-F5344CB8AC3E}">
        <p14:creationId xmlns:p14="http://schemas.microsoft.com/office/powerpoint/2010/main" val="3619915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122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Region wise Profit</vt:lpstr>
      <vt:lpstr>Sales by Month</vt:lpstr>
      <vt:lpstr>Sales by Product Category</vt:lpstr>
      <vt:lpstr>Profit by Month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Ambika Prasad</dc:creator>
  <cp:lastModifiedBy>Ambika Prasad</cp:lastModifiedBy>
  <cp:revision>1</cp:revision>
  <dcterms:created xsi:type="dcterms:W3CDTF">2025-05-03T10:00:07Z</dcterms:created>
  <dcterms:modified xsi:type="dcterms:W3CDTF">2025-05-03T15:15:35Z</dcterms:modified>
</cp:coreProperties>
</file>