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6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2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28A4BD-3DC5-4255-8803-88D983326979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75C6F31-ABCF-4E69-8C88-4FD350E858E6}">
      <dgm:prSet/>
      <dgm:spPr/>
      <dgm:t>
        <a:bodyPr/>
        <a:lstStyle/>
        <a:p>
          <a:r>
            <a:rPr lang="en-US"/>
            <a:t>Created a Region of Interest (ROI)</a:t>
          </a:r>
        </a:p>
      </dgm:t>
    </dgm:pt>
    <dgm:pt modelId="{C2841813-8B0D-452C-A22C-7CA08BF0DDB5}" type="parTrans" cxnId="{4867EFA1-BF60-4C48-8983-F40AD45DDE9D}">
      <dgm:prSet/>
      <dgm:spPr/>
      <dgm:t>
        <a:bodyPr/>
        <a:lstStyle/>
        <a:p>
          <a:endParaRPr lang="en-US"/>
        </a:p>
      </dgm:t>
    </dgm:pt>
    <dgm:pt modelId="{B66A32F7-1535-4B01-BAE1-FFA1D76DAD19}" type="sibTrans" cxnId="{4867EFA1-BF60-4C48-8983-F40AD45DDE9D}">
      <dgm:prSet/>
      <dgm:spPr/>
      <dgm:t>
        <a:bodyPr/>
        <a:lstStyle/>
        <a:p>
          <a:endParaRPr lang="en-US"/>
        </a:p>
      </dgm:t>
    </dgm:pt>
    <dgm:pt modelId="{A155CC14-E0BE-4230-820D-B83FED1170A4}">
      <dgm:prSet/>
      <dgm:spPr/>
      <dgm:t>
        <a:bodyPr/>
        <a:lstStyle/>
        <a:p>
          <a:r>
            <a:rPr lang="en-US"/>
            <a:t>Capture the background</a:t>
          </a:r>
        </a:p>
      </dgm:t>
    </dgm:pt>
    <dgm:pt modelId="{CEE3A429-0E84-476F-8EEC-6B07923A224E}" type="parTrans" cxnId="{3E00E9AD-9913-4CCD-8BC4-848F8BB32EDF}">
      <dgm:prSet/>
      <dgm:spPr/>
      <dgm:t>
        <a:bodyPr/>
        <a:lstStyle/>
        <a:p>
          <a:endParaRPr lang="en-US"/>
        </a:p>
      </dgm:t>
    </dgm:pt>
    <dgm:pt modelId="{161C26C9-D42C-420D-A41F-C119F7990C70}" type="sibTrans" cxnId="{3E00E9AD-9913-4CCD-8BC4-848F8BB32EDF}">
      <dgm:prSet/>
      <dgm:spPr/>
      <dgm:t>
        <a:bodyPr/>
        <a:lstStyle/>
        <a:p>
          <a:endParaRPr lang="en-US"/>
        </a:p>
      </dgm:t>
    </dgm:pt>
    <dgm:pt modelId="{7A62BF55-3BD0-4D67-A4CF-BD5043BD861C}">
      <dgm:prSet/>
      <dgm:spPr/>
      <dgm:t>
        <a:bodyPr/>
        <a:lstStyle/>
        <a:p>
          <a:r>
            <a:rPr lang="en-US"/>
            <a:t>Create a background mask</a:t>
          </a:r>
        </a:p>
      </dgm:t>
    </dgm:pt>
    <dgm:pt modelId="{9046E996-D6CC-4C5F-A79D-3B2B77721BEA}" type="parTrans" cxnId="{F24BEE50-174C-4ECC-961D-22F0BCA94AEB}">
      <dgm:prSet/>
      <dgm:spPr/>
      <dgm:t>
        <a:bodyPr/>
        <a:lstStyle/>
        <a:p>
          <a:endParaRPr lang="en-US"/>
        </a:p>
      </dgm:t>
    </dgm:pt>
    <dgm:pt modelId="{19792E51-FCDA-421F-B394-4C63DD91D040}" type="sibTrans" cxnId="{F24BEE50-174C-4ECC-961D-22F0BCA94AEB}">
      <dgm:prSet/>
      <dgm:spPr/>
      <dgm:t>
        <a:bodyPr/>
        <a:lstStyle/>
        <a:p>
          <a:endParaRPr lang="en-US"/>
        </a:p>
      </dgm:t>
    </dgm:pt>
    <dgm:pt modelId="{BCEBB344-F5EE-4730-9106-BE4BC6A71ADF}">
      <dgm:prSet/>
      <dgm:spPr/>
      <dgm:t>
        <a:bodyPr/>
        <a:lstStyle/>
        <a:p>
          <a:r>
            <a:rPr lang="en-US"/>
            <a:t>Use thresholding to create a binary</a:t>
          </a:r>
        </a:p>
      </dgm:t>
    </dgm:pt>
    <dgm:pt modelId="{3707FFD1-8955-496A-B3AE-CCDCFE303D90}" type="parTrans" cxnId="{1C089372-D25D-4A2E-8AF9-1C0766B1DFEB}">
      <dgm:prSet/>
      <dgm:spPr/>
      <dgm:t>
        <a:bodyPr/>
        <a:lstStyle/>
        <a:p>
          <a:endParaRPr lang="en-US"/>
        </a:p>
      </dgm:t>
    </dgm:pt>
    <dgm:pt modelId="{EC399147-CE96-40BA-9A65-A5DE2D693D41}" type="sibTrans" cxnId="{1C089372-D25D-4A2E-8AF9-1C0766B1DFEB}">
      <dgm:prSet/>
      <dgm:spPr/>
      <dgm:t>
        <a:bodyPr/>
        <a:lstStyle/>
        <a:p>
          <a:endParaRPr lang="en-US"/>
        </a:p>
      </dgm:t>
    </dgm:pt>
    <dgm:pt modelId="{531DA51C-1864-473F-BDA7-F6417F3EB2F8}">
      <dgm:prSet/>
      <dgm:spPr/>
      <dgm:t>
        <a:bodyPr/>
        <a:lstStyle/>
        <a:p>
          <a:r>
            <a:rPr lang="en-US" dirty="0"/>
            <a:t>Capture data</a:t>
          </a:r>
        </a:p>
      </dgm:t>
    </dgm:pt>
    <dgm:pt modelId="{79351EEF-30F1-4FB8-8BC3-359F22ECAA64}" type="parTrans" cxnId="{39347E30-5EF2-442D-8E38-A3078DC622AC}">
      <dgm:prSet/>
      <dgm:spPr/>
      <dgm:t>
        <a:bodyPr/>
        <a:lstStyle/>
        <a:p>
          <a:endParaRPr lang="en-US"/>
        </a:p>
      </dgm:t>
    </dgm:pt>
    <dgm:pt modelId="{3C806EF8-24C8-4F1A-83E2-2F8E9BB57084}" type="sibTrans" cxnId="{39347E30-5EF2-442D-8E38-A3078DC622AC}">
      <dgm:prSet/>
      <dgm:spPr/>
      <dgm:t>
        <a:bodyPr/>
        <a:lstStyle/>
        <a:p>
          <a:endParaRPr lang="en-US"/>
        </a:p>
      </dgm:t>
    </dgm:pt>
    <dgm:pt modelId="{509E6D86-8889-42B8-8098-01D0C3D92A0D}" type="pres">
      <dgm:prSet presAssocID="{1828A4BD-3DC5-4255-8803-88D983326979}" presName="linear" presStyleCnt="0">
        <dgm:presLayoutVars>
          <dgm:animLvl val="lvl"/>
          <dgm:resizeHandles val="exact"/>
        </dgm:presLayoutVars>
      </dgm:prSet>
      <dgm:spPr/>
    </dgm:pt>
    <dgm:pt modelId="{AE5A8D7C-0C52-4A67-BF8A-A6697F87C607}" type="pres">
      <dgm:prSet presAssocID="{F75C6F31-ABCF-4E69-8C88-4FD350E858E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6CF8E4F-12D6-4497-9A1A-C81A66A56C8C}" type="pres">
      <dgm:prSet presAssocID="{B66A32F7-1535-4B01-BAE1-FFA1D76DAD19}" presName="spacer" presStyleCnt="0"/>
      <dgm:spPr/>
    </dgm:pt>
    <dgm:pt modelId="{FEAEA75B-883E-4376-ABC8-986D1BE0FE89}" type="pres">
      <dgm:prSet presAssocID="{A155CC14-E0BE-4230-820D-B83FED1170A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D742EC7-5303-4CCF-9103-EE7837A73F3D}" type="pres">
      <dgm:prSet presAssocID="{161C26C9-D42C-420D-A41F-C119F7990C70}" presName="spacer" presStyleCnt="0"/>
      <dgm:spPr/>
    </dgm:pt>
    <dgm:pt modelId="{6D5F8AAC-A33C-46AD-B703-EC3B3F31598A}" type="pres">
      <dgm:prSet presAssocID="{7A62BF55-3BD0-4D67-A4CF-BD5043BD861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4446D58-6921-46A6-BFCD-B66D18589E0E}" type="pres">
      <dgm:prSet presAssocID="{19792E51-FCDA-421F-B394-4C63DD91D040}" presName="spacer" presStyleCnt="0"/>
      <dgm:spPr/>
    </dgm:pt>
    <dgm:pt modelId="{5E5BE15B-6BE8-4915-AAC5-CFD15B8C2ACD}" type="pres">
      <dgm:prSet presAssocID="{BCEBB344-F5EE-4730-9106-BE4BC6A71AD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7FD86A7-040A-4A8B-8823-E49AD0236D2A}" type="pres">
      <dgm:prSet presAssocID="{EC399147-CE96-40BA-9A65-A5DE2D693D41}" presName="spacer" presStyleCnt="0"/>
      <dgm:spPr/>
    </dgm:pt>
    <dgm:pt modelId="{0F9F4218-4C28-42B3-9F57-E0930D1CDCBC}" type="pres">
      <dgm:prSet presAssocID="{531DA51C-1864-473F-BDA7-F6417F3EB2F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7A60B1B-BBF2-46C5-BC57-9090BE6FCA01}" type="presOf" srcId="{7A62BF55-3BD0-4D67-A4CF-BD5043BD861C}" destId="{6D5F8AAC-A33C-46AD-B703-EC3B3F31598A}" srcOrd="0" destOrd="0" presId="urn:microsoft.com/office/officeart/2005/8/layout/vList2"/>
    <dgm:cxn modelId="{39347E30-5EF2-442D-8E38-A3078DC622AC}" srcId="{1828A4BD-3DC5-4255-8803-88D983326979}" destId="{531DA51C-1864-473F-BDA7-F6417F3EB2F8}" srcOrd="4" destOrd="0" parTransId="{79351EEF-30F1-4FB8-8BC3-359F22ECAA64}" sibTransId="{3C806EF8-24C8-4F1A-83E2-2F8E9BB57084}"/>
    <dgm:cxn modelId="{09DE9467-0F5C-4AAD-864B-EFC6CFE1092B}" type="presOf" srcId="{531DA51C-1864-473F-BDA7-F6417F3EB2F8}" destId="{0F9F4218-4C28-42B3-9F57-E0930D1CDCBC}" srcOrd="0" destOrd="0" presId="urn:microsoft.com/office/officeart/2005/8/layout/vList2"/>
    <dgm:cxn modelId="{3D4FCF69-70FC-4118-815F-3653CF24FA45}" type="presOf" srcId="{A155CC14-E0BE-4230-820D-B83FED1170A4}" destId="{FEAEA75B-883E-4376-ABC8-986D1BE0FE89}" srcOrd="0" destOrd="0" presId="urn:microsoft.com/office/officeart/2005/8/layout/vList2"/>
    <dgm:cxn modelId="{F24BEE50-174C-4ECC-961D-22F0BCA94AEB}" srcId="{1828A4BD-3DC5-4255-8803-88D983326979}" destId="{7A62BF55-3BD0-4D67-A4CF-BD5043BD861C}" srcOrd="2" destOrd="0" parTransId="{9046E996-D6CC-4C5F-A79D-3B2B77721BEA}" sibTransId="{19792E51-FCDA-421F-B394-4C63DD91D040}"/>
    <dgm:cxn modelId="{1C089372-D25D-4A2E-8AF9-1C0766B1DFEB}" srcId="{1828A4BD-3DC5-4255-8803-88D983326979}" destId="{BCEBB344-F5EE-4730-9106-BE4BC6A71ADF}" srcOrd="3" destOrd="0" parTransId="{3707FFD1-8955-496A-B3AE-CCDCFE303D90}" sibTransId="{EC399147-CE96-40BA-9A65-A5DE2D693D41}"/>
    <dgm:cxn modelId="{4867EFA1-BF60-4C48-8983-F40AD45DDE9D}" srcId="{1828A4BD-3DC5-4255-8803-88D983326979}" destId="{F75C6F31-ABCF-4E69-8C88-4FD350E858E6}" srcOrd="0" destOrd="0" parTransId="{C2841813-8B0D-452C-A22C-7CA08BF0DDB5}" sibTransId="{B66A32F7-1535-4B01-BAE1-FFA1D76DAD19}"/>
    <dgm:cxn modelId="{3E00E9AD-9913-4CCD-8BC4-848F8BB32EDF}" srcId="{1828A4BD-3DC5-4255-8803-88D983326979}" destId="{A155CC14-E0BE-4230-820D-B83FED1170A4}" srcOrd="1" destOrd="0" parTransId="{CEE3A429-0E84-476F-8EEC-6B07923A224E}" sibTransId="{161C26C9-D42C-420D-A41F-C119F7990C70}"/>
    <dgm:cxn modelId="{E17C52D8-4086-4757-9097-40C543E396C9}" type="presOf" srcId="{BCEBB344-F5EE-4730-9106-BE4BC6A71ADF}" destId="{5E5BE15B-6BE8-4915-AAC5-CFD15B8C2ACD}" srcOrd="0" destOrd="0" presId="urn:microsoft.com/office/officeart/2005/8/layout/vList2"/>
    <dgm:cxn modelId="{433F83E9-0764-4B76-A38C-D650FD46E2E1}" type="presOf" srcId="{F75C6F31-ABCF-4E69-8C88-4FD350E858E6}" destId="{AE5A8D7C-0C52-4A67-BF8A-A6697F87C607}" srcOrd="0" destOrd="0" presId="urn:microsoft.com/office/officeart/2005/8/layout/vList2"/>
    <dgm:cxn modelId="{BBE2AFEC-C847-4E2C-9B28-D6D2D8381973}" type="presOf" srcId="{1828A4BD-3DC5-4255-8803-88D983326979}" destId="{509E6D86-8889-42B8-8098-01D0C3D92A0D}" srcOrd="0" destOrd="0" presId="urn:microsoft.com/office/officeart/2005/8/layout/vList2"/>
    <dgm:cxn modelId="{504554F7-065E-49F4-89B2-D988EB7CB239}" type="presParOf" srcId="{509E6D86-8889-42B8-8098-01D0C3D92A0D}" destId="{AE5A8D7C-0C52-4A67-BF8A-A6697F87C607}" srcOrd="0" destOrd="0" presId="urn:microsoft.com/office/officeart/2005/8/layout/vList2"/>
    <dgm:cxn modelId="{DFCFB9C4-6791-4B71-B1F6-7B967556F3F4}" type="presParOf" srcId="{509E6D86-8889-42B8-8098-01D0C3D92A0D}" destId="{F6CF8E4F-12D6-4497-9A1A-C81A66A56C8C}" srcOrd="1" destOrd="0" presId="urn:microsoft.com/office/officeart/2005/8/layout/vList2"/>
    <dgm:cxn modelId="{3447B52A-F999-44C6-880E-8BE85AC13F3B}" type="presParOf" srcId="{509E6D86-8889-42B8-8098-01D0C3D92A0D}" destId="{FEAEA75B-883E-4376-ABC8-986D1BE0FE89}" srcOrd="2" destOrd="0" presId="urn:microsoft.com/office/officeart/2005/8/layout/vList2"/>
    <dgm:cxn modelId="{899CF351-6D2E-4232-A6E8-359A1A5E325E}" type="presParOf" srcId="{509E6D86-8889-42B8-8098-01D0C3D92A0D}" destId="{3D742EC7-5303-4CCF-9103-EE7837A73F3D}" srcOrd="3" destOrd="0" presId="urn:microsoft.com/office/officeart/2005/8/layout/vList2"/>
    <dgm:cxn modelId="{BE9BF8B8-B0C4-4917-97F6-A9AE555469B7}" type="presParOf" srcId="{509E6D86-8889-42B8-8098-01D0C3D92A0D}" destId="{6D5F8AAC-A33C-46AD-B703-EC3B3F31598A}" srcOrd="4" destOrd="0" presId="urn:microsoft.com/office/officeart/2005/8/layout/vList2"/>
    <dgm:cxn modelId="{8D3F2A36-9564-40C1-AED5-F8FBEA872FA6}" type="presParOf" srcId="{509E6D86-8889-42B8-8098-01D0C3D92A0D}" destId="{D4446D58-6921-46A6-BFCD-B66D18589E0E}" srcOrd="5" destOrd="0" presId="urn:microsoft.com/office/officeart/2005/8/layout/vList2"/>
    <dgm:cxn modelId="{E9C99248-23A6-47D1-8336-7D7643B9ACFA}" type="presParOf" srcId="{509E6D86-8889-42B8-8098-01D0C3D92A0D}" destId="{5E5BE15B-6BE8-4915-AAC5-CFD15B8C2ACD}" srcOrd="6" destOrd="0" presId="urn:microsoft.com/office/officeart/2005/8/layout/vList2"/>
    <dgm:cxn modelId="{922E348F-369D-408F-98F3-36BAC3F99FAF}" type="presParOf" srcId="{509E6D86-8889-42B8-8098-01D0C3D92A0D}" destId="{57FD86A7-040A-4A8B-8823-E49AD0236D2A}" srcOrd="7" destOrd="0" presId="urn:microsoft.com/office/officeart/2005/8/layout/vList2"/>
    <dgm:cxn modelId="{BD9047A8-59A3-4CA9-B487-1B10AC5FB2E7}" type="presParOf" srcId="{509E6D86-8889-42B8-8098-01D0C3D92A0D}" destId="{0F9F4218-4C28-42B3-9F57-E0930D1CDCB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F60085-426B-408D-8D2B-2BAFEDC728F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E72794F1-73C8-421B-B5B3-D442ACB5FA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Convert Images to NumPy Arrays</a:t>
          </a:r>
        </a:p>
      </dgm:t>
    </dgm:pt>
    <dgm:pt modelId="{17397859-FC50-45CC-AFAB-6CD7877498F9}" type="parTrans" cxnId="{34C9EDB0-5341-400D-BE88-2B72D08FFB63}">
      <dgm:prSet/>
      <dgm:spPr/>
      <dgm:t>
        <a:bodyPr/>
        <a:lstStyle/>
        <a:p>
          <a:endParaRPr lang="en-US"/>
        </a:p>
      </dgm:t>
    </dgm:pt>
    <dgm:pt modelId="{2E19DA39-853C-4E04-A033-93E734E7D3BD}" type="sibTrans" cxnId="{34C9EDB0-5341-400D-BE88-2B72D08FFB63}">
      <dgm:prSet/>
      <dgm:spPr/>
      <dgm:t>
        <a:bodyPr/>
        <a:lstStyle/>
        <a:p>
          <a:endParaRPr lang="en-US"/>
        </a:p>
      </dgm:t>
    </dgm:pt>
    <dgm:pt modelId="{E118500E-F43F-4583-938A-595C04E968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Designed a CNN Network Using </a:t>
          </a:r>
          <a:r>
            <a:rPr lang="en-US" dirty="0" err="1"/>
            <a:t>Keras</a:t>
          </a:r>
          <a:endParaRPr lang="en-US" dirty="0"/>
        </a:p>
      </dgm:t>
    </dgm:pt>
    <dgm:pt modelId="{4C7FFE17-9D9D-41AB-AB63-19BB9780566B}" type="parTrans" cxnId="{165F75E7-D114-4815-890C-65A916C2C640}">
      <dgm:prSet/>
      <dgm:spPr/>
      <dgm:t>
        <a:bodyPr/>
        <a:lstStyle/>
        <a:p>
          <a:endParaRPr lang="en-US"/>
        </a:p>
      </dgm:t>
    </dgm:pt>
    <dgm:pt modelId="{E5D6705B-FB7A-488F-AD3F-AA0E42196068}" type="sibTrans" cxnId="{165F75E7-D114-4815-890C-65A916C2C640}">
      <dgm:prSet/>
      <dgm:spPr/>
      <dgm:t>
        <a:bodyPr/>
        <a:lstStyle/>
        <a:p>
          <a:endParaRPr lang="en-US"/>
        </a:p>
      </dgm:t>
    </dgm:pt>
    <dgm:pt modelId="{C3A0AE95-AD91-4257-B65F-7D253B7F25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Trained Model on Kaggle Cloud Platform</a:t>
          </a:r>
        </a:p>
      </dgm:t>
    </dgm:pt>
    <dgm:pt modelId="{1E87E021-BB5F-425A-ABC4-6C1632AB6781}" type="parTrans" cxnId="{10915072-BAB9-4ACF-98D2-AB55844045F5}">
      <dgm:prSet/>
      <dgm:spPr/>
      <dgm:t>
        <a:bodyPr/>
        <a:lstStyle/>
        <a:p>
          <a:endParaRPr lang="en-US"/>
        </a:p>
      </dgm:t>
    </dgm:pt>
    <dgm:pt modelId="{41B1C9B7-0453-4965-BA24-34456CD0AA93}" type="sibTrans" cxnId="{10915072-BAB9-4ACF-98D2-AB55844045F5}">
      <dgm:prSet/>
      <dgm:spPr/>
      <dgm:t>
        <a:bodyPr/>
        <a:lstStyle/>
        <a:p>
          <a:endParaRPr lang="en-US"/>
        </a:p>
      </dgm:t>
    </dgm:pt>
    <dgm:pt modelId="{49D76421-AFF8-4DC7-8B88-3BE50DB00E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Evaluated on 500 validation images and 500 test images</a:t>
          </a:r>
        </a:p>
      </dgm:t>
    </dgm:pt>
    <dgm:pt modelId="{3EAFA94E-4151-485D-A52E-7A909C2DBD79}" type="parTrans" cxnId="{3D6EA69A-6ED1-46A0-88BA-7972607F0CCD}">
      <dgm:prSet/>
      <dgm:spPr/>
      <dgm:t>
        <a:bodyPr/>
        <a:lstStyle/>
        <a:p>
          <a:endParaRPr lang="en-US"/>
        </a:p>
      </dgm:t>
    </dgm:pt>
    <dgm:pt modelId="{BD2F6B75-0A62-4174-A95E-B0689065F607}" type="sibTrans" cxnId="{3D6EA69A-6ED1-46A0-88BA-7972607F0CCD}">
      <dgm:prSet/>
      <dgm:spPr/>
      <dgm:t>
        <a:bodyPr/>
        <a:lstStyle/>
        <a:p>
          <a:endParaRPr lang="en-US"/>
        </a:p>
      </dgm:t>
    </dgm:pt>
    <dgm:pt modelId="{6DF961D4-78B3-4364-BA37-1E2F96F29B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Test Accuracy: 99.8%</a:t>
          </a:r>
        </a:p>
      </dgm:t>
    </dgm:pt>
    <dgm:pt modelId="{6A97BB11-A4CD-4273-A32C-4D435EC75C77}" type="parTrans" cxnId="{4BCAE4D2-0BD8-44C6-83A6-14A12C625CC8}">
      <dgm:prSet/>
      <dgm:spPr/>
      <dgm:t>
        <a:bodyPr/>
        <a:lstStyle/>
        <a:p>
          <a:endParaRPr lang="en-US"/>
        </a:p>
      </dgm:t>
    </dgm:pt>
    <dgm:pt modelId="{9565FAF4-1E21-4124-A1C8-0568557F685F}" type="sibTrans" cxnId="{4BCAE4D2-0BD8-44C6-83A6-14A12C625CC8}">
      <dgm:prSet/>
      <dgm:spPr/>
      <dgm:t>
        <a:bodyPr/>
        <a:lstStyle/>
        <a:p>
          <a:endParaRPr lang="en-US"/>
        </a:p>
      </dgm:t>
    </dgm:pt>
    <dgm:pt modelId="{570B99E5-B70A-4470-8D31-90D7EAE94A32}" type="pres">
      <dgm:prSet presAssocID="{AAF60085-426B-408D-8D2B-2BAFEDC728FF}" presName="root" presStyleCnt="0">
        <dgm:presLayoutVars>
          <dgm:dir/>
          <dgm:resizeHandles val="exact"/>
        </dgm:presLayoutVars>
      </dgm:prSet>
      <dgm:spPr/>
    </dgm:pt>
    <dgm:pt modelId="{E74DC3AA-1006-4059-A7B6-9EA553AFF43E}" type="pres">
      <dgm:prSet presAssocID="{E72794F1-73C8-421B-B5B3-D442ACB5FACD}" presName="compNode" presStyleCnt="0"/>
      <dgm:spPr/>
    </dgm:pt>
    <dgm:pt modelId="{DEB01930-B6AF-4C2F-B719-37088BD77A30}" type="pres">
      <dgm:prSet presAssocID="{E72794F1-73C8-421B-B5B3-D442ACB5FACD}" presName="bgRect" presStyleLbl="bgShp" presStyleIdx="0" presStyleCnt="5"/>
      <dgm:spPr/>
    </dgm:pt>
    <dgm:pt modelId="{FB9CCFC5-CA60-4C4A-BEAD-A67E75B43722}" type="pres">
      <dgm:prSet presAssocID="{E72794F1-73C8-421B-B5B3-D442ACB5FAC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204FABDC-A871-4D6C-A155-073445E496FD}" type="pres">
      <dgm:prSet presAssocID="{E72794F1-73C8-421B-B5B3-D442ACB5FACD}" presName="spaceRect" presStyleCnt="0"/>
      <dgm:spPr/>
    </dgm:pt>
    <dgm:pt modelId="{7FD24A83-35C1-4924-9CEF-0ACD64244C07}" type="pres">
      <dgm:prSet presAssocID="{E72794F1-73C8-421B-B5B3-D442ACB5FACD}" presName="parTx" presStyleLbl="revTx" presStyleIdx="0" presStyleCnt="5">
        <dgm:presLayoutVars>
          <dgm:chMax val="0"/>
          <dgm:chPref val="0"/>
        </dgm:presLayoutVars>
      </dgm:prSet>
      <dgm:spPr/>
    </dgm:pt>
    <dgm:pt modelId="{F3D21B2A-9D13-4EFC-8C33-ADFA5E7A6036}" type="pres">
      <dgm:prSet presAssocID="{2E19DA39-853C-4E04-A033-93E734E7D3BD}" presName="sibTrans" presStyleCnt="0"/>
      <dgm:spPr/>
    </dgm:pt>
    <dgm:pt modelId="{0CCC3626-BE94-4BEB-A3D5-8793145C2175}" type="pres">
      <dgm:prSet presAssocID="{E118500E-F43F-4583-938A-595C04E96835}" presName="compNode" presStyleCnt="0"/>
      <dgm:spPr/>
    </dgm:pt>
    <dgm:pt modelId="{8F50042E-76D5-4B7C-A976-21706EE32995}" type="pres">
      <dgm:prSet presAssocID="{E118500E-F43F-4583-938A-595C04E96835}" presName="bgRect" presStyleLbl="bgShp" presStyleIdx="1" presStyleCnt="5"/>
      <dgm:spPr/>
    </dgm:pt>
    <dgm:pt modelId="{18D96568-C8AC-4D1B-84C3-7ED85EE2F8DC}" type="pres">
      <dgm:prSet presAssocID="{E118500E-F43F-4583-938A-595C04E9683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lette"/>
        </a:ext>
      </dgm:extLst>
    </dgm:pt>
    <dgm:pt modelId="{D0EDEB3E-F98B-4EBA-8D7A-8FB924710760}" type="pres">
      <dgm:prSet presAssocID="{E118500E-F43F-4583-938A-595C04E96835}" presName="spaceRect" presStyleCnt="0"/>
      <dgm:spPr/>
    </dgm:pt>
    <dgm:pt modelId="{663A6182-07FF-429F-B4A6-2616240A9AC4}" type="pres">
      <dgm:prSet presAssocID="{E118500E-F43F-4583-938A-595C04E96835}" presName="parTx" presStyleLbl="revTx" presStyleIdx="1" presStyleCnt="5">
        <dgm:presLayoutVars>
          <dgm:chMax val="0"/>
          <dgm:chPref val="0"/>
        </dgm:presLayoutVars>
      </dgm:prSet>
      <dgm:spPr/>
    </dgm:pt>
    <dgm:pt modelId="{A519F2EA-C538-41A2-9260-E6A78FC5CD0E}" type="pres">
      <dgm:prSet presAssocID="{E5D6705B-FB7A-488F-AD3F-AA0E42196068}" presName="sibTrans" presStyleCnt="0"/>
      <dgm:spPr/>
    </dgm:pt>
    <dgm:pt modelId="{78362536-1008-4929-9BDE-439C1B7F1FE0}" type="pres">
      <dgm:prSet presAssocID="{C3A0AE95-AD91-4257-B65F-7D253B7F25CB}" presName="compNode" presStyleCnt="0"/>
      <dgm:spPr/>
    </dgm:pt>
    <dgm:pt modelId="{186ED8E8-10E0-49AA-A8BC-2EB775975B09}" type="pres">
      <dgm:prSet presAssocID="{C3A0AE95-AD91-4257-B65F-7D253B7F25CB}" presName="bgRect" presStyleLbl="bgShp" presStyleIdx="2" presStyleCnt="5"/>
      <dgm:spPr/>
    </dgm:pt>
    <dgm:pt modelId="{53687985-A3B2-4029-974B-4731E1585CE6}" type="pres">
      <dgm:prSet presAssocID="{C3A0AE95-AD91-4257-B65F-7D253B7F25C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dy builder"/>
        </a:ext>
      </dgm:extLst>
    </dgm:pt>
    <dgm:pt modelId="{005000E0-16CF-4FC0-875F-159F39723FBF}" type="pres">
      <dgm:prSet presAssocID="{C3A0AE95-AD91-4257-B65F-7D253B7F25CB}" presName="spaceRect" presStyleCnt="0"/>
      <dgm:spPr/>
    </dgm:pt>
    <dgm:pt modelId="{0061CA96-452E-4D8B-BDE3-033ED0C1738B}" type="pres">
      <dgm:prSet presAssocID="{C3A0AE95-AD91-4257-B65F-7D253B7F25CB}" presName="parTx" presStyleLbl="revTx" presStyleIdx="2" presStyleCnt="5">
        <dgm:presLayoutVars>
          <dgm:chMax val="0"/>
          <dgm:chPref val="0"/>
        </dgm:presLayoutVars>
      </dgm:prSet>
      <dgm:spPr/>
    </dgm:pt>
    <dgm:pt modelId="{7CA59F72-537D-4E20-A33C-2E0FFC3B6ED0}" type="pres">
      <dgm:prSet presAssocID="{41B1C9B7-0453-4965-BA24-34456CD0AA93}" presName="sibTrans" presStyleCnt="0"/>
      <dgm:spPr/>
    </dgm:pt>
    <dgm:pt modelId="{F9C69DF7-EC3F-4A03-A5AC-D69603469907}" type="pres">
      <dgm:prSet presAssocID="{49D76421-AFF8-4DC7-8B88-3BE50DB00E84}" presName="compNode" presStyleCnt="0"/>
      <dgm:spPr/>
    </dgm:pt>
    <dgm:pt modelId="{08E69032-6665-46A0-9EEE-674235AF2BA4}" type="pres">
      <dgm:prSet presAssocID="{49D76421-AFF8-4DC7-8B88-3BE50DB00E84}" presName="bgRect" presStyleLbl="bgShp" presStyleIdx="3" presStyleCnt="5"/>
      <dgm:spPr/>
    </dgm:pt>
    <dgm:pt modelId="{704EC960-B0F2-4B62-A67B-662410A7760A}" type="pres">
      <dgm:prSet presAssocID="{49D76421-AFF8-4DC7-8B88-3BE50DB00E8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636CED6-F7CD-43A6-A310-45AABDFB7DBD}" type="pres">
      <dgm:prSet presAssocID="{49D76421-AFF8-4DC7-8B88-3BE50DB00E84}" presName="spaceRect" presStyleCnt="0"/>
      <dgm:spPr/>
    </dgm:pt>
    <dgm:pt modelId="{7D4C7404-494A-4B60-817F-645D94756C34}" type="pres">
      <dgm:prSet presAssocID="{49D76421-AFF8-4DC7-8B88-3BE50DB00E84}" presName="parTx" presStyleLbl="revTx" presStyleIdx="3" presStyleCnt="5">
        <dgm:presLayoutVars>
          <dgm:chMax val="0"/>
          <dgm:chPref val="0"/>
        </dgm:presLayoutVars>
      </dgm:prSet>
      <dgm:spPr/>
    </dgm:pt>
    <dgm:pt modelId="{24490346-945E-43C3-AB0F-40497A851922}" type="pres">
      <dgm:prSet presAssocID="{BD2F6B75-0A62-4174-A95E-B0689065F607}" presName="sibTrans" presStyleCnt="0"/>
      <dgm:spPr/>
    </dgm:pt>
    <dgm:pt modelId="{63097C02-EC50-4605-9F7A-693B09A11804}" type="pres">
      <dgm:prSet presAssocID="{6DF961D4-78B3-4364-BA37-1E2F96F29B4F}" presName="compNode" presStyleCnt="0"/>
      <dgm:spPr/>
    </dgm:pt>
    <dgm:pt modelId="{F80F8F09-4E32-4B5D-A495-BC05F3534929}" type="pres">
      <dgm:prSet presAssocID="{6DF961D4-78B3-4364-BA37-1E2F96F29B4F}" presName="bgRect" presStyleLbl="bgShp" presStyleIdx="4" presStyleCnt="5"/>
      <dgm:spPr/>
    </dgm:pt>
    <dgm:pt modelId="{CE11ED22-8E12-4EBF-AB67-022D7A5FC92C}" type="pres">
      <dgm:prSet presAssocID="{6DF961D4-78B3-4364-BA37-1E2F96F29B4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DAF281ED-41B2-42F4-839E-1AE1931BD676}" type="pres">
      <dgm:prSet presAssocID="{6DF961D4-78B3-4364-BA37-1E2F96F29B4F}" presName="spaceRect" presStyleCnt="0"/>
      <dgm:spPr/>
    </dgm:pt>
    <dgm:pt modelId="{8AD777DE-D182-4063-A8E4-91020E394B47}" type="pres">
      <dgm:prSet presAssocID="{6DF961D4-78B3-4364-BA37-1E2F96F29B4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0EA9202-0B0E-4CAB-85E5-9248A05EC6B4}" type="presOf" srcId="{AAF60085-426B-408D-8D2B-2BAFEDC728FF}" destId="{570B99E5-B70A-4470-8D31-90D7EAE94A32}" srcOrd="0" destOrd="0" presId="urn:microsoft.com/office/officeart/2018/2/layout/IconVerticalSolidList"/>
    <dgm:cxn modelId="{44036210-3DF9-4B2C-93B0-371EDE752AD2}" type="presOf" srcId="{49D76421-AFF8-4DC7-8B88-3BE50DB00E84}" destId="{7D4C7404-494A-4B60-817F-645D94756C34}" srcOrd="0" destOrd="0" presId="urn:microsoft.com/office/officeart/2018/2/layout/IconVerticalSolidList"/>
    <dgm:cxn modelId="{FEF9F512-34DB-4764-AF68-2150C403F50A}" type="presOf" srcId="{E118500E-F43F-4583-938A-595C04E96835}" destId="{663A6182-07FF-429F-B4A6-2616240A9AC4}" srcOrd="0" destOrd="0" presId="urn:microsoft.com/office/officeart/2018/2/layout/IconVerticalSolidList"/>
    <dgm:cxn modelId="{AB20A23C-8F2C-475E-9AC3-0B9FE8A12EDB}" type="presOf" srcId="{E72794F1-73C8-421B-B5B3-D442ACB5FACD}" destId="{7FD24A83-35C1-4924-9CEF-0ACD64244C07}" srcOrd="0" destOrd="0" presId="urn:microsoft.com/office/officeart/2018/2/layout/IconVerticalSolidList"/>
    <dgm:cxn modelId="{10915072-BAB9-4ACF-98D2-AB55844045F5}" srcId="{AAF60085-426B-408D-8D2B-2BAFEDC728FF}" destId="{C3A0AE95-AD91-4257-B65F-7D253B7F25CB}" srcOrd="2" destOrd="0" parTransId="{1E87E021-BB5F-425A-ABC4-6C1632AB6781}" sibTransId="{41B1C9B7-0453-4965-BA24-34456CD0AA93}"/>
    <dgm:cxn modelId="{3D6EA69A-6ED1-46A0-88BA-7972607F0CCD}" srcId="{AAF60085-426B-408D-8D2B-2BAFEDC728FF}" destId="{49D76421-AFF8-4DC7-8B88-3BE50DB00E84}" srcOrd="3" destOrd="0" parTransId="{3EAFA94E-4151-485D-A52E-7A909C2DBD79}" sibTransId="{BD2F6B75-0A62-4174-A95E-B0689065F607}"/>
    <dgm:cxn modelId="{34C9EDB0-5341-400D-BE88-2B72D08FFB63}" srcId="{AAF60085-426B-408D-8D2B-2BAFEDC728FF}" destId="{E72794F1-73C8-421B-B5B3-D442ACB5FACD}" srcOrd="0" destOrd="0" parTransId="{17397859-FC50-45CC-AFAB-6CD7877498F9}" sibTransId="{2E19DA39-853C-4E04-A033-93E734E7D3BD}"/>
    <dgm:cxn modelId="{D32CC0CA-7D18-4BFC-8091-E2319EDBBF56}" type="presOf" srcId="{C3A0AE95-AD91-4257-B65F-7D253B7F25CB}" destId="{0061CA96-452E-4D8B-BDE3-033ED0C1738B}" srcOrd="0" destOrd="0" presId="urn:microsoft.com/office/officeart/2018/2/layout/IconVerticalSolidList"/>
    <dgm:cxn modelId="{464FE1D0-B6E2-46CD-BA96-9C8D59EBD68F}" type="presOf" srcId="{6DF961D4-78B3-4364-BA37-1E2F96F29B4F}" destId="{8AD777DE-D182-4063-A8E4-91020E394B47}" srcOrd="0" destOrd="0" presId="urn:microsoft.com/office/officeart/2018/2/layout/IconVerticalSolidList"/>
    <dgm:cxn modelId="{4BCAE4D2-0BD8-44C6-83A6-14A12C625CC8}" srcId="{AAF60085-426B-408D-8D2B-2BAFEDC728FF}" destId="{6DF961D4-78B3-4364-BA37-1E2F96F29B4F}" srcOrd="4" destOrd="0" parTransId="{6A97BB11-A4CD-4273-A32C-4D435EC75C77}" sibTransId="{9565FAF4-1E21-4124-A1C8-0568557F685F}"/>
    <dgm:cxn modelId="{165F75E7-D114-4815-890C-65A916C2C640}" srcId="{AAF60085-426B-408D-8D2B-2BAFEDC728FF}" destId="{E118500E-F43F-4583-938A-595C04E96835}" srcOrd="1" destOrd="0" parTransId="{4C7FFE17-9D9D-41AB-AB63-19BB9780566B}" sibTransId="{E5D6705B-FB7A-488F-AD3F-AA0E42196068}"/>
    <dgm:cxn modelId="{46970D34-0B73-415E-B8EF-89342512804D}" type="presParOf" srcId="{570B99E5-B70A-4470-8D31-90D7EAE94A32}" destId="{E74DC3AA-1006-4059-A7B6-9EA553AFF43E}" srcOrd="0" destOrd="0" presId="urn:microsoft.com/office/officeart/2018/2/layout/IconVerticalSolidList"/>
    <dgm:cxn modelId="{BCCAEE7A-7DCB-4BDF-B6C7-536A2BAE16E3}" type="presParOf" srcId="{E74DC3AA-1006-4059-A7B6-9EA553AFF43E}" destId="{DEB01930-B6AF-4C2F-B719-37088BD77A30}" srcOrd="0" destOrd="0" presId="urn:microsoft.com/office/officeart/2018/2/layout/IconVerticalSolidList"/>
    <dgm:cxn modelId="{68CF2F87-77A1-405C-9089-48FAFE76A6E9}" type="presParOf" srcId="{E74DC3AA-1006-4059-A7B6-9EA553AFF43E}" destId="{FB9CCFC5-CA60-4C4A-BEAD-A67E75B43722}" srcOrd="1" destOrd="0" presId="urn:microsoft.com/office/officeart/2018/2/layout/IconVerticalSolidList"/>
    <dgm:cxn modelId="{2E4DDFE2-892B-4F3F-BE3C-065B21AD95AF}" type="presParOf" srcId="{E74DC3AA-1006-4059-A7B6-9EA553AFF43E}" destId="{204FABDC-A871-4D6C-A155-073445E496FD}" srcOrd="2" destOrd="0" presId="urn:microsoft.com/office/officeart/2018/2/layout/IconVerticalSolidList"/>
    <dgm:cxn modelId="{23898F16-E635-4486-B4A6-BB0D90A114AB}" type="presParOf" srcId="{E74DC3AA-1006-4059-A7B6-9EA553AFF43E}" destId="{7FD24A83-35C1-4924-9CEF-0ACD64244C07}" srcOrd="3" destOrd="0" presId="urn:microsoft.com/office/officeart/2018/2/layout/IconVerticalSolidList"/>
    <dgm:cxn modelId="{33029C9D-00C9-44C1-B663-498EE45C7158}" type="presParOf" srcId="{570B99E5-B70A-4470-8D31-90D7EAE94A32}" destId="{F3D21B2A-9D13-4EFC-8C33-ADFA5E7A6036}" srcOrd="1" destOrd="0" presId="urn:microsoft.com/office/officeart/2018/2/layout/IconVerticalSolidList"/>
    <dgm:cxn modelId="{95D9AFAD-819B-420E-A4FB-A6ADE2F81EDD}" type="presParOf" srcId="{570B99E5-B70A-4470-8D31-90D7EAE94A32}" destId="{0CCC3626-BE94-4BEB-A3D5-8793145C2175}" srcOrd="2" destOrd="0" presId="urn:microsoft.com/office/officeart/2018/2/layout/IconVerticalSolidList"/>
    <dgm:cxn modelId="{5F5A23A2-ADFE-49A6-83AB-C5B5A768BBBE}" type="presParOf" srcId="{0CCC3626-BE94-4BEB-A3D5-8793145C2175}" destId="{8F50042E-76D5-4B7C-A976-21706EE32995}" srcOrd="0" destOrd="0" presId="urn:microsoft.com/office/officeart/2018/2/layout/IconVerticalSolidList"/>
    <dgm:cxn modelId="{3E65DDA8-ED44-4D3C-9FF0-C66057E7CC28}" type="presParOf" srcId="{0CCC3626-BE94-4BEB-A3D5-8793145C2175}" destId="{18D96568-C8AC-4D1B-84C3-7ED85EE2F8DC}" srcOrd="1" destOrd="0" presId="urn:microsoft.com/office/officeart/2018/2/layout/IconVerticalSolidList"/>
    <dgm:cxn modelId="{A676B14D-9282-4CF5-927D-49D37210BE75}" type="presParOf" srcId="{0CCC3626-BE94-4BEB-A3D5-8793145C2175}" destId="{D0EDEB3E-F98B-4EBA-8D7A-8FB924710760}" srcOrd="2" destOrd="0" presId="urn:microsoft.com/office/officeart/2018/2/layout/IconVerticalSolidList"/>
    <dgm:cxn modelId="{255F7249-054C-4336-9787-87AA0FEBE99F}" type="presParOf" srcId="{0CCC3626-BE94-4BEB-A3D5-8793145C2175}" destId="{663A6182-07FF-429F-B4A6-2616240A9AC4}" srcOrd="3" destOrd="0" presId="urn:microsoft.com/office/officeart/2018/2/layout/IconVerticalSolidList"/>
    <dgm:cxn modelId="{42231A29-B6D4-4182-A1C2-2D0F111BF019}" type="presParOf" srcId="{570B99E5-B70A-4470-8D31-90D7EAE94A32}" destId="{A519F2EA-C538-41A2-9260-E6A78FC5CD0E}" srcOrd="3" destOrd="0" presId="urn:microsoft.com/office/officeart/2018/2/layout/IconVerticalSolidList"/>
    <dgm:cxn modelId="{7710C52A-2257-4C8C-8D38-FB7789C3C9A1}" type="presParOf" srcId="{570B99E5-B70A-4470-8D31-90D7EAE94A32}" destId="{78362536-1008-4929-9BDE-439C1B7F1FE0}" srcOrd="4" destOrd="0" presId="urn:microsoft.com/office/officeart/2018/2/layout/IconVerticalSolidList"/>
    <dgm:cxn modelId="{800F7C67-29D4-439E-9962-DF6A19E4768E}" type="presParOf" srcId="{78362536-1008-4929-9BDE-439C1B7F1FE0}" destId="{186ED8E8-10E0-49AA-A8BC-2EB775975B09}" srcOrd="0" destOrd="0" presId="urn:microsoft.com/office/officeart/2018/2/layout/IconVerticalSolidList"/>
    <dgm:cxn modelId="{17CC0803-F41D-4272-8A7D-94146340A96E}" type="presParOf" srcId="{78362536-1008-4929-9BDE-439C1B7F1FE0}" destId="{53687985-A3B2-4029-974B-4731E1585CE6}" srcOrd="1" destOrd="0" presId="urn:microsoft.com/office/officeart/2018/2/layout/IconVerticalSolidList"/>
    <dgm:cxn modelId="{D070D312-9C5E-4E2D-BA4B-680778FDEC96}" type="presParOf" srcId="{78362536-1008-4929-9BDE-439C1B7F1FE0}" destId="{005000E0-16CF-4FC0-875F-159F39723FBF}" srcOrd="2" destOrd="0" presId="urn:microsoft.com/office/officeart/2018/2/layout/IconVerticalSolidList"/>
    <dgm:cxn modelId="{9C884512-D103-4785-8AC1-48807E123067}" type="presParOf" srcId="{78362536-1008-4929-9BDE-439C1B7F1FE0}" destId="{0061CA96-452E-4D8B-BDE3-033ED0C1738B}" srcOrd="3" destOrd="0" presId="urn:microsoft.com/office/officeart/2018/2/layout/IconVerticalSolidList"/>
    <dgm:cxn modelId="{DAA09DB4-8985-4BB3-810C-C60B15560A84}" type="presParOf" srcId="{570B99E5-B70A-4470-8D31-90D7EAE94A32}" destId="{7CA59F72-537D-4E20-A33C-2E0FFC3B6ED0}" srcOrd="5" destOrd="0" presId="urn:microsoft.com/office/officeart/2018/2/layout/IconVerticalSolidList"/>
    <dgm:cxn modelId="{384CE349-30A5-442A-94F0-8E352C24BB9B}" type="presParOf" srcId="{570B99E5-B70A-4470-8D31-90D7EAE94A32}" destId="{F9C69DF7-EC3F-4A03-A5AC-D69603469907}" srcOrd="6" destOrd="0" presId="urn:microsoft.com/office/officeart/2018/2/layout/IconVerticalSolidList"/>
    <dgm:cxn modelId="{D9C0FC5E-126E-4954-A524-42B0B5AF0991}" type="presParOf" srcId="{F9C69DF7-EC3F-4A03-A5AC-D69603469907}" destId="{08E69032-6665-46A0-9EEE-674235AF2BA4}" srcOrd="0" destOrd="0" presId="urn:microsoft.com/office/officeart/2018/2/layout/IconVerticalSolidList"/>
    <dgm:cxn modelId="{744E8124-7FCA-42D2-801A-C69D0CAE8765}" type="presParOf" srcId="{F9C69DF7-EC3F-4A03-A5AC-D69603469907}" destId="{704EC960-B0F2-4B62-A67B-662410A7760A}" srcOrd="1" destOrd="0" presId="urn:microsoft.com/office/officeart/2018/2/layout/IconVerticalSolidList"/>
    <dgm:cxn modelId="{46DCE9CB-DE6E-4C13-ADE1-8C66728EFDBE}" type="presParOf" srcId="{F9C69DF7-EC3F-4A03-A5AC-D69603469907}" destId="{F636CED6-F7CD-43A6-A310-45AABDFB7DBD}" srcOrd="2" destOrd="0" presId="urn:microsoft.com/office/officeart/2018/2/layout/IconVerticalSolidList"/>
    <dgm:cxn modelId="{F29B8B63-4495-49ED-8E1E-13590D12CF3B}" type="presParOf" srcId="{F9C69DF7-EC3F-4A03-A5AC-D69603469907}" destId="{7D4C7404-494A-4B60-817F-645D94756C34}" srcOrd="3" destOrd="0" presId="urn:microsoft.com/office/officeart/2018/2/layout/IconVerticalSolidList"/>
    <dgm:cxn modelId="{D5C51091-F8A2-419B-8535-17DA911957B1}" type="presParOf" srcId="{570B99E5-B70A-4470-8D31-90D7EAE94A32}" destId="{24490346-945E-43C3-AB0F-40497A851922}" srcOrd="7" destOrd="0" presId="urn:microsoft.com/office/officeart/2018/2/layout/IconVerticalSolidList"/>
    <dgm:cxn modelId="{15F9ECFC-B30E-47E9-BBBE-8F736ADA91CD}" type="presParOf" srcId="{570B99E5-B70A-4470-8D31-90D7EAE94A32}" destId="{63097C02-EC50-4605-9F7A-693B09A11804}" srcOrd="8" destOrd="0" presId="urn:microsoft.com/office/officeart/2018/2/layout/IconVerticalSolidList"/>
    <dgm:cxn modelId="{A8D8E82B-EE15-4535-B336-8125A6640EEA}" type="presParOf" srcId="{63097C02-EC50-4605-9F7A-693B09A11804}" destId="{F80F8F09-4E32-4B5D-A495-BC05F3534929}" srcOrd="0" destOrd="0" presId="urn:microsoft.com/office/officeart/2018/2/layout/IconVerticalSolidList"/>
    <dgm:cxn modelId="{9FCAFD92-4C4E-45E3-8938-6EFEE2E34FC2}" type="presParOf" srcId="{63097C02-EC50-4605-9F7A-693B09A11804}" destId="{CE11ED22-8E12-4EBF-AB67-022D7A5FC92C}" srcOrd="1" destOrd="0" presId="urn:microsoft.com/office/officeart/2018/2/layout/IconVerticalSolidList"/>
    <dgm:cxn modelId="{ABDFB224-1ED4-4BE5-8EF3-CD8CDE04F844}" type="presParOf" srcId="{63097C02-EC50-4605-9F7A-693B09A11804}" destId="{DAF281ED-41B2-42F4-839E-1AE1931BD676}" srcOrd="2" destOrd="0" presId="urn:microsoft.com/office/officeart/2018/2/layout/IconVerticalSolidList"/>
    <dgm:cxn modelId="{69D40AB2-D02C-4944-AF54-AA5419C139CE}" type="presParOf" srcId="{63097C02-EC50-4605-9F7A-693B09A11804}" destId="{8AD777DE-D182-4063-A8E4-91020E394B4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5A8D7C-0C52-4A67-BF8A-A6697F87C607}">
      <dsp:nvSpPr>
        <dsp:cNvPr id="0" name=""/>
        <dsp:cNvSpPr/>
      </dsp:nvSpPr>
      <dsp:spPr>
        <a:xfrm>
          <a:off x="0" y="26874"/>
          <a:ext cx="4809064" cy="3597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Created a Region of Interest (ROI)</a:t>
          </a:r>
        </a:p>
      </dsp:txBody>
      <dsp:txXfrm>
        <a:off x="17563" y="44437"/>
        <a:ext cx="4773938" cy="324648"/>
      </dsp:txXfrm>
    </dsp:sp>
    <dsp:sp modelId="{FEAEA75B-883E-4376-ABC8-986D1BE0FE89}">
      <dsp:nvSpPr>
        <dsp:cNvPr id="0" name=""/>
        <dsp:cNvSpPr/>
      </dsp:nvSpPr>
      <dsp:spPr>
        <a:xfrm>
          <a:off x="0" y="429849"/>
          <a:ext cx="4809064" cy="35977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Capture the background</a:t>
          </a:r>
        </a:p>
      </dsp:txBody>
      <dsp:txXfrm>
        <a:off x="17563" y="447412"/>
        <a:ext cx="4773938" cy="324648"/>
      </dsp:txXfrm>
    </dsp:sp>
    <dsp:sp modelId="{6D5F8AAC-A33C-46AD-B703-EC3B3F31598A}">
      <dsp:nvSpPr>
        <dsp:cNvPr id="0" name=""/>
        <dsp:cNvSpPr/>
      </dsp:nvSpPr>
      <dsp:spPr>
        <a:xfrm>
          <a:off x="0" y="832823"/>
          <a:ext cx="4809064" cy="35977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Create a background mask</a:t>
          </a:r>
        </a:p>
      </dsp:txBody>
      <dsp:txXfrm>
        <a:off x="17563" y="850386"/>
        <a:ext cx="4773938" cy="324648"/>
      </dsp:txXfrm>
    </dsp:sp>
    <dsp:sp modelId="{5E5BE15B-6BE8-4915-AAC5-CFD15B8C2ACD}">
      <dsp:nvSpPr>
        <dsp:cNvPr id="0" name=""/>
        <dsp:cNvSpPr/>
      </dsp:nvSpPr>
      <dsp:spPr>
        <a:xfrm>
          <a:off x="0" y="1235798"/>
          <a:ext cx="4809064" cy="35977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Use thresholding to create a binary</a:t>
          </a:r>
        </a:p>
      </dsp:txBody>
      <dsp:txXfrm>
        <a:off x="17563" y="1253361"/>
        <a:ext cx="4773938" cy="324648"/>
      </dsp:txXfrm>
    </dsp:sp>
    <dsp:sp modelId="{0F9F4218-4C28-42B3-9F57-E0930D1CDCBC}">
      <dsp:nvSpPr>
        <dsp:cNvPr id="0" name=""/>
        <dsp:cNvSpPr/>
      </dsp:nvSpPr>
      <dsp:spPr>
        <a:xfrm>
          <a:off x="0" y="1638774"/>
          <a:ext cx="4809064" cy="359774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Capture data</a:t>
          </a:r>
        </a:p>
      </dsp:txBody>
      <dsp:txXfrm>
        <a:off x="17563" y="1656337"/>
        <a:ext cx="4773938" cy="3246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B01930-B6AF-4C2F-B719-37088BD77A30}">
      <dsp:nvSpPr>
        <dsp:cNvPr id="0" name=""/>
        <dsp:cNvSpPr/>
      </dsp:nvSpPr>
      <dsp:spPr>
        <a:xfrm>
          <a:off x="0" y="4413"/>
          <a:ext cx="6797675" cy="940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9CCFC5-CA60-4C4A-BEAD-A67E75B43722}">
      <dsp:nvSpPr>
        <dsp:cNvPr id="0" name=""/>
        <dsp:cNvSpPr/>
      </dsp:nvSpPr>
      <dsp:spPr>
        <a:xfrm>
          <a:off x="284404" y="215954"/>
          <a:ext cx="517099" cy="5170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D24A83-35C1-4924-9CEF-0ACD64244C07}">
      <dsp:nvSpPr>
        <dsp:cNvPr id="0" name=""/>
        <dsp:cNvSpPr/>
      </dsp:nvSpPr>
      <dsp:spPr>
        <a:xfrm>
          <a:off x="1085908" y="4413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Convert Images to NumPy Arrays</a:t>
          </a:r>
        </a:p>
      </dsp:txBody>
      <dsp:txXfrm>
        <a:off x="1085908" y="4413"/>
        <a:ext cx="5711766" cy="940180"/>
      </dsp:txXfrm>
    </dsp:sp>
    <dsp:sp modelId="{8F50042E-76D5-4B7C-A976-21706EE32995}">
      <dsp:nvSpPr>
        <dsp:cNvPr id="0" name=""/>
        <dsp:cNvSpPr/>
      </dsp:nvSpPr>
      <dsp:spPr>
        <a:xfrm>
          <a:off x="0" y="1179639"/>
          <a:ext cx="6797675" cy="940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D96568-C8AC-4D1B-84C3-7ED85EE2F8DC}">
      <dsp:nvSpPr>
        <dsp:cNvPr id="0" name=""/>
        <dsp:cNvSpPr/>
      </dsp:nvSpPr>
      <dsp:spPr>
        <a:xfrm>
          <a:off x="284404" y="1391180"/>
          <a:ext cx="517099" cy="5170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3A6182-07FF-429F-B4A6-2616240A9AC4}">
      <dsp:nvSpPr>
        <dsp:cNvPr id="0" name=""/>
        <dsp:cNvSpPr/>
      </dsp:nvSpPr>
      <dsp:spPr>
        <a:xfrm>
          <a:off x="1085908" y="1179639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Designed a CNN Network Using </a:t>
          </a:r>
          <a:r>
            <a:rPr lang="en-US" sz="1900" kern="1200" dirty="0" err="1"/>
            <a:t>Keras</a:t>
          </a:r>
          <a:endParaRPr lang="en-US" sz="1900" kern="1200" dirty="0"/>
        </a:p>
      </dsp:txBody>
      <dsp:txXfrm>
        <a:off x="1085908" y="1179639"/>
        <a:ext cx="5711766" cy="940180"/>
      </dsp:txXfrm>
    </dsp:sp>
    <dsp:sp modelId="{186ED8E8-10E0-49AA-A8BC-2EB775975B09}">
      <dsp:nvSpPr>
        <dsp:cNvPr id="0" name=""/>
        <dsp:cNvSpPr/>
      </dsp:nvSpPr>
      <dsp:spPr>
        <a:xfrm>
          <a:off x="0" y="2354865"/>
          <a:ext cx="6797675" cy="940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687985-A3B2-4029-974B-4731E1585CE6}">
      <dsp:nvSpPr>
        <dsp:cNvPr id="0" name=""/>
        <dsp:cNvSpPr/>
      </dsp:nvSpPr>
      <dsp:spPr>
        <a:xfrm>
          <a:off x="284404" y="2566406"/>
          <a:ext cx="517099" cy="5170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61CA96-452E-4D8B-BDE3-033ED0C1738B}">
      <dsp:nvSpPr>
        <dsp:cNvPr id="0" name=""/>
        <dsp:cNvSpPr/>
      </dsp:nvSpPr>
      <dsp:spPr>
        <a:xfrm>
          <a:off x="1085908" y="2354865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Trained Model on Kaggle Cloud Platform</a:t>
          </a:r>
        </a:p>
      </dsp:txBody>
      <dsp:txXfrm>
        <a:off x="1085908" y="2354865"/>
        <a:ext cx="5711766" cy="940180"/>
      </dsp:txXfrm>
    </dsp:sp>
    <dsp:sp modelId="{08E69032-6665-46A0-9EEE-674235AF2BA4}">
      <dsp:nvSpPr>
        <dsp:cNvPr id="0" name=""/>
        <dsp:cNvSpPr/>
      </dsp:nvSpPr>
      <dsp:spPr>
        <a:xfrm>
          <a:off x="0" y="3530091"/>
          <a:ext cx="6797675" cy="940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4EC960-B0F2-4B62-A67B-662410A7760A}">
      <dsp:nvSpPr>
        <dsp:cNvPr id="0" name=""/>
        <dsp:cNvSpPr/>
      </dsp:nvSpPr>
      <dsp:spPr>
        <a:xfrm>
          <a:off x="284404" y="3741632"/>
          <a:ext cx="517099" cy="5170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4C7404-494A-4B60-817F-645D94756C34}">
      <dsp:nvSpPr>
        <dsp:cNvPr id="0" name=""/>
        <dsp:cNvSpPr/>
      </dsp:nvSpPr>
      <dsp:spPr>
        <a:xfrm>
          <a:off x="1085908" y="3530091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Evaluated on 500 validation images and 500 test images</a:t>
          </a:r>
        </a:p>
      </dsp:txBody>
      <dsp:txXfrm>
        <a:off x="1085908" y="3530091"/>
        <a:ext cx="5711766" cy="940180"/>
      </dsp:txXfrm>
    </dsp:sp>
    <dsp:sp modelId="{F80F8F09-4E32-4B5D-A495-BC05F3534929}">
      <dsp:nvSpPr>
        <dsp:cNvPr id="0" name=""/>
        <dsp:cNvSpPr/>
      </dsp:nvSpPr>
      <dsp:spPr>
        <a:xfrm>
          <a:off x="0" y="4705317"/>
          <a:ext cx="6797675" cy="940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11ED22-8E12-4EBF-AB67-022D7A5FC92C}">
      <dsp:nvSpPr>
        <dsp:cNvPr id="0" name=""/>
        <dsp:cNvSpPr/>
      </dsp:nvSpPr>
      <dsp:spPr>
        <a:xfrm>
          <a:off x="284404" y="4916857"/>
          <a:ext cx="517099" cy="51709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D777DE-D182-4063-A8E4-91020E394B47}">
      <dsp:nvSpPr>
        <dsp:cNvPr id="0" name=""/>
        <dsp:cNvSpPr/>
      </dsp:nvSpPr>
      <dsp:spPr>
        <a:xfrm>
          <a:off x="1085908" y="4705317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Test Accuracy: 99.8%</a:t>
          </a:r>
        </a:p>
      </dsp:txBody>
      <dsp:txXfrm>
        <a:off x="1085908" y="4705317"/>
        <a:ext cx="5711766" cy="9401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810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8/10/2019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885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8/10/2019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191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8/10/2019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74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8/10/2019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16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8/10/2019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93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8/10/2019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8/10/2019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301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8/10/2019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201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079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55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642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7" r:id="rId5"/>
    <p:sldLayoutId id="2147483731" r:id="rId6"/>
    <p:sldLayoutId id="2147483732" r:id="rId7"/>
    <p:sldLayoutId id="2147483733" r:id="rId8"/>
    <p:sldLayoutId id="2147483736" r:id="rId9"/>
    <p:sldLayoutId id="2147483734" r:id="rId10"/>
    <p:sldLayoutId id="214748373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Human_Hand.jpg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5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6.pn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29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405C15-3E0C-4DF2-88F1-4E52BFB98F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519" r="9838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29" name="Rectangle 24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E7D80C-998E-48C0-ACC6-6B2586D08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939" y="640080"/>
            <a:ext cx="3659246" cy="285032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GESTURE JESTER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B91A91-A171-4E50-97C7-724037BBC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939" y="3812135"/>
            <a:ext cx="3659246" cy="1596655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BUILD, Test and enable your own Hand Gesture Recognition system</a:t>
            </a:r>
          </a:p>
          <a:p>
            <a:r>
              <a:rPr lang="en-US" sz="1800" dirty="0">
                <a:solidFill>
                  <a:srgbClr val="FFFFFF"/>
                </a:solidFill>
              </a:rPr>
              <a:t>Dylan Mendonca</a:t>
            </a:r>
          </a:p>
        </p:txBody>
      </p:sp>
      <p:cxnSp>
        <p:nvCxnSpPr>
          <p:cNvPr id="30" name="Straight Connector 26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5398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0" name="Rectangle 136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B18B36-C47C-4BCD-BD30-BAEEFC8B4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6432434" cy="1450757"/>
          </a:xfrm>
        </p:spPr>
        <p:txBody>
          <a:bodyPr>
            <a:normAutofit/>
          </a:bodyPr>
          <a:lstStyle/>
          <a:p>
            <a:r>
              <a:rPr lang="en-US" sz="3000"/>
              <a:t>Gesture Jester recognizes hand gestures in real-time using the power of Neural Networks</a:t>
            </a:r>
            <a:endParaRPr lang="en-US" sz="3000" dirty="0"/>
          </a:p>
        </p:txBody>
      </p:sp>
      <p:cxnSp>
        <p:nvCxnSpPr>
          <p:cNvPr id="1031" name="Straight Connector 138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76240" y="2267421"/>
            <a:ext cx="60350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9D557-5200-4D21-AB6F-2AE05CD21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2407436"/>
            <a:ext cx="6432434" cy="346165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Neural Networks 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Consist of layers 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Each layer uses fancy math to convert data to complex forms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Output layer gives you a final answer (probability, a number, etc.)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Requires training</a:t>
            </a:r>
          </a:p>
          <a:p>
            <a:pPr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Convolutional Neural Network is most frequently used architecture for image recognition</a:t>
            </a:r>
          </a:p>
          <a:p>
            <a:pPr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Inputs are pixel values</a:t>
            </a:r>
          </a:p>
          <a:p>
            <a:pPr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Outputs are probabilities of each gesture happening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Final answer is the one with the highest probability</a:t>
            </a:r>
          </a:p>
        </p:txBody>
      </p:sp>
      <p:pic>
        <p:nvPicPr>
          <p:cNvPr id="1028" name="Picture 4" descr="Image result for pixel image with values">
            <a:extLst>
              <a:ext uri="{FF2B5EF4-FFF2-40B4-BE49-F238E27FC236}">
                <a16:creationId xmlns:a16="http://schemas.microsoft.com/office/drawing/2014/main" id="{4088059A-06E2-4657-ADCD-AD9058D81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6687" y="1069194"/>
            <a:ext cx="4001315" cy="165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neural network to classify images">
            <a:extLst>
              <a:ext uri="{FF2B5EF4-FFF2-40B4-BE49-F238E27FC236}">
                <a16:creationId xmlns:a16="http://schemas.microsoft.com/office/drawing/2014/main" id="{DD6F1CE3-3DA2-4343-B5D0-9D21011C6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6686" y="3711420"/>
            <a:ext cx="4001315" cy="196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54321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0A913F90-4522-4E66-98B7-DC02FD8BB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5D9267-411B-4607-955E-FDEFEBFED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3955867"/>
            <a:ext cx="4809068" cy="2033446"/>
          </a:xfrm>
        </p:spPr>
        <p:txBody>
          <a:bodyPr anchor="t">
            <a:normAutofit/>
          </a:bodyPr>
          <a:lstStyle/>
          <a:p>
            <a:r>
              <a:rPr lang="en-US" sz="3700" dirty="0"/>
              <a:t>OpenCV (Fancy Photoshop for Coders) Helped Build  the Dataset</a:t>
            </a:r>
          </a:p>
        </p:txBody>
      </p:sp>
      <p:pic>
        <p:nvPicPr>
          <p:cNvPr id="18" name="Picture 17" descr="A picture containing person, man, wall, indoor&#10;&#10;Description automatically generated">
            <a:extLst>
              <a:ext uri="{FF2B5EF4-FFF2-40B4-BE49-F238E27FC236}">
                <a16:creationId xmlns:a16="http://schemas.microsoft.com/office/drawing/2014/main" id="{B029D784-BBEB-440E-B5B6-183CA17EC8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833868"/>
            <a:ext cx="3206044" cy="2404533"/>
          </a:xfrm>
          <a:prstGeom prst="rect">
            <a:avLst/>
          </a:prstGeom>
        </p:spPr>
      </p:pic>
      <p:pic>
        <p:nvPicPr>
          <p:cNvPr id="22" name="Picture 21" descr="A close up of a logo&#10;&#10;Description automatically generated">
            <a:extLst>
              <a:ext uri="{FF2B5EF4-FFF2-40B4-BE49-F238E27FC236}">
                <a16:creationId xmlns:a16="http://schemas.microsoft.com/office/drawing/2014/main" id="{2F95BF15-320A-40DB-85DC-2C74C7C60F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077" y="643270"/>
            <a:ext cx="2785838" cy="2785838"/>
          </a:xfrm>
          <a:prstGeom prst="rect">
            <a:avLst/>
          </a:prstGeom>
        </p:spPr>
      </p:pic>
      <p:pic>
        <p:nvPicPr>
          <p:cNvPr id="20" name="Picture 19" descr="A picture containing person, animal, hand, holding&#10;&#10;Description automatically generated">
            <a:extLst>
              <a:ext uri="{FF2B5EF4-FFF2-40B4-BE49-F238E27FC236}">
                <a16:creationId xmlns:a16="http://schemas.microsoft.com/office/drawing/2014/main" id="{513D0228-173B-4786-9D53-1C0E95FE55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905" y="643270"/>
            <a:ext cx="2785730" cy="2785730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4E369E2-CE06-4376-B557-4B5FE5B4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3955867"/>
            <a:ext cx="0" cy="2025423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6344C6FC-AA4A-4CB4-835E-C976EBC08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8763D1-2AB2-4A6C-814F-D0E9DCC07A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6947102"/>
              </p:ext>
            </p:extLst>
          </p:nvPr>
        </p:nvGraphicFramePr>
        <p:xfrm>
          <a:off x="6417733" y="3955867"/>
          <a:ext cx="4809064" cy="20254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608086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17B06-52F3-405B-9162-0233E59A5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Captured 1000 Training Images for 8 Unique Gestures</a:t>
            </a:r>
          </a:p>
        </p:txBody>
      </p:sp>
      <p:pic>
        <p:nvPicPr>
          <p:cNvPr id="5" name="Content Placeholder 4" descr="A close up of a mountain&#10;&#10;Description automatically generated">
            <a:extLst>
              <a:ext uri="{FF2B5EF4-FFF2-40B4-BE49-F238E27FC236}">
                <a16:creationId xmlns:a16="http://schemas.microsoft.com/office/drawing/2014/main" id="{30972771-73B1-40F6-9CD3-50A0FC08A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142" y="2551612"/>
            <a:ext cx="1556351" cy="1556351"/>
          </a:xfrm>
        </p:spPr>
      </p:pic>
      <p:pic>
        <p:nvPicPr>
          <p:cNvPr id="7" name="Picture 6" descr="A close up of a dinosaur&#10;&#10;Description automatically generated">
            <a:extLst>
              <a:ext uri="{FF2B5EF4-FFF2-40B4-BE49-F238E27FC236}">
                <a16:creationId xmlns:a16="http://schemas.microsoft.com/office/drawing/2014/main" id="{8FAF153A-39E3-4EDC-B2DA-120A5A4361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657" y="2551612"/>
            <a:ext cx="1556351" cy="1556351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795CD086-21A0-41A7-A279-9B9F46358B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433" y="2551612"/>
            <a:ext cx="1556351" cy="1556351"/>
          </a:xfrm>
          <a:prstGeom prst="rect">
            <a:avLst/>
          </a:prstGeom>
        </p:spPr>
      </p:pic>
      <p:pic>
        <p:nvPicPr>
          <p:cNvPr id="11" name="Picture 10" descr="A close up of an animal&#10;&#10;Description automatically generated">
            <a:extLst>
              <a:ext uri="{FF2B5EF4-FFF2-40B4-BE49-F238E27FC236}">
                <a16:creationId xmlns:a16="http://schemas.microsoft.com/office/drawing/2014/main" id="{AB12099B-E83D-4552-BB4B-2EAB3B996B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193" y="2520195"/>
            <a:ext cx="1556351" cy="1556351"/>
          </a:xfrm>
          <a:prstGeom prst="rect">
            <a:avLst/>
          </a:prstGeom>
        </p:spPr>
      </p:pic>
      <p:pic>
        <p:nvPicPr>
          <p:cNvPr id="13" name="Picture 12" descr="A close up of an animal&#10;&#10;Description automatically generated">
            <a:extLst>
              <a:ext uri="{FF2B5EF4-FFF2-40B4-BE49-F238E27FC236}">
                <a16:creationId xmlns:a16="http://schemas.microsoft.com/office/drawing/2014/main" id="{8C420999-1A1C-4624-B17C-D5FBBE2196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142" y="4567641"/>
            <a:ext cx="1556351" cy="1556351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F713F167-3CB5-4A16-A968-D45FD584C9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325" y="4567641"/>
            <a:ext cx="1556351" cy="1531458"/>
          </a:xfrm>
          <a:prstGeom prst="rect">
            <a:avLst/>
          </a:prstGeom>
        </p:spPr>
      </p:pic>
      <p:pic>
        <p:nvPicPr>
          <p:cNvPr id="17" name="Picture 16" descr="A close up of an animal&#10;&#10;Description automatically generated">
            <a:extLst>
              <a:ext uri="{FF2B5EF4-FFF2-40B4-BE49-F238E27FC236}">
                <a16:creationId xmlns:a16="http://schemas.microsoft.com/office/drawing/2014/main" id="{12D4FAA2-27C0-49A7-8B3F-9B082A3524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550" y="4567641"/>
            <a:ext cx="1531458" cy="1531458"/>
          </a:xfrm>
          <a:prstGeom prst="rect">
            <a:avLst/>
          </a:prstGeom>
        </p:spPr>
      </p:pic>
      <p:pic>
        <p:nvPicPr>
          <p:cNvPr id="19" name="Picture 18" descr="A silhouette of a person&#10;&#10;Description automatically generated">
            <a:extLst>
              <a:ext uri="{FF2B5EF4-FFF2-40B4-BE49-F238E27FC236}">
                <a16:creationId xmlns:a16="http://schemas.microsoft.com/office/drawing/2014/main" id="{E573FD8B-23A4-47DA-AFCE-60F74D853A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993" y="4567641"/>
            <a:ext cx="1531458" cy="153145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85215A0-F014-492B-B2EA-2F3E8A084408}"/>
              </a:ext>
            </a:extLst>
          </p:cNvPr>
          <p:cNvSpPr txBox="1"/>
          <p:nvPr/>
        </p:nvSpPr>
        <p:spPr>
          <a:xfrm>
            <a:off x="2465142" y="2136710"/>
            <a:ext cx="1556351" cy="383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Fist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88808D-8969-4248-BFB1-430C34C78B22}"/>
              </a:ext>
            </a:extLst>
          </p:cNvPr>
          <p:cNvSpPr txBox="1"/>
          <p:nvPr/>
        </p:nvSpPr>
        <p:spPr>
          <a:xfrm>
            <a:off x="4223656" y="2121642"/>
            <a:ext cx="1556351" cy="383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Five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14EF54-E83C-453C-B220-5A1032F975A1}"/>
              </a:ext>
            </a:extLst>
          </p:cNvPr>
          <p:cNvSpPr txBox="1"/>
          <p:nvPr/>
        </p:nvSpPr>
        <p:spPr>
          <a:xfrm>
            <a:off x="6161325" y="2110770"/>
            <a:ext cx="1531459" cy="383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None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DAAEC7-5DF4-4E43-A367-AE9EAFC3FC3E}"/>
              </a:ext>
            </a:extLst>
          </p:cNvPr>
          <p:cNvSpPr txBox="1"/>
          <p:nvPr/>
        </p:nvSpPr>
        <p:spPr>
          <a:xfrm>
            <a:off x="8068193" y="2058390"/>
            <a:ext cx="1531459" cy="383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Okay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04097A-B1A7-4B13-BB7D-844A240FBC74}"/>
              </a:ext>
            </a:extLst>
          </p:cNvPr>
          <p:cNvSpPr txBox="1"/>
          <p:nvPr/>
        </p:nvSpPr>
        <p:spPr>
          <a:xfrm>
            <a:off x="2477587" y="4151959"/>
            <a:ext cx="1531459" cy="383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Peace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A252B8-6872-4337-A98D-C80D4B5DAB4F}"/>
              </a:ext>
            </a:extLst>
          </p:cNvPr>
          <p:cNvSpPr txBox="1"/>
          <p:nvPr/>
        </p:nvSpPr>
        <p:spPr>
          <a:xfrm>
            <a:off x="4223656" y="4161131"/>
            <a:ext cx="1531459" cy="383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Straight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D1FBA2-389E-48A5-9464-26E06159F275}"/>
              </a:ext>
            </a:extLst>
          </p:cNvPr>
          <p:cNvSpPr txBox="1"/>
          <p:nvPr/>
        </p:nvSpPr>
        <p:spPr>
          <a:xfrm>
            <a:off x="6173770" y="4146059"/>
            <a:ext cx="1531459" cy="383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Rad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EEC8FD-DC47-4948-A868-F06F6E318CF2}"/>
              </a:ext>
            </a:extLst>
          </p:cNvPr>
          <p:cNvSpPr txBox="1"/>
          <p:nvPr/>
        </p:nvSpPr>
        <p:spPr>
          <a:xfrm>
            <a:off x="8093085" y="4161130"/>
            <a:ext cx="1531459" cy="383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Thumbs</a:t>
            </a:r>
          </a:p>
        </p:txBody>
      </p:sp>
    </p:spTree>
    <p:extLst>
      <p:ext uri="{BB962C8B-B14F-4D97-AF65-F5344CB8AC3E}">
        <p14:creationId xmlns:p14="http://schemas.microsoft.com/office/powerpoint/2010/main" val="2751895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592FBF-9B4E-4976-B3C9-3CAEEC0AF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Trained, Validated and Tested Model using </a:t>
            </a:r>
            <a:r>
              <a:rPr lang="en-US" sz="3600" dirty="0" err="1">
                <a:solidFill>
                  <a:schemeClr val="bg1"/>
                </a:solidFill>
              </a:rPr>
              <a:t>Keras</a:t>
            </a:r>
            <a:r>
              <a:rPr lang="en-US" sz="3600" dirty="0">
                <a:solidFill>
                  <a:schemeClr val="bg1"/>
                </a:solidFill>
              </a:rPr>
              <a:t> on Kaggle’s Cloud Platform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F3110D-8FD1-4742-B28D-21194639DE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0290074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 descr="Image result for numpy logo">
            <a:extLst>
              <a:ext uri="{FF2B5EF4-FFF2-40B4-BE49-F238E27FC236}">
                <a16:creationId xmlns:a16="http://schemas.microsoft.com/office/drawing/2014/main" id="{A6120E60-763C-40D2-9D53-6364B30BD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895" y="833797"/>
            <a:ext cx="1258723" cy="49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keras logo">
            <a:extLst>
              <a:ext uri="{FF2B5EF4-FFF2-40B4-BE49-F238E27FC236}">
                <a16:creationId xmlns:a16="http://schemas.microsoft.com/office/drawing/2014/main" id="{FBC8FEA5-E765-4EF9-91D6-73EC3324F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4424" y="2093609"/>
            <a:ext cx="1427030" cy="40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opencv logo">
            <a:extLst>
              <a:ext uri="{FF2B5EF4-FFF2-40B4-BE49-F238E27FC236}">
                <a16:creationId xmlns:a16="http://schemas.microsoft.com/office/drawing/2014/main" id="{8CD22593-4496-4907-ADB9-46A54073A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389" y="712319"/>
            <a:ext cx="601976" cy="74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kaggle logo">
            <a:extLst>
              <a:ext uri="{FF2B5EF4-FFF2-40B4-BE49-F238E27FC236}">
                <a16:creationId xmlns:a16="http://schemas.microsoft.com/office/drawing/2014/main" id="{A06E1704-3034-4D42-972A-D476B44A9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7365" y="3184456"/>
            <a:ext cx="1233158" cy="56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162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B388C2-6159-4601-AC1B-F64AD1E20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Created a </a:t>
            </a:r>
            <a:r>
              <a:rPr lang="en-US" dirty="0" err="1"/>
              <a:t>PyGame</a:t>
            </a:r>
            <a:r>
              <a:rPr lang="en-US" dirty="0"/>
              <a:t> Music Application and Triggered Commands Using 6 Gestures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6573" y="1895846"/>
            <a:ext cx="97840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 descr="Image result for pygame logo">
            <a:extLst>
              <a:ext uri="{FF2B5EF4-FFF2-40B4-BE49-F238E27FC236}">
                <a16:creationId xmlns:a16="http://schemas.microsoft.com/office/drawing/2014/main" id="{199FA8D7-DABE-4457-9FAD-53752600E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1509" y="3540201"/>
            <a:ext cx="3031484" cy="89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87438-6CC0-4220-833B-B0D9860D2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460" y="2108201"/>
            <a:ext cx="6388260" cy="376089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Created Music App using </a:t>
            </a:r>
            <a:r>
              <a:rPr lang="en-US" dirty="0" err="1"/>
              <a:t>PyGame</a:t>
            </a:r>
            <a:endParaRPr lang="en-US" dirty="0"/>
          </a:p>
          <a:p>
            <a:pPr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Created Gesture Bindings</a:t>
            </a:r>
          </a:p>
          <a:p>
            <a:pPr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Gestures Used: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b="1" u="sng" dirty="0"/>
              <a:t>Rad:</a:t>
            </a:r>
            <a:r>
              <a:rPr lang="en-US" b="1" dirty="0"/>
              <a:t> </a:t>
            </a:r>
            <a:r>
              <a:rPr lang="en-US" dirty="0"/>
              <a:t>Loads Song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b="1" u="sng" dirty="0"/>
              <a:t>Fist:</a:t>
            </a:r>
            <a:r>
              <a:rPr lang="en-US" dirty="0"/>
              <a:t> Plays/Un-pause Song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b="1" u="sng" dirty="0"/>
              <a:t>Five:</a:t>
            </a:r>
            <a:r>
              <a:rPr lang="en-US" dirty="0"/>
              <a:t> Pause Song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b="1" u="sng" dirty="0"/>
              <a:t>Okay:</a:t>
            </a:r>
            <a:r>
              <a:rPr lang="en-US" dirty="0"/>
              <a:t> Increase Volume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b="1" u="sng" dirty="0"/>
              <a:t>Peace:</a:t>
            </a:r>
            <a:r>
              <a:rPr lang="en-US" dirty="0"/>
              <a:t> Decrease Volume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b="1" u="sng" dirty="0"/>
              <a:t>Straight:</a:t>
            </a:r>
            <a:r>
              <a:rPr lang="en-US" dirty="0"/>
              <a:t> Stop Song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b="1" u="sng" dirty="0"/>
              <a:t>None:</a:t>
            </a:r>
            <a:r>
              <a:rPr lang="en-US" dirty="0"/>
              <a:t> Do Nothing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E4CE3CF-6887-4947-8090-EC10F183F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53104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9095E4-6E2E-435A-92FB-A414A798A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>
                <a:solidFill>
                  <a:schemeClr val="tx1">
                    <a:lumMod val="85000"/>
                    <a:lumOff val="15000"/>
                  </a:schemeClr>
                </a:solidFill>
              </a:rPr>
              <a:t>DEMO</a:t>
            </a: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0646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B2117-55A9-4156-9A38-8930369D8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There are a few improvements to be made…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8A0AB-DDF2-480B-B14B-49FD33B87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Recognize any hand without using background subtraction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Need a lot more training data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Use Pre-trained Models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Recognize Dynamic Gestures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Integrate Model with Alexa or </a:t>
            </a:r>
            <a:r>
              <a:rPr lang="en-US" sz="2400"/>
              <a:t>Google Home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2182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1C109B-F9A8-4B15-BC2E-0B9AB3BDF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QUESTIONS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C0BC982-C9FF-478E-9BFA-7C30B3BA05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769" r="2" b="2"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1653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2741"/>
      </a:dk2>
      <a:lt2>
        <a:srgbClr val="E2E7E8"/>
      </a:lt2>
      <a:accent1>
        <a:srgbClr val="CD958B"/>
      </a:accent1>
      <a:accent2>
        <a:srgbClr val="C09C6C"/>
      </a:accent2>
      <a:accent3>
        <a:srgbClr val="A7A673"/>
      </a:accent3>
      <a:accent4>
        <a:srgbClr val="8FAB66"/>
      </a:accent4>
      <a:accent5>
        <a:srgbClr val="81AE77"/>
      </a:accent5>
      <a:accent6>
        <a:srgbClr val="6BB37D"/>
      </a:accent6>
      <a:hlink>
        <a:srgbClr val="5A8B95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274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Courier New</vt:lpstr>
      <vt:lpstr>RetrospectVTI</vt:lpstr>
      <vt:lpstr>GESTURE JESTER</vt:lpstr>
      <vt:lpstr>Gesture Jester recognizes hand gestures in real-time using the power of Neural Networks</vt:lpstr>
      <vt:lpstr>OpenCV (Fancy Photoshop for Coders) Helped Build  the Dataset</vt:lpstr>
      <vt:lpstr>Captured 1000 Training Images for 8 Unique Gestures</vt:lpstr>
      <vt:lpstr>Trained, Validated and Tested Model using Keras on Kaggle’s Cloud Platform</vt:lpstr>
      <vt:lpstr>Created a PyGame Music Application and Triggered Commands Using 6 Gestures</vt:lpstr>
      <vt:lpstr>DEMO</vt:lpstr>
      <vt:lpstr>There are a few improvements to be made…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GESTURE JESTER</dc:title>
  <dc:creator>Dylan Mendonca</dc:creator>
  <cp:lastModifiedBy>Dylan Mendonca</cp:lastModifiedBy>
  <cp:revision>2</cp:revision>
  <dcterms:created xsi:type="dcterms:W3CDTF">2019-08-08T14:07:45Z</dcterms:created>
  <dcterms:modified xsi:type="dcterms:W3CDTF">2019-08-10T06:44:02Z</dcterms:modified>
</cp:coreProperties>
</file>