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3D8-E11D-4517-808D-BDA2C444334B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D077-9E53-475D-BE21-FF814DA92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3D8-E11D-4517-808D-BDA2C444334B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D077-9E53-475D-BE21-FF814DA92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3D8-E11D-4517-808D-BDA2C444334B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D077-9E53-475D-BE21-FF814DA92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3D8-E11D-4517-808D-BDA2C444334B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D077-9E53-475D-BE21-FF814DA92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3D8-E11D-4517-808D-BDA2C444334B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D077-9E53-475D-BE21-FF814DA92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3D8-E11D-4517-808D-BDA2C444334B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D077-9E53-475D-BE21-FF814DA92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3D8-E11D-4517-808D-BDA2C444334B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D077-9E53-475D-BE21-FF814DA92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3D8-E11D-4517-808D-BDA2C444334B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D077-9E53-475D-BE21-FF814DA92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3D8-E11D-4517-808D-BDA2C444334B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D077-9E53-475D-BE21-FF814DA92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3D8-E11D-4517-808D-BDA2C444334B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D077-9E53-475D-BE21-FF814DA92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F3D8-E11D-4517-808D-BDA2C444334B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D077-9E53-475D-BE21-FF814DA92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9F3D8-E11D-4517-808D-BDA2C444334B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6D077-9E53-475D-BE21-FF814DA92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ahout.apache.org/users/recommender/userbased-5-minute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downloads/packages/eclipse-ide-java-ee-developers/mars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mvnrepository.com/artifact/org.apache.mahout/mahout-core/0.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Setup for Mahout User based and Item based Recommendations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Give ClassName</a:t>
            </a:r>
            <a:br>
              <a:rPr lang="en-US" sz="1600" dirty="0" smtClean="0"/>
            </a:br>
            <a:r>
              <a:rPr lang="en-US" sz="1600" dirty="0" smtClean="0"/>
              <a:t> as “UserBasedRecommendation” and select the marked checkbox (If building Item based recommendation give class name as “</a:t>
            </a:r>
            <a:r>
              <a:rPr lang="en-US" sz="1600" dirty="0" err="1" smtClean="0"/>
              <a:t>ItemBasedRecommendation</a:t>
            </a:r>
            <a:r>
              <a:rPr lang="en-US" sz="1600" dirty="0" smtClean="0"/>
              <a:t>”)</a:t>
            </a:r>
            <a:endParaRPr lang="en-US" sz="1600" dirty="0"/>
          </a:p>
        </p:txBody>
      </p:sp>
      <p:pic>
        <p:nvPicPr>
          <p:cNvPr id="8194" name="Picture 2" descr="C:\Users\Bharat\Pictures\Capture9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38294" y="1600200"/>
            <a:ext cx="4067411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Now, below screen appears , which is your program.</a:t>
            </a:r>
            <a:endParaRPr lang="en-US" sz="1600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46960" y="2716371"/>
            <a:ext cx="4450080" cy="229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600" dirty="0" smtClean="0"/>
              <a:t>Write recommendation logic in between as Highlighted.</a:t>
            </a:r>
            <a:br>
              <a:rPr lang="en-US" sz="1600" dirty="0" smtClean="0"/>
            </a:br>
            <a:r>
              <a:rPr lang="en-US" sz="1600" dirty="0" smtClean="0"/>
              <a:t>Make sure to import all the mentioned things (Copy/Paste from ProgramSkeleton file).</a:t>
            </a:r>
            <a:br>
              <a:rPr lang="en-US" sz="1600" dirty="0" smtClean="0"/>
            </a:br>
            <a:r>
              <a:rPr lang="en-US" sz="1600" dirty="0" smtClean="0"/>
              <a:t>Make sure to have try and catch block in place.</a:t>
            </a:r>
            <a:endParaRPr lang="en-US" sz="1600" dirty="0"/>
          </a:p>
        </p:txBody>
      </p:sp>
      <p:pic>
        <p:nvPicPr>
          <p:cNvPr id="10245" name="Picture 5" descr="C:\Users\Bharat\Pictures\Capture1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47800"/>
            <a:ext cx="6880225" cy="46344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Structure/Logic of your program</a:t>
            </a:r>
            <a:endParaRPr lang="en-US" dirty="0"/>
          </a:p>
        </p:txBody>
      </p:sp>
      <p:pic>
        <p:nvPicPr>
          <p:cNvPr id="11266" name="Picture 2" descr="C:\Users\Bharat\Pictures\Capture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5963" y="1447800"/>
            <a:ext cx="7712075" cy="4967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After creating program, right click on screen and Run As -&gt; Java Application</a:t>
            </a:r>
            <a:br>
              <a:rPr lang="en-US" sz="1600" dirty="0" smtClean="0"/>
            </a:br>
            <a:r>
              <a:rPr lang="en-US" sz="1600" dirty="0" smtClean="0"/>
              <a:t>See </a:t>
            </a:r>
            <a:r>
              <a:rPr lang="en-US" sz="1600" smtClean="0"/>
              <a:t>the output in console part.</a:t>
            </a:r>
            <a:endParaRPr lang="en-US" sz="16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00200"/>
            <a:ext cx="70485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References </a:t>
            </a:r>
            <a:br>
              <a:rPr lang="en-US" sz="1600" dirty="0" smtClean="0"/>
            </a:br>
            <a:r>
              <a:rPr lang="en-US" sz="1600" dirty="0" smtClean="0"/>
              <a:t>(Use this for detailed explanation on algorithms)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https://mahout.apache.org/users/recommender/userbased-5-minutes.html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eclipse or any other Development environment you are familiar with (for JAVA)</a:t>
            </a:r>
          </a:p>
          <a:p>
            <a:pPr>
              <a:buNone/>
            </a:pPr>
            <a:endParaRPr lang="en-US" sz="2200" dirty="0" smtClean="0">
              <a:hlinkClick r:id="rId2"/>
            </a:endParaRPr>
          </a:p>
          <a:p>
            <a:pPr>
              <a:buNone/>
            </a:pPr>
            <a:r>
              <a:rPr lang="en-US" sz="2200" dirty="0" smtClean="0">
                <a:hlinkClick r:id="rId2"/>
              </a:rPr>
              <a:t>http://www.eclipse.org/downloads/packages/eclipse-ide-java-ee-developers/mars2</a:t>
            </a:r>
            <a:endParaRPr lang="en-US" sz="22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eclipse go to file-&gt;new-&gt;other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981200"/>
            <a:ext cx="5791199" cy="281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Others, click on maven project and click on next.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60220" y="1756251"/>
            <a:ext cx="5623560" cy="4213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next on this screen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99422" y="1600200"/>
            <a:ext cx="494515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next on this screen also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9009" y="1600200"/>
            <a:ext cx="484598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 Project Related Name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4743" y="1600200"/>
            <a:ext cx="485451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Click on pom.xml and copy/paste highlighted part (highlighted part is available on this link)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hlinkClick r:id="rId2"/>
              </a:rPr>
              <a:t>http://mvnrepository.com/artifact/org.apache.mahout/mahout-core/0.9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146" name="Picture 2" descr="C:\Users\Bharat\Pictures\Capture7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919618"/>
            <a:ext cx="8229600" cy="38871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Right Click on src/main/java</a:t>
            </a:r>
            <a:br>
              <a:rPr lang="en-US" dirty="0" smtClean="0"/>
            </a:br>
            <a:r>
              <a:rPr lang="en-US" dirty="0" smtClean="0"/>
              <a:t>select new -&gt;class.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77218" y="1600200"/>
            <a:ext cx="438956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111</Words>
  <Application>Microsoft Office PowerPoint</Application>
  <PresentationFormat>On-screen Show (4:3)</PresentationFormat>
  <Paragraphs>18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Environment Setup for Mahout User based and Item based Recommendations</vt:lpstr>
      <vt:lpstr>Slide 2</vt:lpstr>
      <vt:lpstr>In eclipse go to file-&gt;new-&gt;other</vt:lpstr>
      <vt:lpstr>In Others, click on maven project and click on next.</vt:lpstr>
      <vt:lpstr>Click next on this screen</vt:lpstr>
      <vt:lpstr>Click next on this screen also</vt:lpstr>
      <vt:lpstr>Give Project Related Name</vt:lpstr>
      <vt:lpstr> Click on pom.xml and copy/paste highlighted part (highlighted part is available on this link) http://mvnrepository.com/artifact/org.apache.mahout/mahout-core/0.9 </vt:lpstr>
      <vt:lpstr>Right Click on src/main/java select new -&gt;class.</vt:lpstr>
      <vt:lpstr>Give ClassName  as “UserBasedRecommendation” and select the marked checkbox (If building Item based recommendation give class name as “ItemBasedRecommendation”)</vt:lpstr>
      <vt:lpstr>Now, below screen appears , which is your program.</vt:lpstr>
      <vt:lpstr>Write recommendation logic in between as Highlighted. Make sure to import all the mentioned things (Copy/Paste from ProgramSkeleton file). Make sure to have try and catch block in place.</vt:lpstr>
      <vt:lpstr>Structure/Logic of your program</vt:lpstr>
      <vt:lpstr>After creating program, right click on screen and Run As -&gt; Java Application See the output in console part.</vt:lpstr>
      <vt:lpstr>References  (Use this for detailed explanation on algorithms)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 Setup for Mahout User based and Item based Recommendations</dc:title>
  <dc:creator>BharatRPatel</dc:creator>
  <cp:lastModifiedBy>BharatRPatel</cp:lastModifiedBy>
  <cp:revision>46</cp:revision>
  <dcterms:created xsi:type="dcterms:W3CDTF">2016-03-21T00:08:42Z</dcterms:created>
  <dcterms:modified xsi:type="dcterms:W3CDTF">2016-03-21T02:22:06Z</dcterms:modified>
</cp:coreProperties>
</file>