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12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943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B89F23-1D84-481D-87AA-2F440CD68D3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C929099-A737-42A6-BD99-E34CA811E264}">
      <dgm:prSet phldrT="[Text]"/>
      <dgm:spPr/>
      <dgm:t>
        <a:bodyPr/>
        <a:lstStyle/>
        <a:p>
          <a:r>
            <a:rPr lang="en-CA" dirty="0"/>
            <a:t>1</a:t>
          </a:r>
        </a:p>
      </dgm:t>
    </dgm:pt>
    <dgm:pt modelId="{6C2A62F1-A344-4975-BF49-C4F98AD4F253}" type="parTrans" cxnId="{25DCC465-000A-489F-B705-B139DC16D48A}">
      <dgm:prSet/>
      <dgm:spPr/>
      <dgm:t>
        <a:bodyPr/>
        <a:lstStyle/>
        <a:p>
          <a:endParaRPr lang="en-CA"/>
        </a:p>
      </dgm:t>
    </dgm:pt>
    <dgm:pt modelId="{3661937B-2259-4052-A678-6F93AB9741AD}" type="sibTrans" cxnId="{25DCC465-000A-489F-B705-B139DC16D48A}">
      <dgm:prSet/>
      <dgm:spPr/>
      <dgm:t>
        <a:bodyPr/>
        <a:lstStyle/>
        <a:p>
          <a:endParaRPr lang="en-CA"/>
        </a:p>
      </dgm:t>
    </dgm:pt>
    <dgm:pt modelId="{F6251E1C-72BA-403C-B9F6-FF9FE6CADD95}">
      <dgm:prSet phldrT="[Text]"/>
      <dgm:spPr/>
      <dgm:t>
        <a:bodyPr/>
        <a:lstStyle/>
        <a:p>
          <a:r>
            <a:rPr lang="en-CA" dirty="0"/>
            <a:t>Divide the Genome into the chunks of 500 nucleotides</a:t>
          </a:r>
        </a:p>
      </dgm:t>
    </dgm:pt>
    <dgm:pt modelId="{0EB3CD84-152D-443D-9D0C-0F314096DE9D}" type="parTrans" cxnId="{8B02D5F1-FCF4-4A6C-91D3-E56676848B26}">
      <dgm:prSet/>
      <dgm:spPr/>
      <dgm:t>
        <a:bodyPr/>
        <a:lstStyle/>
        <a:p>
          <a:endParaRPr lang="en-CA"/>
        </a:p>
      </dgm:t>
    </dgm:pt>
    <dgm:pt modelId="{55D09D4D-62C1-4739-8345-BACEDBD25BF2}" type="sibTrans" cxnId="{8B02D5F1-FCF4-4A6C-91D3-E56676848B26}">
      <dgm:prSet/>
      <dgm:spPr/>
      <dgm:t>
        <a:bodyPr/>
        <a:lstStyle/>
        <a:p>
          <a:endParaRPr lang="en-CA"/>
        </a:p>
      </dgm:t>
    </dgm:pt>
    <dgm:pt modelId="{64E761B9-59E2-4236-8DFD-BB989ED80F0E}">
      <dgm:prSet phldrT="[Text]"/>
      <dgm:spPr/>
      <dgm:t>
        <a:bodyPr/>
        <a:lstStyle/>
        <a:p>
          <a:r>
            <a:rPr lang="en-CA" dirty="0"/>
            <a:t>2</a:t>
          </a:r>
        </a:p>
      </dgm:t>
    </dgm:pt>
    <dgm:pt modelId="{92281F5B-26ED-4995-AFFA-5878AB8EF483}" type="parTrans" cxnId="{F16B0642-C43C-42F0-88A3-DBB3504E19E0}">
      <dgm:prSet/>
      <dgm:spPr/>
      <dgm:t>
        <a:bodyPr/>
        <a:lstStyle/>
        <a:p>
          <a:endParaRPr lang="en-CA"/>
        </a:p>
      </dgm:t>
    </dgm:pt>
    <dgm:pt modelId="{7EE40720-3571-47E6-8A3D-8864ABC2101C}" type="sibTrans" cxnId="{F16B0642-C43C-42F0-88A3-DBB3504E19E0}">
      <dgm:prSet/>
      <dgm:spPr/>
      <dgm:t>
        <a:bodyPr/>
        <a:lstStyle/>
        <a:p>
          <a:endParaRPr lang="en-CA"/>
        </a:p>
      </dgm:t>
    </dgm:pt>
    <dgm:pt modelId="{9EC3DC3A-A7A2-48E7-B7B9-F134A9C388DC}">
      <dgm:prSet phldrT="[Text]"/>
      <dgm:spPr/>
      <dgm:t>
        <a:bodyPr/>
        <a:lstStyle/>
        <a:p>
          <a:r>
            <a:rPr lang="en-CA" dirty="0"/>
            <a:t>Analyze each chunks and see if there are any 9-mers being repeated more than 3 times</a:t>
          </a:r>
        </a:p>
      </dgm:t>
    </dgm:pt>
    <dgm:pt modelId="{958B338D-0CF1-4D5D-A34B-C3C144094466}" type="parTrans" cxnId="{9D955022-4CA7-4223-8D38-8AED07C364EB}">
      <dgm:prSet/>
      <dgm:spPr/>
      <dgm:t>
        <a:bodyPr/>
        <a:lstStyle/>
        <a:p>
          <a:endParaRPr lang="en-CA"/>
        </a:p>
      </dgm:t>
    </dgm:pt>
    <dgm:pt modelId="{11C25B9B-7FA9-4997-9833-E0B3053C0BD4}" type="sibTrans" cxnId="{9D955022-4CA7-4223-8D38-8AED07C364EB}">
      <dgm:prSet/>
      <dgm:spPr/>
      <dgm:t>
        <a:bodyPr/>
        <a:lstStyle/>
        <a:p>
          <a:endParaRPr lang="en-CA"/>
        </a:p>
      </dgm:t>
    </dgm:pt>
    <dgm:pt modelId="{7755347E-5DE3-4F98-B1C0-1CB8B3AB34DE}">
      <dgm:prSet phldrT="[Text]"/>
      <dgm:spPr/>
      <dgm:t>
        <a:bodyPr/>
        <a:lstStyle/>
        <a:p>
          <a:r>
            <a:rPr lang="en-CA" dirty="0"/>
            <a:t>3</a:t>
          </a:r>
        </a:p>
      </dgm:t>
    </dgm:pt>
    <dgm:pt modelId="{23268A9E-5354-4F82-9285-C3D5370ADDA6}" type="parTrans" cxnId="{2D7CD13F-00CB-40A2-8BF3-DB8D1AFCBA94}">
      <dgm:prSet/>
      <dgm:spPr/>
      <dgm:t>
        <a:bodyPr/>
        <a:lstStyle/>
        <a:p>
          <a:endParaRPr lang="en-CA"/>
        </a:p>
      </dgm:t>
    </dgm:pt>
    <dgm:pt modelId="{E31FDD1F-AC31-473C-A6D8-9F8E3A614EFD}" type="sibTrans" cxnId="{2D7CD13F-00CB-40A2-8BF3-DB8D1AFCBA94}">
      <dgm:prSet/>
      <dgm:spPr/>
      <dgm:t>
        <a:bodyPr/>
        <a:lstStyle/>
        <a:p>
          <a:endParaRPr lang="en-CA"/>
        </a:p>
      </dgm:t>
    </dgm:pt>
    <dgm:pt modelId="{77C8AF9D-C4FD-418A-927D-54356B0953CF}">
      <dgm:prSet phldrT="[Text]"/>
      <dgm:spPr/>
      <dgm:t>
        <a:bodyPr/>
        <a:lstStyle/>
        <a:p>
          <a:r>
            <a:rPr lang="en-CA" dirty="0"/>
            <a:t>For example: There are four 9-mer in a chunk of 500 genome and two of those are reverse complement of each other, then it further increases the chance of ORI in that chunk</a:t>
          </a:r>
        </a:p>
      </dgm:t>
    </dgm:pt>
    <dgm:pt modelId="{04A0C3DB-BFB2-43A0-A4E9-7C4A2EC94E26}" type="parTrans" cxnId="{F7F77C1A-8181-456B-9104-125C4C835458}">
      <dgm:prSet/>
      <dgm:spPr/>
      <dgm:t>
        <a:bodyPr/>
        <a:lstStyle/>
        <a:p>
          <a:endParaRPr lang="en-CA"/>
        </a:p>
      </dgm:t>
    </dgm:pt>
    <dgm:pt modelId="{F4433638-6556-4CD1-B389-D92BEA3ECBCC}" type="sibTrans" cxnId="{F7F77C1A-8181-456B-9104-125C4C835458}">
      <dgm:prSet/>
      <dgm:spPr/>
      <dgm:t>
        <a:bodyPr/>
        <a:lstStyle/>
        <a:p>
          <a:endParaRPr lang="en-CA"/>
        </a:p>
      </dgm:t>
    </dgm:pt>
    <dgm:pt modelId="{34992CB0-9BEF-490C-B1D6-BB037B61A852}">
      <dgm:prSet phldrT="[Text]"/>
      <dgm:spPr/>
      <dgm:t>
        <a:bodyPr/>
        <a:lstStyle/>
        <a:p>
          <a:r>
            <a:rPr lang="en-CA" dirty="0"/>
            <a:t>If so, that chunk can have probable ORI region</a:t>
          </a:r>
        </a:p>
      </dgm:t>
    </dgm:pt>
    <dgm:pt modelId="{D9F5CA3A-8D2C-4E92-A2F8-ED3CE4BFECEB}" type="parTrans" cxnId="{372D35F9-06D7-4ACE-95E7-F6A3043F5D79}">
      <dgm:prSet/>
      <dgm:spPr/>
      <dgm:t>
        <a:bodyPr/>
        <a:lstStyle/>
        <a:p>
          <a:endParaRPr lang="en-CA"/>
        </a:p>
      </dgm:t>
    </dgm:pt>
    <dgm:pt modelId="{22F34129-87B9-4C60-8195-7241BE55A609}" type="sibTrans" cxnId="{372D35F9-06D7-4ACE-95E7-F6A3043F5D79}">
      <dgm:prSet/>
      <dgm:spPr/>
      <dgm:t>
        <a:bodyPr/>
        <a:lstStyle/>
        <a:p>
          <a:endParaRPr lang="en-CA"/>
        </a:p>
      </dgm:t>
    </dgm:pt>
    <dgm:pt modelId="{A588B135-8C75-4DDE-9E8B-592C0114DFC2}" type="pres">
      <dgm:prSet presAssocID="{91B89F23-1D84-481D-87AA-2F440CD68D3A}" presName="linearFlow" presStyleCnt="0">
        <dgm:presLayoutVars>
          <dgm:dir/>
          <dgm:animLvl val="lvl"/>
          <dgm:resizeHandles val="exact"/>
        </dgm:presLayoutVars>
      </dgm:prSet>
      <dgm:spPr/>
    </dgm:pt>
    <dgm:pt modelId="{AD199376-BA07-47BD-B9F1-052730EAB847}" type="pres">
      <dgm:prSet presAssocID="{DC929099-A737-42A6-BD99-E34CA811E264}" presName="composite" presStyleCnt="0"/>
      <dgm:spPr/>
    </dgm:pt>
    <dgm:pt modelId="{9DADFD51-9002-4FE0-9ABA-7A2A16205215}" type="pres">
      <dgm:prSet presAssocID="{DC929099-A737-42A6-BD99-E34CA811E26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CB03190-B892-43E5-A3C5-F7AA4C6C3210}" type="pres">
      <dgm:prSet presAssocID="{DC929099-A737-42A6-BD99-E34CA811E264}" presName="descendantText" presStyleLbl="alignAcc1" presStyleIdx="0" presStyleCnt="3">
        <dgm:presLayoutVars>
          <dgm:bulletEnabled val="1"/>
        </dgm:presLayoutVars>
      </dgm:prSet>
      <dgm:spPr/>
    </dgm:pt>
    <dgm:pt modelId="{0D107D79-F334-4C0B-A88A-A7D34F51C9A5}" type="pres">
      <dgm:prSet presAssocID="{3661937B-2259-4052-A678-6F93AB9741AD}" presName="sp" presStyleCnt="0"/>
      <dgm:spPr/>
    </dgm:pt>
    <dgm:pt modelId="{25F9848E-9C06-495B-B8EA-9192816624A2}" type="pres">
      <dgm:prSet presAssocID="{64E761B9-59E2-4236-8DFD-BB989ED80F0E}" presName="composite" presStyleCnt="0"/>
      <dgm:spPr/>
    </dgm:pt>
    <dgm:pt modelId="{0AE9FAC7-0385-46EA-AC65-BEBE3188879A}" type="pres">
      <dgm:prSet presAssocID="{64E761B9-59E2-4236-8DFD-BB989ED80F0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2FA7624-85F6-4642-8B39-9F3AC634E7F0}" type="pres">
      <dgm:prSet presAssocID="{64E761B9-59E2-4236-8DFD-BB989ED80F0E}" presName="descendantText" presStyleLbl="alignAcc1" presStyleIdx="1" presStyleCnt="3">
        <dgm:presLayoutVars>
          <dgm:bulletEnabled val="1"/>
        </dgm:presLayoutVars>
      </dgm:prSet>
      <dgm:spPr/>
    </dgm:pt>
    <dgm:pt modelId="{0AFEAF15-C887-468F-BACC-CD218BE19621}" type="pres">
      <dgm:prSet presAssocID="{7EE40720-3571-47E6-8A3D-8864ABC2101C}" presName="sp" presStyleCnt="0"/>
      <dgm:spPr/>
    </dgm:pt>
    <dgm:pt modelId="{E828C714-2EDD-43D8-9B1A-5AA9112F6C20}" type="pres">
      <dgm:prSet presAssocID="{7755347E-5DE3-4F98-B1C0-1CB8B3AB34DE}" presName="composite" presStyleCnt="0"/>
      <dgm:spPr/>
    </dgm:pt>
    <dgm:pt modelId="{D0706530-9CAF-4EFC-A650-843443C50DDF}" type="pres">
      <dgm:prSet presAssocID="{7755347E-5DE3-4F98-B1C0-1CB8B3AB34D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087EFE5-1EEA-4EE3-BE9F-935D7F48E886}" type="pres">
      <dgm:prSet presAssocID="{7755347E-5DE3-4F98-B1C0-1CB8B3AB34D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01E83912-FA97-4A32-9004-11329A04BB48}" type="presOf" srcId="{77C8AF9D-C4FD-418A-927D-54356B0953CF}" destId="{4087EFE5-1EEA-4EE3-BE9F-935D7F48E886}" srcOrd="0" destOrd="0" presId="urn:microsoft.com/office/officeart/2005/8/layout/chevron2"/>
    <dgm:cxn modelId="{F7F77C1A-8181-456B-9104-125C4C835458}" srcId="{7755347E-5DE3-4F98-B1C0-1CB8B3AB34DE}" destId="{77C8AF9D-C4FD-418A-927D-54356B0953CF}" srcOrd="0" destOrd="0" parTransId="{04A0C3DB-BFB2-43A0-A4E9-7C4A2EC94E26}" sibTransId="{F4433638-6556-4CD1-B389-D92BEA3ECBCC}"/>
    <dgm:cxn modelId="{9D955022-4CA7-4223-8D38-8AED07C364EB}" srcId="{64E761B9-59E2-4236-8DFD-BB989ED80F0E}" destId="{9EC3DC3A-A7A2-48E7-B7B9-F134A9C388DC}" srcOrd="0" destOrd="0" parTransId="{958B338D-0CF1-4D5D-A34B-C3C144094466}" sibTransId="{11C25B9B-7FA9-4997-9833-E0B3053C0BD4}"/>
    <dgm:cxn modelId="{F9E3CD24-3DAF-425C-B687-2EDEA4BADC8D}" type="presOf" srcId="{F6251E1C-72BA-403C-B9F6-FF9FE6CADD95}" destId="{DCB03190-B892-43E5-A3C5-F7AA4C6C3210}" srcOrd="0" destOrd="0" presId="urn:microsoft.com/office/officeart/2005/8/layout/chevron2"/>
    <dgm:cxn modelId="{2D7CD13F-00CB-40A2-8BF3-DB8D1AFCBA94}" srcId="{91B89F23-1D84-481D-87AA-2F440CD68D3A}" destId="{7755347E-5DE3-4F98-B1C0-1CB8B3AB34DE}" srcOrd="2" destOrd="0" parTransId="{23268A9E-5354-4F82-9285-C3D5370ADDA6}" sibTransId="{E31FDD1F-AC31-473C-A6D8-9F8E3A614EFD}"/>
    <dgm:cxn modelId="{F16B0642-C43C-42F0-88A3-DBB3504E19E0}" srcId="{91B89F23-1D84-481D-87AA-2F440CD68D3A}" destId="{64E761B9-59E2-4236-8DFD-BB989ED80F0E}" srcOrd="1" destOrd="0" parTransId="{92281F5B-26ED-4995-AFFA-5878AB8EF483}" sibTransId="{7EE40720-3571-47E6-8A3D-8864ABC2101C}"/>
    <dgm:cxn modelId="{25DCC465-000A-489F-B705-B139DC16D48A}" srcId="{91B89F23-1D84-481D-87AA-2F440CD68D3A}" destId="{DC929099-A737-42A6-BD99-E34CA811E264}" srcOrd="0" destOrd="0" parTransId="{6C2A62F1-A344-4975-BF49-C4F98AD4F253}" sibTransId="{3661937B-2259-4052-A678-6F93AB9741AD}"/>
    <dgm:cxn modelId="{7DD9D070-4BD0-4C64-A4C6-AED238DB5B75}" type="presOf" srcId="{34992CB0-9BEF-490C-B1D6-BB037B61A852}" destId="{72FA7624-85F6-4642-8B39-9F3AC634E7F0}" srcOrd="0" destOrd="1" presId="urn:microsoft.com/office/officeart/2005/8/layout/chevron2"/>
    <dgm:cxn modelId="{801C119C-BD66-4ED4-8D08-1FDF33CA8A5F}" type="presOf" srcId="{7755347E-5DE3-4F98-B1C0-1CB8B3AB34DE}" destId="{D0706530-9CAF-4EFC-A650-843443C50DDF}" srcOrd="0" destOrd="0" presId="urn:microsoft.com/office/officeart/2005/8/layout/chevron2"/>
    <dgm:cxn modelId="{B17AE9BD-77C4-4460-9199-B5F4126F877A}" type="presOf" srcId="{9EC3DC3A-A7A2-48E7-B7B9-F134A9C388DC}" destId="{72FA7624-85F6-4642-8B39-9F3AC634E7F0}" srcOrd="0" destOrd="0" presId="urn:microsoft.com/office/officeart/2005/8/layout/chevron2"/>
    <dgm:cxn modelId="{EE192BC1-9264-4F85-983F-8DFF6AC65F66}" type="presOf" srcId="{91B89F23-1D84-481D-87AA-2F440CD68D3A}" destId="{A588B135-8C75-4DDE-9E8B-592C0114DFC2}" srcOrd="0" destOrd="0" presId="urn:microsoft.com/office/officeart/2005/8/layout/chevron2"/>
    <dgm:cxn modelId="{A67E70C8-4886-4465-871E-9A718A9D3E2E}" type="presOf" srcId="{64E761B9-59E2-4236-8DFD-BB989ED80F0E}" destId="{0AE9FAC7-0385-46EA-AC65-BEBE3188879A}" srcOrd="0" destOrd="0" presId="urn:microsoft.com/office/officeart/2005/8/layout/chevron2"/>
    <dgm:cxn modelId="{560753D2-2E4E-4EEB-879F-9A7DADC45258}" type="presOf" srcId="{DC929099-A737-42A6-BD99-E34CA811E264}" destId="{9DADFD51-9002-4FE0-9ABA-7A2A16205215}" srcOrd="0" destOrd="0" presId="urn:microsoft.com/office/officeart/2005/8/layout/chevron2"/>
    <dgm:cxn modelId="{8B02D5F1-FCF4-4A6C-91D3-E56676848B26}" srcId="{DC929099-A737-42A6-BD99-E34CA811E264}" destId="{F6251E1C-72BA-403C-B9F6-FF9FE6CADD95}" srcOrd="0" destOrd="0" parTransId="{0EB3CD84-152D-443D-9D0C-0F314096DE9D}" sibTransId="{55D09D4D-62C1-4739-8345-BACEDBD25BF2}"/>
    <dgm:cxn modelId="{372D35F9-06D7-4ACE-95E7-F6A3043F5D79}" srcId="{64E761B9-59E2-4236-8DFD-BB989ED80F0E}" destId="{34992CB0-9BEF-490C-B1D6-BB037B61A852}" srcOrd="1" destOrd="0" parTransId="{D9F5CA3A-8D2C-4E92-A2F8-ED3CE4BFECEB}" sibTransId="{22F34129-87B9-4C60-8195-7241BE55A609}"/>
    <dgm:cxn modelId="{551587A7-FC81-4390-8D45-0CC8F2214ECB}" type="presParOf" srcId="{A588B135-8C75-4DDE-9E8B-592C0114DFC2}" destId="{AD199376-BA07-47BD-B9F1-052730EAB847}" srcOrd="0" destOrd="0" presId="urn:microsoft.com/office/officeart/2005/8/layout/chevron2"/>
    <dgm:cxn modelId="{1233A6C9-93A8-40DA-B65E-B976D3F0EDA9}" type="presParOf" srcId="{AD199376-BA07-47BD-B9F1-052730EAB847}" destId="{9DADFD51-9002-4FE0-9ABA-7A2A16205215}" srcOrd="0" destOrd="0" presId="urn:microsoft.com/office/officeart/2005/8/layout/chevron2"/>
    <dgm:cxn modelId="{F0C947C8-0EF9-4EC4-8320-D3BE8A64874A}" type="presParOf" srcId="{AD199376-BA07-47BD-B9F1-052730EAB847}" destId="{DCB03190-B892-43E5-A3C5-F7AA4C6C3210}" srcOrd="1" destOrd="0" presId="urn:microsoft.com/office/officeart/2005/8/layout/chevron2"/>
    <dgm:cxn modelId="{A22E79B1-AA27-4E88-ACD8-0908311D19B7}" type="presParOf" srcId="{A588B135-8C75-4DDE-9E8B-592C0114DFC2}" destId="{0D107D79-F334-4C0B-A88A-A7D34F51C9A5}" srcOrd="1" destOrd="0" presId="urn:microsoft.com/office/officeart/2005/8/layout/chevron2"/>
    <dgm:cxn modelId="{D0FAF9CE-BCCC-4701-8B62-7957EEFCA432}" type="presParOf" srcId="{A588B135-8C75-4DDE-9E8B-592C0114DFC2}" destId="{25F9848E-9C06-495B-B8EA-9192816624A2}" srcOrd="2" destOrd="0" presId="urn:microsoft.com/office/officeart/2005/8/layout/chevron2"/>
    <dgm:cxn modelId="{ED3AA3F8-C611-4BF4-B06E-D6062F1DBBB0}" type="presParOf" srcId="{25F9848E-9C06-495B-B8EA-9192816624A2}" destId="{0AE9FAC7-0385-46EA-AC65-BEBE3188879A}" srcOrd="0" destOrd="0" presId="urn:microsoft.com/office/officeart/2005/8/layout/chevron2"/>
    <dgm:cxn modelId="{A0A81988-3430-4E98-971C-B625BEEF5D5B}" type="presParOf" srcId="{25F9848E-9C06-495B-B8EA-9192816624A2}" destId="{72FA7624-85F6-4642-8B39-9F3AC634E7F0}" srcOrd="1" destOrd="0" presId="urn:microsoft.com/office/officeart/2005/8/layout/chevron2"/>
    <dgm:cxn modelId="{36C52D7F-16FE-44E7-ACAA-2E06CBC2A06D}" type="presParOf" srcId="{A588B135-8C75-4DDE-9E8B-592C0114DFC2}" destId="{0AFEAF15-C887-468F-BACC-CD218BE19621}" srcOrd="3" destOrd="0" presId="urn:microsoft.com/office/officeart/2005/8/layout/chevron2"/>
    <dgm:cxn modelId="{43133DC9-68A3-4E90-95E6-3F7537D702BF}" type="presParOf" srcId="{A588B135-8C75-4DDE-9E8B-592C0114DFC2}" destId="{E828C714-2EDD-43D8-9B1A-5AA9112F6C20}" srcOrd="4" destOrd="0" presId="urn:microsoft.com/office/officeart/2005/8/layout/chevron2"/>
    <dgm:cxn modelId="{ADD87B5E-E13A-41E5-985B-C4A18F9526CC}" type="presParOf" srcId="{E828C714-2EDD-43D8-9B1A-5AA9112F6C20}" destId="{D0706530-9CAF-4EFC-A650-843443C50DDF}" srcOrd="0" destOrd="0" presId="urn:microsoft.com/office/officeart/2005/8/layout/chevron2"/>
    <dgm:cxn modelId="{792CA2A3-0851-4848-92F6-5ADE490131F7}" type="presParOf" srcId="{E828C714-2EDD-43D8-9B1A-5AA9112F6C20}" destId="{4087EFE5-1EEA-4EE3-BE9F-935D7F48E88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392F43-A311-4073-BC00-909BE5B744A0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E25BB3-A2A8-4936-97A4-195EE267E3E1}">
      <dgm:prSet phldrT="[Text]"/>
      <dgm:spPr/>
      <dgm:t>
        <a:bodyPr/>
        <a:lstStyle/>
        <a:p>
          <a:r>
            <a:rPr lang="en-US" dirty="0"/>
            <a:t>Genome file</a:t>
          </a:r>
          <a:endParaRPr lang="en-CA" dirty="0"/>
        </a:p>
      </dgm:t>
    </dgm:pt>
    <dgm:pt modelId="{7F5C31A9-9CFE-41FB-9B98-9E94F5C69613}" type="parTrans" cxnId="{D4E0F998-AA16-46D1-80DD-B5F976ED3AA9}">
      <dgm:prSet/>
      <dgm:spPr/>
      <dgm:t>
        <a:bodyPr/>
        <a:lstStyle/>
        <a:p>
          <a:endParaRPr lang="en-CA"/>
        </a:p>
      </dgm:t>
    </dgm:pt>
    <dgm:pt modelId="{E3DEB258-975F-4C59-80E1-21A499D873AF}" type="sibTrans" cxnId="{D4E0F998-AA16-46D1-80DD-B5F976ED3AA9}">
      <dgm:prSet/>
      <dgm:spPr/>
      <dgm:t>
        <a:bodyPr/>
        <a:lstStyle/>
        <a:p>
          <a:endParaRPr lang="en-CA"/>
        </a:p>
      </dgm:t>
    </dgm:pt>
    <dgm:pt modelId="{29D6C5A4-FF7B-42F4-9118-A018620CEAE9}">
      <dgm:prSet phldrT="[Text]" custT="1"/>
      <dgm:spPr/>
      <dgm:t>
        <a:bodyPr/>
        <a:lstStyle/>
        <a:p>
          <a:r>
            <a:rPr lang="en-US" sz="1200" dirty="0"/>
            <a:t>Convert Genome to String</a:t>
          </a:r>
          <a:endParaRPr lang="en-CA" sz="1200" dirty="0"/>
        </a:p>
      </dgm:t>
    </dgm:pt>
    <dgm:pt modelId="{59D07511-54FA-4EDC-BBAF-68705CCF042A}" type="parTrans" cxnId="{A69902B6-CF69-4AC3-B258-449005EDBE15}">
      <dgm:prSet/>
      <dgm:spPr/>
      <dgm:t>
        <a:bodyPr/>
        <a:lstStyle/>
        <a:p>
          <a:endParaRPr lang="en-CA"/>
        </a:p>
      </dgm:t>
    </dgm:pt>
    <dgm:pt modelId="{D399C9A1-1CE1-4E60-8DB2-A8C71B5ACA4D}" type="sibTrans" cxnId="{A69902B6-CF69-4AC3-B258-449005EDBE15}">
      <dgm:prSet/>
      <dgm:spPr/>
      <dgm:t>
        <a:bodyPr/>
        <a:lstStyle/>
        <a:p>
          <a:endParaRPr lang="en-CA"/>
        </a:p>
      </dgm:t>
    </dgm:pt>
    <dgm:pt modelId="{E2B51441-502C-4FC2-9A0A-A34D5D925328}">
      <dgm:prSet phldrT="[Text]" custT="1"/>
      <dgm:spPr/>
      <dgm:t>
        <a:bodyPr/>
        <a:lstStyle/>
        <a:p>
          <a:r>
            <a:rPr lang="en-US" sz="1400" dirty="0" err="1">
              <a:highlight>
                <a:srgbClr val="000080"/>
              </a:highlight>
            </a:rPr>
            <a:t>FrequencyMap</a:t>
          </a:r>
          <a:endParaRPr lang="en-CA" sz="1400" dirty="0">
            <a:highlight>
              <a:srgbClr val="000080"/>
            </a:highlight>
          </a:endParaRPr>
        </a:p>
      </dgm:t>
    </dgm:pt>
    <dgm:pt modelId="{328A0984-ED8F-4CF7-9AD5-EF9674F51BFF}" type="parTrans" cxnId="{98235B2F-CDA3-4B3C-99E0-282C25F40CBE}">
      <dgm:prSet/>
      <dgm:spPr/>
      <dgm:t>
        <a:bodyPr/>
        <a:lstStyle/>
        <a:p>
          <a:endParaRPr lang="en-CA"/>
        </a:p>
      </dgm:t>
    </dgm:pt>
    <dgm:pt modelId="{C045CBF7-5C45-4D64-BF47-172B5F7DD2F7}" type="sibTrans" cxnId="{98235B2F-CDA3-4B3C-99E0-282C25F40CBE}">
      <dgm:prSet/>
      <dgm:spPr/>
      <dgm:t>
        <a:bodyPr/>
        <a:lstStyle/>
        <a:p>
          <a:endParaRPr lang="en-CA"/>
        </a:p>
      </dgm:t>
    </dgm:pt>
    <dgm:pt modelId="{ADF870AC-4826-4EA5-A9AC-2DE353DA0B66}">
      <dgm:prSet phldrT="[Text]"/>
      <dgm:spPr/>
      <dgm:t>
        <a:bodyPr/>
        <a:lstStyle/>
        <a:p>
          <a:r>
            <a:rPr lang="en-US" dirty="0"/>
            <a:t>Walks through Genome string and lists the Patterns with its Frequency Value</a:t>
          </a:r>
          <a:endParaRPr lang="en-CA" dirty="0"/>
        </a:p>
      </dgm:t>
    </dgm:pt>
    <dgm:pt modelId="{1417B239-E8DB-4671-B040-D72AE7E4324A}" type="parTrans" cxnId="{0CB94A97-9CAE-4724-A926-ADFB16AFE4AB}">
      <dgm:prSet/>
      <dgm:spPr/>
      <dgm:t>
        <a:bodyPr/>
        <a:lstStyle/>
        <a:p>
          <a:endParaRPr lang="en-CA"/>
        </a:p>
      </dgm:t>
    </dgm:pt>
    <dgm:pt modelId="{9D8DD5C8-6D12-4353-BAF3-A3C64288EBC5}" type="sibTrans" cxnId="{0CB94A97-9CAE-4724-A926-ADFB16AFE4AB}">
      <dgm:prSet/>
      <dgm:spPr/>
      <dgm:t>
        <a:bodyPr/>
        <a:lstStyle/>
        <a:p>
          <a:endParaRPr lang="en-CA"/>
        </a:p>
      </dgm:t>
    </dgm:pt>
    <dgm:pt modelId="{B4FC8582-1DC7-4D34-9617-0C5A6DE451DE}">
      <dgm:prSet phldrT="[Text]" custT="1"/>
      <dgm:spPr/>
      <dgm:t>
        <a:bodyPr/>
        <a:lstStyle/>
        <a:p>
          <a:r>
            <a:rPr lang="en-US" sz="1400" dirty="0" err="1">
              <a:highlight>
                <a:srgbClr val="000080"/>
              </a:highlight>
            </a:rPr>
            <a:t>FrequentWords</a:t>
          </a:r>
          <a:endParaRPr lang="en-CA" sz="1400" dirty="0">
            <a:highlight>
              <a:srgbClr val="000080"/>
            </a:highlight>
          </a:endParaRPr>
        </a:p>
      </dgm:t>
    </dgm:pt>
    <dgm:pt modelId="{CEEC9A5B-1A72-434B-AC9B-D4B947F12192}" type="parTrans" cxnId="{4DCE30D2-1F56-4B63-99E5-B06E2DE57377}">
      <dgm:prSet/>
      <dgm:spPr/>
      <dgm:t>
        <a:bodyPr/>
        <a:lstStyle/>
        <a:p>
          <a:endParaRPr lang="en-CA"/>
        </a:p>
      </dgm:t>
    </dgm:pt>
    <dgm:pt modelId="{ACC3D9E3-6E92-4048-9638-4C8BC2E2352B}" type="sibTrans" cxnId="{4DCE30D2-1F56-4B63-99E5-B06E2DE57377}">
      <dgm:prSet/>
      <dgm:spPr/>
      <dgm:t>
        <a:bodyPr/>
        <a:lstStyle/>
        <a:p>
          <a:endParaRPr lang="en-CA"/>
        </a:p>
      </dgm:t>
    </dgm:pt>
    <dgm:pt modelId="{3077E9E2-0F83-45B2-9538-9543AAD5FD78}">
      <dgm:prSet phldrT="[Text]"/>
      <dgm:spPr/>
      <dgm:t>
        <a:bodyPr/>
        <a:lstStyle/>
        <a:p>
          <a:r>
            <a:rPr lang="en-US" dirty="0"/>
            <a:t>Catches the Max Freq &amp; Returns the list of Patterns with Max Freq Value</a:t>
          </a:r>
          <a:endParaRPr lang="en-CA" dirty="0"/>
        </a:p>
      </dgm:t>
    </dgm:pt>
    <dgm:pt modelId="{D4A4F482-6016-452D-BF67-7ECAFE451DCD}" type="parTrans" cxnId="{2173E92E-F870-422A-96AB-33EE38490BE2}">
      <dgm:prSet/>
      <dgm:spPr/>
      <dgm:t>
        <a:bodyPr/>
        <a:lstStyle/>
        <a:p>
          <a:endParaRPr lang="en-CA"/>
        </a:p>
      </dgm:t>
    </dgm:pt>
    <dgm:pt modelId="{E31A1C88-793D-4EAC-BD6B-A205B3E00DAD}" type="sibTrans" cxnId="{2173E92E-F870-422A-96AB-33EE38490BE2}">
      <dgm:prSet/>
      <dgm:spPr/>
      <dgm:t>
        <a:bodyPr/>
        <a:lstStyle/>
        <a:p>
          <a:endParaRPr lang="en-CA"/>
        </a:p>
      </dgm:t>
    </dgm:pt>
    <dgm:pt modelId="{87C33D8F-2A17-430B-95C8-25CA20FCC4E0}">
      <dgm:prSet phldrT="[Text]" custT="1"/>
      <dgm:spPr/>
      <dgm:t>
        <a:bodyPr/>
        <a:lstStyle/>
        <a:p>
          <a:r>
            <a:rPr lang="en-CA" sz="1400" dirty="0" err="1">
              <a:highlight>
                <a:srgbClr val="000080"/>
              </a:highlight>
            </a:rPr>
            <a:t>PatternMatching</a:t>
          </a:r>
          <a:endParaRPr lang="en-CA" sz="1400" dirty="0">
            <a:highlight>
              <a:srgbClr val="000080"/>
            </a:highlight>
          </a:endParaRPr>
        </a:p>
      </dgm:t>
    </dgm:pt>
    <dgm:pt modelId="{746769DC-E12E-4799-B259-4675B1F38035}" type="parTrans" cxnId="{855E7A2F-0831-48C8-B139-913ADDFB44AD}">
      <dgm:prSet/>
      <dgm:spPr/>
      <dgm:t>
        <a:bodyPr/>
        <a:lstStyle/>
        <a:p>
          <a:endParaRPr lang="en-CA"/>
        </a:p>
      </dgm:t>
    </dgm:pt>
    <dgm:pt modelId="{B4E1C528-46AC-48C4-95A0-96F1DFA2E6A8}" type="sibTrans" cxnId="{855E7A2F-0831-48C8-B139-913ADDFB44AD}">
      <dgm:prSet/>
      <dgm:spPr/>
      <dgm:t>
        <a:bodyPr/>
        <a:lstStyle/>
        <a:p>
          <a:endParaRPr lang="en-CA"/>
        </a:p>
      </dgm:t>
    </dgm:pt>
    <dgm:pt modelId="{22105FC5-A629-48B6-A0C9-4B9F40E8526B}">
      <dgm:prSet phldrT="[Text]"/>
      <dgm:spPr/>
      <dgm:t>
        <a:bodyPr/>
        <a:lstStyle/>
        <a:p>
          <a:r>
            <a:rPr lang="en-US" dirty="0"/>
            <a:t>the list of indices where the ORI can be present in Genome string</a:t>
          </a:r>
          <a:endParaRPr lang="en-CA" dirty="0"/>
        </a:p>
      </dgm:t>
    </dgm:pt>
    <dgm:pt modelId="{9EA466B7-9F5F-4862-9BBB-6987C55950CF}" type="parTrans" cxnId="{F634E45A-87EE-457A-B204-2C054CAFD61C}">
      <dgm:prSet/>
      <dgm:spPr/>
      <dgm:t>
        <a:bodyPr/>
        <a:lstStyle/>
        <a:p>
          <a:endParaRPr lang="en-CA"/>
        </a:p>
      </dgm:t>
    </dgm:pt>
    <dgm:pt modelId="{6A24FF16-D37B-42AD-B941-78665D11298E}" type="sibTrans" cxnId="{F634E45A-87EE-457A-B204-2C054CAFD61C}">
      <dgm:prSet/>
      <dgm:spPr/>
      <dgm:t>
        <a:bodyPr/>
        <a:lstStyle/>
        <a:p>
          <a:endParaRPr lang="en-CA"/>
        </a:p>
      </dgm:t>
    </dgm:pt>
    <dgm:pt modelId="{B6A249EA-E37F-458B-973D-D4D45EF48714}">
      <dgm:prSet phldrT="[Text]"/>
      <dgm:spPr/>
      <dgm:t>
        <a:bodyPr/>
        <a:lstStyle/>
        <a:p>
          <a:r>
            <a:rPr lang="en-CA" dirty="0" err="1"/>
            <a:t>Split_genome</a:t>
          </a:r>
          <a:endParaRPr lang="en-CA" dirty="0"/>
        </a:p>
      </dgm:t>
    </dgm:pt>
    <dgm:pt modelId="{391F5645-D18F-4490-86BD-777F9890087D}" type="parTrans" cxnId="{B82AD188-DE27-4404-AD17-10B6D136C354}">
      <dgm:prSet/>
      <dgm:spPr/>
      <dgm:t>
        <a:bodyPr/>
        <a:lstStyle/>
        <a:p>
          <a:endParaRPr lang="en-CA"/>
        </a:p>
      </dgm:t>
    </dgm:pt>
    <dgm:pt modelId="{6D167C52-D948-4C26-BDFB-2E8EAA1055C6}" type="sibTrans" cxnId="{B82AD188-DE27-4404-AD17-10B6D136C354}">
      <dgm:prSet/>
      <dgm:spPr/>
      <dgm:t>
        <a:bodyPr/>
        <a:lstStyle/>
        <a:p>
          <a:endParaRPr lang="en-CA"/>
        </a:p>
      </dgm:t>
    </dgm:pt>
    <dgm:pt modelId="{12AF8F22-B4AD-4B18-8C7B-D301E137DB80}">
      <dgm:prSet/>
      <dgm:spPr/>
      <dgm:t>
        <a:bodyPr/>
        <a:lstStyle/>
        <a:p>
          <a:r>
            <a:rPr lang="en-CA" dirty="0">
              <a:highlight>
                <a:srgbClr val="000080"/>
              </a:highlight>
            </a:rPr>
            <a:t>Pattern Analyzation</a:t>
          </a:r>
        </a:p>
      </dgm:t>
    </dgm:pt>
    <dgm:pt modelId="{C19332E4-CEE2-413C-ABD2-81ECD9A26D56}" type="parTrans" cxnId="{659BB505-D984-49B3-A57A-44ED54B26CA0}">
      <dgm:prSet/>
      <dgm:spPr/>
      <dgm:t>
        <a:bodyPr/>
        <a:lstStyle/>
        <a:p>
          <a:endParaRPr lang="en-US"/>
        </a:p>
      </dgm:t>
    </dgm:pt>
    <dgm:pt modelId="{1BE91EA9-3862-4AA0-A7C1-77210C4E57F1}" type="sibTrans" cxnId="{659BB505-D984-49B3-A57A-44ED54B26CA0}">
      <dgm:prSet/>
      <dgm:spPr/>
      <dgm:t>
        <a:bodyPr/>
        <a:lstStyle/>
        <a:p>
          <a:endParaRPr lang="en-US"/>
        </a:p>
      </dgm:t>
    </dgm:pt>
    <dgm:pt modelId="{8E389FE2-A532-4375-A9D8-F05D8401675C}">
      <dgm:prSet phldrT="[Text]"/>
      <dgm:spPr/>
      <dgm:t>
        <a:bodyPr/>
        <a:lstStyle/>
        <a:p>
          <a:r>
            <a:rPr lang="en-CA"/>
            <a:t>Split the string in the genome chunks of particular length and create a list </a:t>
          </a:r>
          <a:endParaRPr lang="en-CA" dirty="0"/>
        </a:p>
      </dgm:t>
    </dgm:pt>
    <dgm:pt modelId="{97C9577F-EC4A-444D-811D-5AD7C6053FBF}" type="parTrans" cxnId="{75D03BFA-403C-428E-B91B-9D77C52C73A3}">
      <dgm:prSet/>
      <dgm:spPr/>
      <dgm:t>
        <a:bodyPr/>
        <a:lstStyle/>
        <a:p>
          <a:endParaRPr lang="en-US"/>
        </a:p>
      </dgm:t>
    </dgm:pt>
    <dgm:pt modelId="{8714399B-9C10-47A4-A6F4-A0D5E23B43E2}" type="sibTrans" cxnId="{75D03BFA-403C-428E-B91B-9D77C52C73A3}">
      <dgm:prSet/>
      <dgm:spPr/>
      <dgm:t>
        <a:bodyPr/>
        <a:lstStyle/>
        <a:p>
          <a:endParaRPr lang="en-US"/>
        </a:p>
      </dgm:t>
    </dgm:pt>
    <dgm:pt modelId="{26C81E9C-45C9-49A6-94F4-5402987E0BE0}" type="pres">
      <dgm:prSet presAssocID="{1E392F43-A311-4073-BC00-909BE5B744A0}" presName="rootnode" presStyleCnt="0">
        <dgm:presLayoutVars>
          <dgm:chMax/>
          <dgm:chPref/>
          <dgm:dir/>
          <dgm:animLvl val="lvl"/>
        </dgm:presLayoutVars>
      </dgm:prSet>
      <dgm:spPr/>
    </dgm:pt>
    <dgm:pt modelId="{E561712D-E43D-4AB7-9686-ABDFF8D47DF6}" type="pres">
      <dgm:prSet presAssocID="{9DE25BB3-A2A8-4936-97A4-195EE267E3E1}" presName="composite" presStyleCnt="0"/>
      <dgm:spPr/>
    </dgm:pt>
    <dgm:pt modelId="{49E6FE86-470C-4721-88C7-8A300AEE05A1}" type="pres">
      <dgm:prSet presAssocID="{9DE25BB3-A2A8-4936-97A4-195EE267E3E1}" presName="bentUpArrow1" presStyleLbl="alignImgPlace1" presStyleIdx="0" presStyleCnt="5"/>
      <dgm:spPr/>
    </dgm:pt>
    <dgm:pt modelId="{2334E0BD-1B92-45BB-A087-F39ACB56156F}" type="pres">
      <dgm:prSet presAssocID="{9DE25BB3-A2A8-4936-97A4-195EE267E3E1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F988ED36-21FC-4C1B-B865-97F3424F0381}" type="pres">
      <dgm:prSet presAssocID="{9DE25BB3-A2A8-4936-97A4-195EE267E3E1}" presName="ChildText" presStyleLbl="revTx" presStyleIdx="0" presStyleCnt="5" custLinFactNeighborX="2212" custLinFactNeighborY="-4979">
        <dgm:presLayoutVars>
          <dgm:chMax val="0"/>
          <dgm:chPref val="0"/>
          <dgm:bulletEnabled val="1"/>
        </dgm:presLayoutVars>
      </dgm:prSet>
      <dgm:spPr/>
    </dgm:pt>
    <dgm:pt modelId="{009DB9EA-1E6A-4DE0-8B8D-2F17C10B38A1}" type="pres">
      <dgm:prSet presAssocID="{E3DEB258-975F-4C59-80E1-21A499D873AF}" presName="sibTrans" presStyleCnt="0"/>
      <dgm:spPr/>
    </dgm:pt>
    <dgm:pt modelId="{7E3B7676-7C47-46A3-8B44-4A2A92936044}" type="pres">
      <dgm:prSet presAssocID="{B6A249EA-E37F-458B-973D-D4D45EF48714}" presName="composite" presStyleCnt="0"/>
      <dgm:spPr/>
    </dgm:pt>
    <dgm:pt modelId="{162F9ADC-79CC-47A3-97E2-C4F9F6EEE57E}" type="pres">
      <dgm:prSet presAssocID="{B6A249EA-E37F-458B-973D-D4D45EF48714}" presName="bentUpArrow1" presStyleLbl="alignImgPlace1" presStyleIdx="1" presStyleCnt="5"/>
      <dgm:spPr/>
    </dgm:pt>
    <dgm:pt modelId="{493A6EAE-406E-483F-BF75-0A265233CC7F}" type="pres">
      <dgm:prSet presAssocID="{B6A249EA-E37F-458B-973D-D4D45EF48714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69954367-56C7-465A-8A35-3D0AD76ECC66}" type="pres">
      <dgm:prSet presAssocID="{B6A249EA-E37F-458B-973D-D4D45EF48714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8ACEFB6E-927C-4210-B387-6C83369A1C51}" type="pres">
      <dgm:prSet presAssocID="{6D167C52-D948-4C26-BDFB-2E8EAA1055C6}" presName="sibTrans" presStyleCnt="0"/>
      <dgm:spPr/>
    </dgm:pt>
    <dgm:pt modelId="{2258384B-4F13-40EE-B605-8C686712A095}" type="pres">
      <dgm:prSet presAssocID="{E2B51441-502C-4FC2-9A0A-A34D5D925328}" presName="composite" presStyleCnt="0"/>
      <dgm:spPr/>
    </dgm:pt>
    <dgm:pt modelId="{1D471176-844A-4AB9-9BBE-C5B56412E9A3}" type="pres">
      <dgm:prSet presAssocID="{E2B51441-502C-4FC2-9A0A-A34D5D925328}" presName="bentUpArrow1" presStyleLbl="alignImgPlace1" presStyleIdx="2" presStyleCnt="5"/>
      <dgm:spPr/>
    </dgm:pt>
    <dgm:pt modelId="{D2A25658-5C82-4097-B26A-287126940877}" type="pres">
      <dgm:prSet presAssocID="{E2B51441-502C-4FC2-9A0A-A34D5D925328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E3D40CAF-8B76-4679-A1E5-7B7257C0CE10}" type="pres">
      <dgm:prSet presAssocID="{E2B51441-502C-4FC2-9A0A-A34D5D925328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FDAA833D-43D5-4A67-BAE6-A678E83FC105}" type="pres">
      <dgm:prSet presAssocID="{C045CBF7-5C45-4D64-BF47-172B5F7DD2F7}" presName="sibTrans" presStyleCnt="0"/>
      <dgm:spPr/>
    </dgm:pt>
    <dgm:pt modelId="{7299200A-B613-4E24-8A88-45707695C57E}" type="pres">
      <dgm:prSet presAssocID="{B4FC8582-1DC7-4D34-9617-0C5A6DE451DE}" presName="composite" presStyleCnt="0"/>
      <dgm:spPr/>
    </dgm:pt>
    <dgm:pt modelId="{32007C96-3C6C-42F8-A126-99D6FD86B433}" type="pres">
      <dgm:prSet presAssocID="{B4FC8582-1DC7-4D34-9617-0C5A6DE451DE}" presName="bentUpArrow1" presStyleLbl="alignImgPlace1" presStyleIdx="3" presStyleCnt="5"/>
      <dgm:spPr/>
    </dgm:pt>
    <dgm:pt modelId="{FEA412C0-5BF9-4DD5-8B0C-46C93132AB20}" type="pres">
      <dgm:prSet presAssocID="{B4FC8582-1DC7-4D34-9617-0C5A6DE451DE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95E62553-76FD-4539-BF7A-ACB735479807}" type="pres">
      <dgm:prSet presAssocID="{B4FC8582-1DC7-4D34-9617-0C5A6DE451DE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524CBE8D-A722-409D-AD75-6159FA0A6DB4}" type="pres">
      <dgm:prSet presAssocID="{ACC3D9E3-6E92-4048-9638-4C8BC2E2352B}" presName="sibTrans" presStyleCnt="0"/>
      <dgm:spPr/>
    </dgm:pt>
    <dgm:pt modelId="{ADDD4EA8-5179-4CE4-8AC7-010930975C94}" type="pres">
      <dgm:prSet presAssocID="{87C33D8F-2A17-430B-95C8-25CA20FCC4E0}" presName="composite" presStyleCnt="0"/>
      <dgm:spPr/>
    </dgm:pt>
    <dgm:pt modelId="{16AC382D-0D72-40EE-8177-080898608482}" type="pres">
      <dgm:prSet presAssocID="{87C33D8F-2A17-430B-95C8-25CA20FCC4E0}" presName="bentUpArrow1" presStyleLbl="alignImgPlace1" presStyleIdx="4" presStyleCnt="5"/>
      <dgm:spPr/>
    </dgm:pt>
    <dgm:pt modelId="{18AA60B7-F291-4025-83E0-4C9DEB75799E}" type="pres">
      <dgm:prSet presAssocID="{87C33D8F-2A17-430B-95C8-25CA20FCC4E0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BC2AB55A-3902-475D-9481-7808C80B5DB5}" type="pres">
      <dgm:prSet presAssocID="{87C33D8F-2A17-430B-95C8-25CA20FCC4E0}" presName="ChildText" presStyleLbl="revTx" presStyleIdx="4" presStyleCnt="5" custLinFactX="22785" custLinFactY="54206" custLinFactNeighborX="100000" custLinFactNeighborY="100000">
        <dgm:presLayoutVars>
          <dgm:chMax val="0"/>
          <dgm:chPref val="0"/>
          <dgm:bulletEnabled val="1"/>
        </dgm:presLayoutVars>
      </dgm:prSet>
      <dgm:spPr/>
    </dgm:pt>
    <dgm:pt modelId="{8000916C-CCA8-481A-B5CD-99BDBB926760}" type="pres">
      <dgm:prSet presAssocID="{B4E1C528-46AC-48C4-95A0-96F1DFA2E6A8}" presName="sibTrans" presStyleCnt="0"/>
      <dgm:spPr/>
    </dgm:pt>
    <dgm:pt modelId="{53034835-E5F7-495E-B494-FA08F375766F}" type="pres">
      <dgm:prSet presAssocID="{12AF8F22-B4AD-4B18-8C7B-D301E137DB80}" presName="composite" presStyleCnt="0"/>
      <dgm:spPr/>
    </dgm:pt>
    <dgm:pt modelId="{802BACEA-2DCB-4261-955F-0F3C06F0282F}" type="pres">
      <dgm:prSet presAssocID="{12AF8F22-B4AD-4B18-8C7B-D301E137DB80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659BB505-D984-49B3-A57A-44ED54B26CA0}" srcId="{1E392F43-A311-4073-BC00-909BE5B744A0}" destId="{12AF8F22-B4AD-4B18-8C7B-D301E137DB80}" srcOrd="5" destOrd="0" parTransId="{C19332E4-CEE2-413C-ABD2-81ECD9A26D56}" sibTransId="{1BE91EA9-3862-4AA0-A7C1-77210C4E57F1}"/>
    <dgm:cxn modelId="{A2645F0A-3E7E-44DA-8D7D-BB508BB6D58E}" type="presOf" srcId="{B4FC8582-1DC7-4D34-9617-0C5A6DE451DE}" destId="{FEA412C0-5BF9-4DD5-8B0C-46C93132AB20}" srcOrd="0" destOrd="0" presId="urn:microsoft.com/office/officeart/2005/8/layout/StepDownProcess"/>
    <dgm:cxn modelId="{2173E92E-F870-422A-96AB-33EE38490BE2}" srcId="{B4FC8582-1DC7-4D34-9617-0C5A6DE451DE}" destId="{3077E9E2-0F83-45B2-9538-9543AAD5FD78}" srcOrd="0" destOrd="0" parTransId="{D4A4F482-6016-452D-BF67-7ECAFE451DCD}" sibTransId="{E31A1C88-793D-4EAC-BD6B-A205B3E00DAD}"/>
    <dgm:cxn modelId="{98235B2F-CDA3-4B3C-99E0-282C25F40CBE}" srcId="{1E392F43-A311-4073-BC00-909BE5B744A0}" destId="{E2B51441-502C-4FC2-9A0A-A34D5D925328}" srcOrd="2" destOrd="0" parTransId="{328A0984-ED8F-4CF7-9AD5-EF9674F51BFF}" sibTransId="{C045CBF7-5C45-4D64-BF47-172B5F7DD2F7}"/>
    <dgm:cxn modelId="{855E7A2F-0831-48C8-B139-913ADDFB44AD}" srcId="{1E392F43-A311-4073-BC00-909BE5B744A0}" destId="{87C33D8F-2A17-430B-95C8-25CA20FCC4E0}" srcOrd="4" destOrd="0" parTransId="{746769DC-E12E-4799-B259-4675B1F38035}" sibTransId="{B4E1C528-46AC-48C4-95A0-96F1DFA2E6A8}"/>
    <dgm:cxn modelId="{71341734-CE20-4FE5-89D4-CE86B0C3F405}" type="presOf" srcId="{22105FC5-A629-48B6-A0C9-4B9F40E8526B}" destId="{BC2AB55A-3902-475D-9481-7808C80B5DB5}" srcOrd="0" destOrd="0" presId="urn:microsoft.com/office/officeart/2005/8/layout/StepDownProcess"/>
    <dgm:cxn modelId="{9881D13B-BB96-4042-ADFA-49DEBE7040ED}" type="presOf" srcId="{29D6C5A4-FF7B-42F4-9118-A018620CEAE9}" destId="{F988ED36-21FC-4C1B-B865-97F3424F0381}" srcOrd="0" destOrd="0" presId="urn:microsoft.com/office/officeart/2005/8/layout/StepDownProcess"/>
    <dgm:cxn modelId="{D424233C-5B63-4C50-9C64-EB3486B03AD3}" type="presOf" srcId="{87C33D8F-2A17-430B-95C8-25CA20FCC4E0}" destId="{18AA60B7-F291-4025-83E0-4C9DEB75799E}" srcOrd="0" destOrd="0" presId="urn:microsoft.com/office/officeart/2005/8/layout/StepDownProcess"/>
    <dgm:cxn modelId="{2C30505F-267E-4E3B-AF50-33DAAB3496C5}" type="presOf" srcId="{3077E9E2-0F83-45B2-9538-9543AAD5FD78}" destId="{95E62553-76FD-4539-BF7A-ACB735479807}" srcOrd="0" destOrd="0" presId="urn:microsoft.com/office/officeart/2005/8/layout/StepDownProcess"/>
    <dgm:cxn modelId="{F634E45A-87EE-457A-B204-2C054CAFD61C}" srcId="{87C33D8F-2A17-430B-95C8-25CA20FCC4E0}" destId="{22105FC5-A629-48B6-A0C9-4B9F40E8526B}" srcOrd="0" destOrd="0" parTransId="{9EA466B7-9F5F-4862-9BBB-6987C55950CF}" sibTransId="{6A24FF16-D37B-42AD-B941-78665D11298E}"/>
    <dgm:cxn modelId="{91CCEB81-5D7D-4453-9C98-7AAC5310570F}" type="presOf" srcId="{8E389FE2-A532-4375-A9D8-F05D8401675C}" destId="{69954367-56C7-465A-8A35-3D0AD76ECC66}" srcOrd="0" destOrd="0" presId="urn:microsoft.com/office/officeart/2005/8/layout/StepDownProcess"/>
    <dgm:cxn modelId="{B82AD188-DE27-4404-AD17-10B6D136C354}" srcId="{1E392F43-A311-4073-BC00-909BE5B744A0}" destId="{B6A249EA-E37F-458B-973D-D4D45EF48714}" srcOrd="1" destOrd="0" parTransId="{391F5645-D18F-4490-86BD-777F9890087D}" sibTransId="{6D167C52-D948-4C26-BDFB-2E8EAA1055C6}"/>
    <dgm:cxn modelId="{56F5858B-5387-4A64-8E8D-D755866CC1EA}" type="presOf" srcId="{ADF870AC-4826-4EA5-A9AC-2DE353DA0B66}" destId="{E3D40CAF-8B76-4679-A1E5-7B7257C0CE10}" srcOrd="0" destOrd="0" presId="urn:microsoft.com/office/officeart/2005/8/layout/StepDownProcess"/>
    <dgm:cxn modelId="{1227878D-F5A1-4377-B585-531775F91281}" type="presOf" srcId="{12AF8F22-B4AD-4B18-8C7B-D301E137DB80}" destId="{802BACEA-2DCB-4261-955F-0F3C06F0282F}" srcOrd="0" destOrd="0" presId="urn:microsoft.com/office/officeart/2005/8/layout/StepDownProcess"/>
    <dgm:cxn modelId="{0CB94A97-9CAE-4724-A926-ADFB16AFE4AB}" srcId="{E2B51441-502C-4FC2-9A0A-A34D5D925328}" destId="{ADF870AC-4826-4EA5-A9AC-2DE353DA0B66}" srcOrd="0" destOrd="0" parTransId="{1417B239-E8DB-4671-B040-D72AE7E4324A}" sibTransId="{9D8DD5C8-6D12-4353-BAF3-A3C64288EBC5}"/>
    <dgm:cxn modelId="{D4E0F998-AA16-46D1-80DD-B5F976ED3AA9}" srcId="{1E392F43-A311-4073-BC00-909BE5B744A0}" destId="{9DE25BB3-A2A8-4936-97A4-195EE267E3E1}" srcOrd="0" destOrd="0" parTransId="{7F5C31A9-9CFE-41FB-9B98-9E94F5C69613}" sibTransId="{E3DEB258-975F-4C59-80E1-21A499D873AF}"/>
    <dgm:cxn modelId="{BFAEDA9A-39AD-4599-8F4B-51F082C504B1}" type="presOf" srcId="{9DE25BB3-A2A8-4936-97A4-195EE267E3E1}" destId="{2334E0BD-1B92-45BB-A087-F39ACB56156F}" srcOrd="0" destOrd="0" presId="urn:microsoft.com/office/officeart/2005/8/layout/StepDownProcess"/>
    <dgm:cxn modelId="{14A7F6A1-EA17-4EFF-9AB4-6731A2642843}" type="presOf" srcId="{E2B51441-502C-4FC2-9A0A-A34D5D925328}" destId="{D2A25658-5C82-4097-B26A-287126940877}" srcOrd="0" destOrd="0" presId="urn:microsoft.com/office/officeart/2005/8/layout/StepDownProcess"/>
    <dgm:cxn modelId="{C4528EB0-3B51-4AC2-919E-A7F7F4862AFD}" type="presOf" srcId="{B6A249EA-E37F-458B-973D-D4D45EF48714}" destId="{493A6EAE-406E-483F-BF75-0A265233CC7F}" srcOrd="0" destOrd="0" presId="urn:microsoft.com/office/officeart/2005/8/layout/StepDownProcess"/>
    <dgm:cxn modelId="{A69902B6-CF69-4AC3-B258-449005EDBE15}" srcId="{9DE25BB3-A2A8-4936-97A4-195EE267E3E1}" destId="{29D6C5A4-FF7B-42F4-9118-A018620CEAE9}" srcOrd="0" destOrd="0" parTransId="{59D07511-54FA-4EDC-BBAF-68705CCF042A}" sibTransId="{D399C9A1-1CE1-4E60-8DB2-A8C71B5ACA4D}"/>
    <dgm:cxn modelId="{4DCE30D2-1F56-4B63-99E5-B06E2DE57377}" srcId="{1E392F43-A311-4073-BC00-909BE5B744A0}" destId="{B4FC8582-1DC7-4D34-9617-0C5A6DE451DE}" srcOrd="3" destOrd="0" parTransId="{CEEC9A5B-1A72-434B-AC9B-D4B947F12192}" sibTransId="{ACC3D9E3-6E92-4048-9638-4C8BC2E2352B}"/>
    <dgm:cxn modelId="{05D519D8-CDD9-4618-AD8A-2D118D9A2084}" type="presOf" srcId="{1E392F43-A311-4073-BC00-909BE5B744A0}" destId="{26C81E9C-45C9-49A6-94F4-5402987E0BE0}" srcOrd="0" destOrd="0" presId="urn:microsoft.com/office/officeart/2005/8/layout/StepDownProcess"/>
    <dgm:cxn modelId="{75D03BFA-403C-428E-B91B-9D77C52C73A3}" srcId="{B6A249EA-E37F-458B-973D-D4D45EF48714}" destId="{8E389FE2-A532-4375-A9D8-F05D8401675C}" srcOrd="0" destOrd="0" parTransId="{97C9577F-EC4A-444D-811D-5AD7C6053FBF}" sibTransId="{8714399B-9C10-47A4-A6F4-A0D5E23B43E2}"/>
    <dgm:cxn modelId="{95B03D22-CDD2-413A-8AE4-1BD1B3772DD5}" type="presParOf" srcId="{26C81E9C-45C9-49A6-94F4-5402987E0BE0}" destId="{E561712D-E43D-4AB7-9686-ABDFF8D47DF6}" srcOrd="0" destOrd="0" presId="urn:microsoft.com/office/officeart/2005/8/layout/StepDownProcess"/>
    <dgm:cxn modelId="{E2C880FF-6EEF-4FD2-81A2-5970893DAD40}" type="presParOf" srcId="{E561712D-E43D-4AB7-9686-ABDFF8D47DF6}" destId="{49E6FE86-470C-4721-88C7-8A300AEE05A1}" srcOrd="0" destOrd="0" presId="urn:microsoft.com/office/officeart/2005/8/layout/StepDownProcess"/>
    <dgm:cxn modelId="{F5B7C8FB-047C-4145-8B32-68E9152058C6}" type="presParOf" srcId="{E561712D-E43D-4AB7-9686-ABDFF8D47DF6}" destId="{2334E0BD-1B92-45BB-A087-F39ACB56156F}" srcOrd="1" destOrd="0" presId="urn:microsoft.com/office/officeart/2005/8/layout/StepDownProcess"/>
    <dgm:cxn modelId="{33210CBD-47CC-4A44-8698-E72198AA32A0}" type="presParOf" srcId="{E561712D-E43D-4AB7-9686-ABDFF8D47DF6}" destId="{F988ED36-21FC-4C1B-B865-97F3424F0381}" srcOrd="2" destOrd="0" presId="urn:microsoft.com/office/officeart/2005/8/layout/StepDownProcess"/>
    <dgm:cxn modelId="{62A517F9-A54E-441B-AC57-3B00C703E16D}" type="presParOf" srcId="{26C81E9C-45C9-49A6-94F4-5402987E0BE0}" destId="{009DB9EA-1E6A-4DE0-8B8D-2F17C10B38A1}" srcOrd="1" destOrd="0" presId="urn:microsoft.com/office/officeart/2005/8/layout/StepDownProcess"/>
    <dgm:cxn modelId="{099B938A-EB36-4C65-9469-302F0C306E89}" type="presParOf" srcId="{26C81E9C-45C9-49A6-94F4-5402987E0BE0}" destId="{7E3B7676-7C47-46A3-8B44-4A2A92936044}" srcOrd="2" destOrd="0" presId="urn:microsoft.com/office/officeart/2005/8/layout/StepDownProcess"/>
    <dgm:cxn modelId="{AC0420C5-CD9B-417A-AC5D-C79759EAFC53}" type="presParOf" srcId="{7E3B7676-7C47-46A3-8B44-4A2A92936044}" destId="{162F9ADC-79CC-47A3-97E2-C4F9F6EEE57E}" srcOrd="0" destOrd="0" presId="urn:microsoft.com/office/officeart/2005/8/layout/StepDownProcess"/>
    <dgm:cxn modelId="{803E76A9-7EE6-4BBA-9D0F-7EA93F99CEDE}" type="presParOf" srcId="{7E3B7676-7C47-46A3-8B44-4A2A92936044}" destId="{493A6EAE-406E-483F-BF75-0A265233CC7F}" srcOrd="1" destOrd="0" presId="urn:microsoft.com/office/officeart/2005/8/layout/StepDownProcess"/>
    <dgm:cxn modelId="{6E2C49D4-CCAB-4DF2-8C6D-7DF7CF68629C}" type="presParOf" srcId="{7E3B7676-7C47-46A3-8B44-4A2A92936044}" destId="{69954367-56C7-465A-8A35-3D0AD76ECC66}" srcOrd="2" destOrd="0" presId="urn:microsoft.com/office/officeart/2005/8/layout/StepDownProcess"/>
    <dgm:cxn modelId="{D906ED9C-485C-4624-AFA1-02DE68ABA89A}" type="presParOf" srcId="{26C81E9C-45C9-49A6-94F4-5402987E0BE0}" destId="{8ACEFB6E-927C-4210-B387-6C83369A1C51}" srcOrd="3" destOrd="0" presId="urn:microsoft.com/office/officeart/2005/8/layout/StepDownProcess"/>
    <dgm:cxn modelId="{856B46AD-7C58-491B-8F88-88A6B2AD3ADB}" type="presParOf" srcId="{26C81E9C-45C9-49A6-94F4-5402987E0BE0}" destId="{2258384B-4F13-40EE-B605-8C686712A095}" srcOrd="4" destOrd="0" presId="urn:microsoft.com/office/officeart/2005/8/layout/StepDownProcess"/>
    <dgm:cxn modelId="{48A02362-EF0C-468C-B115-BB8AB2AF40FC}" type="presParOf" srcId="{2258384B-4F13-40EE-B605-8C686712A095}" destId="{1D471176-844A-4AB9-9BBE-C5B56412E9A3}" srcOrd="0" destOrd="0" presId="urn:microsoft.com/office/officeart/2005/8/layout/StepDownProcess"/>
    <dgm:cxn modelId="{A2F876E9-6321-4306-99BE-050D76A436D0}" type="presParOf" srcId="{2258384B-4F13-40EE-B605-8C686712A095}" destId="{D2A25658-5C82-4097-B26A-287126940877}" srcOrd="1" destOrd="0" presId="urn:microsoft.com/office/officeart/2005/8/layout/StepDownProcess"/>
    <dgm:cxn modelId="{FA40E581-048A-48BF-9A16-5DA9031A7942}" type="presParOf" srcId="{2258384B-4F13-40EE-B605-8C686712A095}" destId="{E3D40CAF-8B76-4679-A1E5-7B7257C0CE10}" srcOrd="2" destOrd="0" presId="urn:microsoft.com/office/officeart/2005/8/layout/StepDownProcess"/>
    <dgm:cxn modelId="{23A5E53F-7D5D-40FF-B815-C3312836E098}" type="presParOf" srcId="{26C81E9C-45C9-49A6-94F4-5402987E0BE0}" destId="{FDAA833D-43D5-4A67-BAE6-A678E83FC105}" srcOrd="5" destOrd="0" presId="urn:microsoft.com/office/officeart/2005/8/layout/StepDownProcess"/>
    <dgm:cxn modelId="{25EF5756-3A05-43E2-8B1B-A62468BA9D73}" type="presParOf" srcId="{26C81E9C-45C9-49A6-94F4-5402987E0BE0}" destId="{7299200A-B613-4E24-8A88-45707695C57E}" srcOrd="6" destOrd="0" presId="urn:microsoft.com/office/officeart/2005/8/layout/StepDownProcess"/>
    <dgm:cxn modelId="{A360AF69-5497-4508-B7D7-28E705918702}" type="presParOf" srcId="{7299200A-B613-4E24-8A88-45707695C57E}" destId="{32007C96-3C6C-42F8-A126-99D6FD86B433}" srcOrd="0" destOrd="0" presId="urn:microsoft.com/office/officeart/2005/8/layout/StepDownProcess"/>
    <dgm:cxn modelId="{E92310A8-39C4-4FFF-8631-BA92C9A1267C}" type="presParOf" srcId="{7299200A-B613-4E24-8A88-45707695C57E}" destId="{FEA412C0-5BF9-4DD5-8B0C-46C93132AB20}" srcOrd="1" destOrd="0" presId="urn:microsoft.com/office/officeart/2005/8/layout/StepDownProcess"/>
    <dgm:cxn modelId="{1BDF92BC-2151-491A-872E-85B776B37DB7}" type="presParOf" srcId="{7299200A-B613-4E24-8A88-45707695C57E}" destId="{95E62553-76FD-4539-BF7A-ACB735479807}" srcOrd="2" destOrd="0" presId="urn:microsoft.com/office/officeart/2005/8/layout/StepDownProcess"/>
    <dgm:cxn modelId="{88695073-B3EE-4643-B651-20E88FAB821F}" type="presParOf" srcId="{26C81E9C-45C9-49A6-94F4-5402987E0BE0}" destId="{524CBE8D-A722-409D-AD75-6159FA0A6DB4}" srcOrd="7" destOrd="0" presId="urn:microsoft.com/office/officeart/2005/8/layout/StepDownProcess"/>
    <dgm:cxn modelId="{545336BA-6A53-47EE-8FE0-F7A7713D9C6E}" type="presParOf" srcId="{26C81E9C-45C9-49A6-94F4-5402987E0BE0}" destId="{ADDD4EA8-5179-4CE4-8AC7-010930975C94}" srcOrd="8" destOrd="0" presId="urn:microsoft.com/office/officeart/2005/8/layout/StepDownProcess"/>
    <dgm:cxn modelId="{28318302-F2C0-4323-A919-09D0EE9A671C}" type="presParOf" srcId="{ADDD4EA8-5179-4CE4-8AC7-010930975C94}" destId="{16AC382D-0D72-40EE-8177-080898608482}" srcOrd="0" destOrd="0" presId="urn:microsoft.com/office/officeart/2005/8/layout/StepDownProcess"/>
    <dgm:cxn modelId="{6A19A382-312F-45C0-BD37-146A3F986C60}" type="presParOf" srcId="{ADDD4EA8-5179-4CE4-8AC7-010930975C94}" destId="{18AA60B7-F291-4025-83E0-4C9DEB75799E}" srcOrd="1" destOrd="0" presId="urn:microsoft.com/office/officeart/2005/8/layout/StepDownProcess"/>
    <dgm:cxn modelId="{573A23DA-8897-4760-AE68-41B141A49544}" type="presParOf" srcId="{ADDD4EA8-5179-4CE4-8AC7-010930975C94}" destId="{BC2AB55A-3902-475D-9481-7808C80B5DB5}" srcOrd="2" destOrd="0" presId="urn:microsoft.com/office/officeart/2005/8/layout/StepDownProcess"/>
    <dgm:cxn modelId="{97E3FA76-32C9-4B5C-B87F-8A03D157FC35}" type="presParOf" srcId="{26C81E9C-45C9-49A6-94F4-5402987E0BE0}" destId="{8000916C-CCA8-481A-B5CD-99BDBB926760}" srcOrd="9" destOrd="0" presId="urn:microsoft.com/office/officeart/2005/8/layout/StepDownProcess"/>
    <dgm:cxn modelId="{85972DE2-5B9A-413F-BBB9-80BAA9C1182D}" type="presParOf" srcId="{26C81E9C-45C9-49A6-94F4-5402987E0BE0}" destId="{53034835-E5F7-495E-B494-FA08F375766F}" srcOrd="10" destOrd="0" presId="urn:microsoft.com/office/officeart/2005/8/layout/StepDownProcess"/>
    <dgm:cxn modelId="{D819FFB7-6E3E-4223-AF69-737DB38156AD}" type="presParOf" srcId="{53034835-E5F7-495E-B494-FA08F375766F}" destId="{802BACEA-2DCB-4261-955F-0F3C06F0282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DFD51-9002-4FE0-9ABA-7A2A16205215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 dirty="0"/>
            <a:t>1</a:t>
          </a:r>
        </a:p>
      </dsp:txBody>
      <dsp:txXfrm rot="-5400000">
        <a:off x="1" y="679096"/>
        <a:ext cx="1352020" cy="579438"/>
      </dsp:txXfrm>
    </dsp:sp>
    <dsp:sp modelId="{DCB03190-B892-43E5-A3C5-F7AA4C6C3210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kern="1200" dirty="0"/>
            <a:t>Divide the Genome into the chunks of 500 nucleotides</a:t>
          </a:r>
        </a:p>
      </dsp:txBody>
      <dsp:txXfrm rot="-5400000">
        <a:off x="1352020" y="64373"/>
        <a:ext cx="6714693" cy="1132875"/>
      </dsp:txXfrm>
    </dsp:sp>
    <dsp:sp modelId="{0AE9FAC7-0385-46EA-AC65-BEBE3188879A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 dirty="0"/>
            <a:t>2</a:t>
          </a:r>
        </a:p>
      </dsp:txBody>
      <dsp:txXfrm rot="-5400000">
        <a:off x="1" y="2419614"/>
        <a:ext cx="1352020" cy="579438"/>
      </dsp:txXfrm>
    </dsp:sp>
    <dsp:sp modelId="{72FA7624-85F6-4642-8B39-9F3AC634E7F0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kern="1200" dirty="0"/>
            <a:t>Analyze each chunks and see if there are any 9-mers being repeated more than 3 times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kern="1200" dirty="0"/>
            <a:t>If so, that chunk can have probable ORI region</a:t>
          </a:r>
        </a:p>
      </dsp:txBody>
      <dsp:txXfrm rot="-5400000">
        <a:off x="1352020" y="1804891"/>
        <a:ext cx="6714693" cy="1132875"/>
      </dsp:txXfrm>
    </dsp:sp>
    <dsp:sp modelId="{D0706530-9CAF-4EFC-A650-843443C50DDF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 dirty="0"/>
            <a:t>3</a:t>
          </a:r>
        </a:p>
      </dsp:txBody>
      <dsp:txXfrm rot="-5400000">
        <a:off x="1" y="4160131"/>
        <a:ext cx="1352020" cy="579438"/>
      </dsp:txXfrm>
    </dsp:sp>
    <dsp:sp modelId="{4087EFE5-1EEA-4EE3-BE9F-935D7F48E886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kern="1200" dirty="0"/>
            <a:t>For example: There are four 9-mer in a chunk of 500 genome and two of those are reverse complement of each other, then it further increases the chance of ORI in that chunk</a:t>
          </a:r>
        </a:p>
      </dsp:txBody>
      <dsp:txXfrm rot="-5400000">
        <a:off x="1352020" y="3545408"/>
        <a:ext cx="6714693" cy="1132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6FE86-470C-4721-88C7-8A300AEE05A1}">
      <dsp:nvSpPr>
        <dsp:cNvPr id="0" name=""/>
        <dsp:cNvSpPr/>
      </dsp:nvSpPr>
      <dsp:spPr>
        <a:xfrm rot="5400000">
          <a:off x="1518723" y="993759"/>
          <a:ext cx="855404" cy="9738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34E0BD-1B92-45BB-A087-F39ACB56156F}">
      <dsp:nvSpPr>
        <dsp:cNvPr id="0" name=""/>
        <dsp:cNvSpPr/>
      </dsp:nvSpPr>
      <dsp:spPr>
        <a:xfrm>
          <a:off x="1292093" y="45526"/>
          <a:ext cx="1439996" cy="100795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Genome file</a:t>
          </a:r>
          <a:endParaRPr lang="en-CA" sz="1700" kern="1200" dirty="0"/>
        </a:p>
      </dsp:txBody>
      <dsp:txXfrm>
        <a:off x="1341306" y="94739"/>
        <a:ext cx="1341570" cy="909525"/>
      </dsp:txXfrm>
    </dsp:sp>
    <dsp:sp modelId="{F988ED36-21FC-4C1B-B865-97F3424F0381}">
      <dsp:nvSpPr>
        <dsp:cNvPr id="0" name=""/>
        <dsp:cNvSpPr/>
      </dsp:nvSpPr>
      <dsp:spPr>
        <a:xfrm>
          <a:off x="2755256" y="101095"/>
          <a:ext cx="1047316" cy="814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Convert Genome to String</a:t>
          </a:r>
          <a:endParaRPr lang="en-CA" sz="1200" kern="1200" dirty="0"/>
        </a:p>
      </dsp:txBody>
      <dsp:txXfrm>
        <a:off x="2755256" y="101095"/>
        <a:ext cx="1047316" cy="814670"/>
      </dsp:txXfrm>
    </dsp:sp>
    <dsp:sp modelId="{162F9ADC-79CC-47A3-97E2-C4F9F6EEE57E}">
      <dsp:nvSpPr>
        <dsp:cNvPr id="0" name=""/>
        <dsp:cNvSpPr/>
      </dsp:nvSpPr>
      <dsp:spPr>
        <a:xfrm rot="5400000">
          <a:off x="2712634" y="2126020"/>
          <a:ext cx="855404" cy="9738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A6EAE-406E-483F-BF75-0A265233CC7F}">
      <dsp:nvSpPr>
        <dsp:cNvPr id="0" name=""/>
        <dsp:cNvSpPr/>
      </dsp:nvSpPr>
      <dsp:spPr>
        <a:xfrm>
          <a:off x="2486003" y="1177788"/>
          <a:ext cx="1439996" cy="100795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 err="1"/>
            <a:t>Split_genome</a:t>
          </a:r>
          <a:endParaRPr lang="en-CA" sz="1700" kern="1200" dirty="0"/>
        </a:p>
      </dsp:txBody>
      <dsp:txXfrm>
        <a:off x="2535216" y="1227001"/>
        <a:ext cx="1341570" cy="909525"/>
      </dsp:txXfrm>
    </dsp:sp>
    <dsp:sp modelId="{69954367-56C7-465A-8A35-3D0AD76ECC66}">
      <dsp:nvSpPr>
        <dsp:cNvPr id="0" name=""/>
        <dsp:cNvSpPr/>
      </dsp:nvSpPr>
      <dsp:spPr>
        <a:xfrm>
          <a:off x="3926000" y="1273919"/>
          <a:ext cx="1047316" cy="814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/>
            <a:t>Split the string in the genome chunks of particular length and create a list </a:t>
          </a:r>
          <a:endParaRPr lang="en-CA" sz="1000" kern="1200" dirty="0"/>
        </a:p>
      </dsp:txBody>
      <dsp:txXfrm>
        <a:off x="3926000" y="1273919"/>
        <a:ext cx="1047316" cy="814670"/>
      </dsp:txXfrm>
    </dsp:sp>
    <dsp:sp modelId="{1D471176-844A-4AB9-9BBE-C5B56412E9A3}">
      <dsp:nvSpPr>
        <dsp:cNvPr id="0" name=""/>
        <dsp:cNvSpPr/>
      </dsp:nvSpPr>
      <dsp:spPr>
        <a:xfrm rot="5400000">
          <a:off x="3906544" y="3258282"/>
          <a:ext cx="855404" cy="9738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25658-5C82-4097-B26A-287126940877}">
      <dsp:nvSpPr>
        <dsp:cNvPr id="0" name=""/>
        <dsp:cNvSpPr/>
      </dsp:nvSpPr>
      <dsp:spPr>
        <a:xfrm>
          <a:off x="3679914" y="2310050"/>
          <a:ext cx="1439996" cy="100795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highlight>
                <a:srgbClr val="000080"/>
              </a:highlight>
            </a:rPr>
            <a:t>FrequencyMap</a:t>
          </a:r>
          <a:endParaRPr lang="en-CA" sz="1400" kern="1200" dirty="0">
            <a:highlight>
              <a:srgbClr val="000080"/>
            </a:highlight>
          </a:endParaRPr>
        </a:p>
      </dsp:txBody>
      <dsp:txXfrm>
        <a:off x="3729127" y="2359263"/>
        <a:ext cx="1341570" cy="909525"/>
      </dsp:txXfrm>
    </dsp:sp>
    <dsp:sp modelId="{E3D40CAF-8B76-4679-A1E5-7B7257C0CE10}">
      <dsp:nvSpPr>
        <dsp:cNvPr id="0" name=""/>
        <dsp:cNvSpPr/>
      </dsp:nvSpPr>
      <dsp:spPr>
        <a:xfrm>
          <a:off x="5119911" y="2406181"/>
          <a:ext cx="1047316" cy="814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Walks through Genome string and lists the Patterns with its Frequency Value</a:t>
          </a:r>
          <a:endParaRPr lang="en-CA" sz="1000" kern="1200" dirty="0"/>
        </a:p>
      </dsp:txBody>
      <dsp:txXfrm>
        <a:off x="5119911" y="2406181"/>
        <a:ext cx="1047316" cy="814670"/>
      </dsp:txXfrm>
    </dsp:sp>
    <dsp:sp modelId="{32007C96-3C6C-42F8-A126-99D6FD86B433}">
      <dsp:nvSpPr>
        <dsp:cNvPr id="0" name=""/>
        <dsp:cNvSpPr/>
      </dsp:nvSpPr>
      <dsp:spPr>
        <a:xfrm rot="5400000">
          <a:off x="5100454" y="4390544"/>
          <a:ext cx="855404" cy="9738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A412C0-5BF9-4DD5-8B0C-46C93132AB20}">
      <dsp:nvSpPr>
        <dsp:cNvPr id="0" name=""/>
        <dsp:cNvSpPr/>
      </dsp:nvSpPr>
      <dsp:spPr>
        <a:xfrm>
          <a:off x="4873824" y="3442311"/>
          <a:ext cx="1439996" cy="100795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highlight>
                <a:srgbClr val="000080"/>
              </a:highlight>
            </a:rPr>
            <a:t>FrequentWords</a:t>
          </a:r>
          <a:endParaRPr lang="en-CA" sz="1400" kern="1200" dirty="0">
            <a:highlight>
              <a:srgbClr val="000080"/>
            </a:highlight>
          </a:endParaRPr>
        </a:p>
      </dsp:txBody>
      <dsp:txXfrm>
        <a:off x="4923037" y="3491524"/>
        <a:ext cx="1341570" cy="909525"/>
      </dsp:txXfrm>
    </dsp:sp>
    <dsp:sp modelId="{95E62553-76FD-4539-BF7A-ACB735479807}">
      <dsp:nvSpPr>
        <dsp:cNvPr id="0" name=""/>
        <dsp:cNvSpPr/>
      </dsp:nvSpPr>
      <dsp:spPr>
        <a:xfrm>
          <a:off x="6313821" y="3538442"/>
          <a:ext cx="1047316" cy="814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Catches the Max Freq &amp; Returns the list of Patterns with Max Freq Value</a:t>
          </a:r>
          <a:endParaRPr lang="en-CA" sz="1000" kern="1200" dirty="0"/>
        </a:p>
      </dsp:txBody>
      <dsp:txXfrm>
        <a:off x="6313821" y="3538442"/>
        <a:ext cx="1047316" cy="814670"/>
      </dsp:txXfrm>
    </dsp:sp>
    <dsp:sp modelId="{16AC382D-0D72-40EE-8177-080898608482}">
      <dsp:nvSpPr>
        <dsp:cNvPr id="0" name=""/>
        <dsp:cNvSpPr/>
      </dsp:nvSpPr>
      <dsp:spPr>
        <a:xfrm rot="5400000">
          <a:off x="6294365" y="5522806"/>
          <a:ext cx="855404" cy="9738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AA60B7-F291-4025-83E0-4C9DEB75799E}">
      <dsp:nvSpPr>
        <dsp:cNvPr id="0" name=""/>
        <dsp:cNvSpPr/>
      </dsp:nvSpPr>
      <dsp:spPr>
        <a:xfrm>
          <a:off x="6067735" y="4574573"/>
          <a:ext cx="1439996" cy="100795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 err="1">
              <a:highlight>
                <a:srgbClr val="000080"/>
              </a:highlight>
            </a:rPr>
            <a:t>PatternMatching</a:t>
          </a:r>
          <a:endParaRPr lang="en-CA" sz="1400" kern="1200" dirty="0">
            <a:highlight>
              <a:srgbClr val="000080"/>
            </a:highlight>
          </a:endParaRPr>
        </a:p>
      </dsp:txBody>
      <dsp:txXfrm>
        <a:off x="6116948" y="4623786"/>
        <a:ext cx="1341570" cy="909525"/>
      </dsp:txXfrm>
    </dsp:sp>
    <dsp:sp modelId="{BC2AB55A-3902-475D-9481-7808C80B5DB5}">
      <dsp:nvSpPr>
        <dsp:cNvPr id="0" name=""/>
        <dsp:cNvSpPr/>
      </dsp:nvSpPr>
      <dsp:spPr>
        <a:xfrm>
          <a:off x="8793679" y="5926975"/>
          <a:ext cx="1047316" cy="814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the list of indices where the ORI can be present in Genome string</a:t>
          </a:r>
          <a:endParaRPr lang="en-CA" sz="1000" kern="1200" dirty="0"/>
        </a:p>
      </dsp:txBody>
      <dsp:txXfrm>
        <a:off x="8793679" y="5926975"/>
        <a:ext cx="1047316" cy="814670"/>
      </dsp:txXfrm>
    </dsp:sp>
    <dsp:sp modelId="{802BACEA-2DCB-4261-955F-0F3C06F0282F}">
      <dsp:nvSpPr>
        <dsp:cNvPr id="0" name=""/>
        <dsp:cNvSpPr/>
      </dsp:nvSpPr>
      <dsp:spPr>
        <a:xfrm>
          <a:off x="7261645" y="5706835"/>
          <a:ext cx="1439996" cy="100795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highlight>
                <a:srgbClr val="000080"/>
              </a:highlight>
            </a:rPr>
            <a:t>Pattern Analyzation</a:t>
          </a:r>
        </a:p>
      </dsp:txBody>
      <dsp:txXfrm>
        <a:off x="7310858" y="5756048"/>
        <a:ext cx="1341570" cy="909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FC91-29D1-42E3-8BEC-526F05CD6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B3385-0FA4-45D1-9233-E29546899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B2B90-586C-436A-90D8-F11B96528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DEC7-705B-4E66-ACE0-6CC3F6892810}" type="datetimeFigureOut">
              <a:rPr lang="en-CA" smtClean="0"/>
              <a:t>2022-02-17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606F8-8BFE-44DF-A8F9-F55FD632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BF61C-A250-44C0-9A02-29B79F09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28C1-7D28-4E23-82B6-291F5E4C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615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A6B1-CD75-42C8-81EB-B95A223B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2690D-E99B-4B58-B509-CC8F26D53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2DA6F-6667-4DD7-BF73-FC065A1A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DEC7-705B-4E66-ACE0-6CC3F6892810}" type="datetimeFigureOut">
              <a:rPr lang="en-CA" smtClean="0"/>
              <a:t>2022-02-17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BBC3D-D638-410B-9AF1-E962910B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B54DD-FF8E-47BB-9226-BE586514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28C1-7D28-4E23-82B6-291F5E4C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142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34798F-DDF0-4970-AFE0-54493FBB1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BE83D-DC0E-437A-A119-1E30519B0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978FA-5D04-48A8-8492-A334FB92C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DEC7-705B-4E66-ACE0-6CC3F6892810}" type="datetimeFigureOut">
              <a:rPr lang="en-CA" smtClean="0"/>
              <a:t>2022-02-17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A4B30-C9ED-4231-ABBC-9A3F84807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D9EAB-D615-49A5-829D-D19994E9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28C1-7D28-4E23-82B6-291F5E4C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2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935C-5AD6-4C7B-B31F-3E5D830E1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397CF-CD3B-4939-9BC7-7A658F526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24E67-F566-4F8F-B1AF-BA438536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DEC7-705B-4E66-ACE0-6CC3F6892810}" type="datetimeFigureOut">
              <a:rPr lang="en-CA" smtClean="0"/>
              <a:t>2022-02-17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24FC2-37E2-43DF-A2A6-D11BF7C1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936AA-3DBD-4AF9-8E1A-68D79429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28C1-7D28-4E23-82B6-291F5E4C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953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5C3C-CED3-403C-B167-CB17A87E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EB4-8267-47CA-9722-E1ED04E23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917D4-8537-4012-BB58-137C2E83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DEC7-705B-4E66-ACE0-6CC3F6892810}" type="datetimeFigureOut">
              <a:rPr lang="en-CA" smtClean="0"/>
              <a:t>2022-02-17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0F0C1-8D22-48C0-89AE-D81A3196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69307-6DD0-43B2-A7EE-99EF7F75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28C1-7D28-4E23-82B6-291F5E4C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82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5F6C-1FAE-4971-BCCA-7063C393B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12627-9625-4E92-B947-E47130DC9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BA44-C88D-4F21-BEB2-F7A41FAF0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F241B-421F-44B6-8148-2DF5DA44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DEC7-705B-4E66-ACE0-6CC3F6892810}" type="datetimeFigureOut">
              <a:rPr lang="en-CA" smtClean="0"/>
              <a:t>2022-02-17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3AB42-9679-4E50-BFAF-D97BEE03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A4469-38B7-4C8F-8DED-2528292C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28C1-7D28-4E23-82B6-291F5E4C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950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4CE6-58B3-4030-AC13-FC2998CF0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52D82-F764-4C0B-8F15-44D566CDF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A46CD-B5E3-43A8-8A48-A1A2AB882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C15CF-01E2-4C83-9605-F8F919B04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16586-9118-4B41-9F94-B5B59A6B7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52F960-035A-4F09-9413-3104CD22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DEC7-705B-4E66-ACE0-6CC3F6892810}" type="datetimeFigureOut">
              <a:rPr lang="en-CA" smtClean="0"/>
              <a:t>2022-02-17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7A89EA-D876-4D23-9CE9-7BD0CF8E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23F04-996E-4004-8F3B-60064E62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28C1-7D28-4E23-82B6-291F5E4C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2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6312E-FEF0-4E9E-8A6F-51DD9486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AC86C-4974-478D-976A-657B9BA1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DEC7-705B-4E66-ACE0-6CC3F6892810}" type="datetimeFigureOut">
              <a:rPr lang="en-CA" smtClean="0"/>
              <a:t>2022-02-17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192A8-B93C-4138-A783-EFEDBE4C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FDE45-9629-4591-B33F-21501F94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28C1-7D28-4E23-82B6-291F5E4C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237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0D79B0-3AA4-4210-AEEE-2F5CEC57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DEC7-705B-4E66-ACE0-6CC3F6892810}" type="datetimeFigureOut">
              <a:rPr lang="en-CA" smtClean="0"/>
              <a:t>2022-02-17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B2B44F-DE24-401E-B961-18B64283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AAB1C-1544-4AE3-8D7F-A1A2D7FE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28C1-7D28-4E23-82B6-291F5E4C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579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DD4A-0F52-4160-B3EB-77253C66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ED251-7B2C-4071-8D88-7131FDA65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18D31-8436-4B56-B8DF-E55167AFD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E72FF-FDD0-4BE8-B426-6A18504BB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DEC7-705B-4E66-ACE0-6CC3F6892810}" type="datetimeFigureOut">
              <a:rPr lang="en-CA" smtClean="0"/>
              <a:t>2022-02-17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AE62B-AD52-41D5-842D-5B56E259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6716A-1C54-435B-B584-DFB67E94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28C1-7D28-4E23-82B6-291F5E4C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61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8B95-7D6E-4987-96D4-6554E218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97ECC1-4461-40A8-A4A5-05A47291C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10CD2-80D9-4288-A994-4674114D6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209FA-600A-428F-A641-5E633641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DEC7-705B-4E66-ACE0-6CC3F6892810}" type="datetimeFigureOut">
              <a:rPr lang="en-CA" smtClean="0"/>
              <a:t>2022-02-17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9D6F1-E268-48B8-A535-F8A6E0AE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D7673-21C0-419E-8FCB-4D4EB589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28C1-7D28-4E23-82B6-291F5E4C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065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FE583-DD00-44EE-A5EE-89D7B6789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8F396-8FE2-4735-9014-A805ABAEC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F0FCA-47AB-4A27-A797-B656F9C6D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8DEC7-705B-4E66-ACE0-6CC3F6892810}" type="datetimeFigureOut">
              <a:rPr lang="en-CA" smtClean="0"/>
              <a:t>2022-02-17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3DCB2-1AD6-498E-94D8-5093CE916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6B82D-B868-4F3B-A6EC-70CD7388C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628C1-7D28-4E23-82B6-291F5E4C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876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A728936-55CD-41DB-B214-8D872EAE70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7908370"/>
              </p:ext>
            </p:extLst>
          </p:nvPr>
        </p:nvGraphicFramePr>
        <p:xfrm>
          <a:off x="1987494" y="122541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5C779DB-FF81-4537-9F05-29D7E1C870CB}"/>
              </a:ext>
            </a:extLst>
          </p:cNvPr>
          <p:cNvSpPr txBox="1"/>
          <p:nvPr/>
        </p:nvSpPr>
        <p:spPr>
          <a:xfrm>
            <a:off x="2706787" y="249805"/>
            <a:ext cx="693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Outline of Genome Project</a:t>
            </a:r>
          </a:p>
        </p:txBody>
      </p:sp>
    </p:spTree>
    <p:extLst>
      <p:ext uri="{BB962C8B-B14F-4D97-AF65-F5344CB8AC3E}">
        <p14:creationId xmlns:p14="http://schemas.microsoft.com/office/powerpoint/2010/main" val="43515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E0C391C-B483-46EC-AB6E-54140241679B}"/>
              </a:ext>
            </a:extLst>
          </p:cNvPr>
          <p:cNvSpPr/>
          <p:nvPr/>
        </p:nvSpPr>
        <p:spPr>
          <a:xfrm>
            <a:off x="2929317" y="2233402"/>
            <a:ext cx="7731940" cy="346384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3EF602A-7D1B-43F9-80D0-84AA638F1A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617410"/>
              </p:ext>
            </p:extLst>
          </p:nvPr>
        </p:nvGraphicFramePr>
        <p:xfrm>
          <a:off x="1460554" y="48843"/>
          <a:ext cx="9993736" cy="6760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C4B9499-D9E3-45FF-B1E1-A1B84FE440C5}"/>
              </a:ext>
            </a:extLst>
          </p:cNvPr>
          <p:cNvSpPr txBox="1"/>
          <p:nvPr/>
        </p:nvSpPr>
        <p:spPr>
          <a:xfrm>
            <a:off x="1854140" y="1606377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Genome String</a:t>
            </a:r>
            <a:endParaRPr lang="en-CA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D8E8C-7A04-4525-9618-18B178A65A4F}"/>
              </a:ext>
            </a:extLst>
          </p:cNvPr>
          <p:cNvSpPr txBox="1"/>
          <p:nvPr/>
        </p:nvSpPr>
        <p:spPr>
          <a:xfrm>
            <a:off x="3846819" y="3513776"/>
            <a:ext cx="1821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Dictionary of Patterns with its Frequency (repetition) Values</a:t>
            </a:r>
            <a:endParaRPr lang="en-CA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47E05-35ED-4F40-B244-EE7C0D64DEF8}"/>
              </a:ext>
            </a:extLst>
          </p:cNvPr>
          <p:cNvSpPr txBox="1"/>
          <p:nvPr/>
        </p:nvSpPr>
        <p:spPr>
          <a:xfrm>
            <a:off x="5480510" y="4515135"/>
            <a:ext cx="1153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 of Patterns which has Max Freq Value</a:t>
            </a:r>
            <a:endParaRPr lang="en-CA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DE6D77-E919-4748-8A06-2E7A4BCBBF68}"/>
              </a:ext>
            </a:extLst>
          </p:cNvPr>
          <p:cNvSpPr txBox="1"/>
          <p:nvPr/>
        </p:nvSpPr>
        <p:spPr>
          <a:xfrm>
            <a:off x="6732896" y="5697242"/>
            <a:ext cx="1099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Indices where patterns are present</a:t>
            </a:r>
            <a:endParaRPr lang="en-CA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5E4C9-399A-4365-B539-E719A80B62B6}"/>
              </a:ext>
            </a:extLst>
          </p:cNvPr>
          <p:cNvSpPr txBox="1"/>
          <p:nvPr/>
        </p:nvSpPr>
        <p:spPr>
          <a:xfrm>
            <a:off x="3170843" y="2308860"/>
            <a:ext cx="111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List of Chunks of Genome String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60F72E-39C4-476E-8656-CFFD6C935B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23" y="1982549"/>
            <a:ext cx="2263101" cy="14161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0ED4A6-FAB2-4875-A7AF-1513406240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23" y="3731344"/>
            <a:ext cx="2286514" cy="14790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7A7725-8C8B-48D1-802E-4611F7C7C5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00" y="5543044"/>
            <a:ext cx="2425510" cy="13059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232FD84-2C14-4D46-BE46-5080C4E5955B}"/>
              </a:ext>
            </a:extLst>
          </p:cNvPr>
          <p:cNvSpPr txBox="1"/>
          <p:nvPr/>
        </p:nvSpPr>
        <p:spPr>
          <a:xfrm>
            <a:off x="8939572" y="2193537"/>
            <a:ext cx="179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Loop through each chunk of Genome</a:t>
            </a:r>
          </a:p>
        </p:txBody>
      </p:sp>
    </p:spTree>
    <p:extLst>
      <p:ext uri="{BB962C8B-B14F-4D97-AF65-F5344CB8AC3E}">
        <p14:creationId xmlns:p14="http://schemas.microsoft.com/office/powerpoint/2010/main" val="158733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016E03-8316-4E3E-8247-46E0B3ECB4B3}"/>
              </a:ext>
            </a:extLst>
          </p:cNvPr>
          <p:cNvSpPr txBox="1"/>
          <p:nvPr/>
        </p:nvSpPr>
        <p:spPr>
          <a:xfrm>
            <a:off x="4454666" y="2787706"/>
            <a:ext cx="37931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429320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4164</TotalTime>
  <Words>184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Gadhvi</dc:creator>
  <cp:lastModifiedBy>Ambika charan</cp:lastModifiedBy>
  <cp:revision>4</cp:revision>
  <dcterms:created xsi:type="dcterms:W3CDTF">2022-01-07T23:54:55Z</dcterms:created>
  <dcterms:modified xsi:type="dcterms:W3CDTF">2022-02-17T20:32:18Z</dcterms:modified>
</cp:coreProperties>
</file>