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D091-C07E-CCAB-A376-6F019B81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B0E4-B413-8546-8DB3-0B4AFCE54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0EC3-2702-C6FF-7F24-D40533FA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1CCF-CDAC-3712-7672-0AF3C093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D700-6557-E694-A8E9-8DCAF59E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E5EB-AE62-9801-AB61-529B1947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F7FE2-CC99-CA8D-C828-21B15D8F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F456-8BE3-BA7E-F993-0E79861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DA4B-A6CE-D419-3D65-F660E436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4EC75-EC66-BD62-883B-63BF1CC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3A67E-AF20-9865-A339-0A1463282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39DC6-291C-D361-58E6-C3E1069F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82EB-AADC-D336-434A-18ED468C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CED8-7BAB-ED22-6285-C40BCCEF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94D7-7AF0-B00B-B941-DD6941BE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7EFE-4A75-4552-01D5-FBD413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CE7A-84A3-97EE-3BB4-7086112E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57CD-729D-A0D7-74DA-ECC6C01B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C0C5-F380-2260-EC7A-23A66B6E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5753-DB46-47FC-6E82-5E90830A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9E9B-BA7B-C279-6A83-B57191BB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F8556-4B0F-9633-A899-0D52CBCB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23CD-4E27-75FE-74C0-25CB874E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33DD-AEB6-FC2A-DF92-1845D2EF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661F-4078-01A9-73A2-9D42119D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48F7-AFC7-F6AF-5FD6-9DE8CB2F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5EE2-7C16-69F8-AD48-F750D0948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DE49D-B650-A44E-E748-EE9D5A36E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4086-A004-D820-D94E-2E8D6FFF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7B080-7733-15CB-BBA3-F5845D3A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70BB1-E01F-2ED0-888E-361251FE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C638-BB8E-FCED-1036-BE0196F4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634C8-4F64-C710-9D15-2D858F9B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20CBC-0E9D-4D21-B636-1DDA6431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6316-6029-F840-2AD8-622285E6C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427F5-B243-B8F8-A273-4DC2A3F35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9B2F3-7FC0-31AE-C159-FA005F14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30807-22CA-65FA-D8A7-3F785A06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AE61F-3C54-F17E-D267-91FEBFEA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5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67EC-2C5E-0113-49FD-C9FE7E6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292C9-9AA2-D036-3E0B-D875F2C6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34824-8CCF-4EF7-5B05-22F822C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56735-D09F-4AD2-BA08-CA631C8D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B238C-E6DB-371E-BCDD-66133E34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63CD2-1B4E-20A8-C032-2A900E93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9C82-C860-01D0-3BD5-5E28E4B1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D73E-B545-EB22-02D0-1044B2B3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87B8-EE68-348E-15C0-95944817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57ED-F566-28B2-4958-49EF92507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D63C1-0114-47CF-F20F-553FB527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A97B5-55AC-CC0E-98D4-7798CA1F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2A8BB-F030-218B-EECA-353E11F7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5688-C310-4633-0F74-AAD2BB47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86A36-3C62-293E-CA95-2A932F7FE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6A889-DCF7-8267-1119-7A0DBB872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75CB3-2E31-5DC9-5BC9-D21E4DE7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4CB21-EA35-3899-D86F-77448755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15BD-C800-D06B-F431-2818D0E7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A6A3F-D31C-83D9-6BCD-D232C147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A37FF-904D-DDE9-5FD3-8FBF0750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BA7B-D0F4-A3FA-0402-F7E9F6C1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B4E8E-7712-45D4-8FD9-F7BE38F639A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7C54-D640-54D5-A17E-0B76D8386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88C-C48B-7D85-9867-A2BD0D78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DA4F3-50EC-49D3-9DC8-6C8C9AF2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E42969-0436-798F-F9B8-4A61C2CF3BC2}"/>
              </a:ext>
            </a:extLst>
          </p:cNvPr>
          <p:cNvSpPr/>
          <p:nvPr/>
        </p:nvSpPr>
        <p:spPr>
          <a:xfrm>
            <a:off x="123986" y="108488"/>
            <a:ext cx="11933695" cy="6617776"/>
          </a:xfrm>
          <a:prstGeom prst="roundRect">
            <a:avLst>
              <a:gd name="adj" fmla="val 28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B63FDE-F320-840D-7E3B-C1E6A2DEB88D}"/>
              </a:ext>
            </a:extLst>
          </p:cNvPr>
          <p:cNvSpPr/>
          <p:nvPr/>
        </p:nvSpPr>
        <p:spPr>
          <a:xfrm>
            <a:off x="325464" y="309966"/>
            <a:ext cx="3347634" cy="72842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39DC1C-A2D2-4524-406A-09003BEE4EC4}"/>
              </a:ext>
            </a:extLst>
          </p:cNvPr>
          <p:cNvSpPr/>
          <p:nvPr/>
        </p:nvSpPr>
        <p:spPr>
          <a:xfrm>
            <a:off x="3874576" y="309966"/>
            <a:ext cx="1859797" cy="72842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811656-E832-26D7-E15A-4E79B362F638}"/>
              </a:ext>
            </a:extLst>
          </p:cNvPr>
          <p:cNvSpPr/>
          <p:nvPr/>
        </p:nvSpPr>
        <p:spPr>
          <a:xfrm>
            <a:off x="5935851" y="317715"/>
            <a:ext cx="1859797" cy="72842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6BE64-5C2C-449B-9C62-4DDA1C67BC3F}"/>
              </a:ext>
            </a:extLst>
          </p:cNvPr>
          <p:cNvSpPr/>
          <p:nvPr/>
        </p:nvSpPr>
        <p:spPr>
          <a:xfrm>
            <a:off x="7997126" y="309966"/>
            <a:ext cx="1859797" cy="72842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5A58EA-29A4-9AC6-039B-5F5D7F6DD108}"/>
              </a:ext>
            </a:extLst>
          </p:cNvPr>
          <p:cNvSpPr/>
          <p:nvPr/>
        </p:nvSpPr>
        <p:spPr>
          <a:xfrm>
            <a:off x="10058401" y="309966"/>
            <a:ext cx="1859797" cy="72842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ED5D32-33F0-B5EC-C42C-647BA0644283}"/>
              </a:ext>
            </a:extLst>
          </p:cNvPr>
          <p:cNvSpPr/>
          <p:nvPr/>
        </p:nvSpPr>
        <p:spPr>
          <a:xfrm>
            <a:off x="325464" y="1239864"/>
            <a:ext cx="1859797" cy="72842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CFEC77-BCDC-7EF9-BA9C-9BB0631D12D3}"/>
              </a:ext>
            </a:extLst>
          </p:cNvPr>
          <p:cNvSpPr/>
          <p:nvPr/>
        </p:nvSpPr>
        <p:spPr>
          <a:xfrm>
            <a:off x="325464" y="2169762"/>
            <a:ext cx="1859797" cy="27199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B6203E-8B70-F1C6-0DD9-97BA19FDAF16}"/>
              </a:ext>
            </a:extLst>
          </p:cNvPr>
          <p:cNvSpPr/>
          <p:nvPr/>
        </p:nvSpPr>
        <p:spPr>
          <a:xfrm>
            <a:off x="325463" y="5091195"/>
            <a:ext cx="1859797" cy="15188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EBFEB8-8341-6346-3AD7-3C52FCD77C07}"/>
              </a:ext>
            </a:extLst>
          </p:cNvPr>
          <p:cNvSpPr/>
          <p:nvPr/>
        </p:nvSpPr>
        <p:spPr>
          <a:xfrm>
            <a:off x="2386739" y="1239864"/>
            <a:ext cx="2712203" cy="364985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F41EB5-A594-1D47-F751-0E89BC22436F}"/>
              </a:ext>
            </a:extLst>
          </p:cNvPr>
          <p:cNvSpPr/>
          <p:nvPr/>
        </p:nvSpPr>
        <p:spPr>
          <a:xfrm>
            <a:off x="5300420" y="1352225"/>
            <a:ext cx="3952068" cy="163507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9BBF49-FD28-BFB3-1C19-FA65D4CBE9B8}"/>
              </a:ext>
            </a:extLst>
          </p:cNvPr>
          <p:cNvSpPr/>
          <p:nvPr/>
        </p:nvSpPr>
        <p:spPr>
          <a:xfrm>
            <a:off x="5300420" y="3076416"/>
            <a:ext cx="3952068" cy="18133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C1AE98-B512-1ECA-99D2-A81075EADAAB}"/>
              </a:ext>
            </a:extLst>
          </p:cNvPr>
          <p:cNvSpPr/>
          <p:nvPr/>
        </p:nvSpPr>
        <p:spPr>
          <a:xfrm>
            <a:off x="9453966" y="1274733"/>
            <a:ext cx="2464232" cy="163507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0A39CE-F659-6859-45C8-FBB2E4A01F9B}"/>
              </a:ext>
            </a:extLst>
          </p:cNvPr>
          <p:cNvSpPr/>
          <p:nvPr/>
        </p:nvSpPr>
        <p:spPr>
          <a:xfrm>
            <a:off x="9453966" y="3146154"/>
            <a:ext cx="2464232" cy="174356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DE529B-6801-CF4D-3E29-B903DD84509F}"/>
              </a:ext>
            </a:extLst>
          </p:cNvPr>
          <p:cNvSpPr/>
          <p:nvPr/>
        </p:nvSpPr>
        <p:spPr>
          <a:xfrm>
            <a:off x="2386737" y="5048575"/>
            <a:ext cx="4587500" cy="15188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967DB6-B83E-C336-EC62-CF901E818FC1}"/>
              </a:ext>
            </a:extLst>
          </p:cNvPr>
          <p:cNvSpPr/>
          <p:nvPr/>
        </p:nvSpPr>
        <p:spPr>
          <a:xfrm>
            <a:off x="7175714" y="5048575"/>
            <a:ext cx="4742484" cy="15188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Lokre Ambika</dc:creator>
  <cp:lastModifiedBy>Lokre Ambika</cp:lastModifiedBy>
  <cp:revision>1</cp:revision>
  <dcterms:created xsi:type="dcterms:W3CDTF">2024-12-03T12:53:48Z</dcterms:created>
  <dcterms:modified xsi:type="dcterms:W3CDTF">2024-12-03T17:40:47Z</dcterms:modified>
</cp:coreProperties>
</file>