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2" r:id="rId4"/>
    <p:sldId id="268" r:id="rId5"/>
    <p:sldId id="270" r:id="rId6"/>
    <p:sldId id="258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50730-E6F0-4ABC-B0A4-0EDFF7A67C37}" v="66" dt="2024-09-24T16:15:51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ti ambika" userId="ad280e68251a0218" providerId="LiveId" clId="{80950730-E6F0-4ABC-B0A4-0EDFF7A67C37}"/>
    <pc:docChg chg="undo custSel addSld delSld modSld sldOrd">
      <pc:chgData name="neerati ambika" userId="ad280e68251a0218" providerId="LiveId" clId="{80950730-E6F0-4ABC-B0A4-0EDFF7A67C37}" dt="2024-09-25T08:33:06.793" v="3062" actId="1076"/>
      <pc:docMkLst>
        <pc:docMk/>
      </pc:docMkLst>
      <pc:sldChg chg="addSp delSp modSp mod modTransition">
        <pc:chgData name="neerati ambika" userId="ad280e68251a0218" providerId="LiveId" clId="{80950730-E6F0-4ABC-B0A4-0EDFF7A67C37}" dt="2024-09-24T15:54:45.148" v="2857" actId="14100"/>
        <pc:sldMkLst>
          <pc:docMk/>
          <pc:sldMk cId="781908862" sldId="256"/>
        </pc:sldMkLst>
        <pc:spChg chg="mod">
          <ac:chgData name="neerati ambika" userId="ad280e68251a0218" providerId="LiveId" clId="{80950730-E6F0-4ABC-B0A4-0EDFF7A67C37}" dt="2024-09-24T15:54:45.148" v="2857" actId="14100"/>
          <ac:spMkLst>
            <pc:docMk/>
            <pc:sldMk cId="781908862" sldId="256"/>
            <ac:spMk id="2" creationId="{EF82536D-91A5-B76D-BE33-0DB403E595BD}"/>
          </ac:spMkLst>
        </pc:spChg>
        <pc:spChg chg="del mod">
          <ac:chgData name="neerati ambika" userId="ad280e68251a0218" providerId="LiveId" clId="{80950730-E6F0-4ABC-B0A4-0EDFF7A67C37}" dt="2024-09-23T08:04:44.409" v="1516" actId="478"/>
          <ac:spMkLst>
            <pc:docMk/>
            <pc:sldMk cId="781908862" sldId="256"/>
            <ac:spMk id="3" creationId="{2621106D-8871-2E1D-86C9-8FCBA918C0FD}"/>
          </ac:spMkLst>
        </pc:spChg>
        <pc:picChg chg="add del mod">
          <ac:chgData name="neerati ambika" userId="ad280e68251a0218" providerId="LiveId" clId="{80950730-E6F0-4ABC-B0A4-0EDFF7A67C37}" dt="2024-09-24T15:48:24.923" v="2750" actId="478"/>
          <ac:picMkLst>
            <pc:docMk/>
            <pc:sldMk cId="781908862" sldId="256"/>
            <ac:picMk id="4" creationId="{913AABFB-7D6B-CF55-02CE-1E9AC46D46BF}"/>
          </ac:picMkLst>
        </pc:picChg>
      </pc:sldChg>
      <pc:sldChg chg="modSp mod">
        <pc:chgData name="neerati ambika" userId="ad280e68251a0218" providerId="LiveId" clId="{80950730-E6F0-4ABC-B0A4-0EDFF7A67C37}" dt="2024-09-24T16:35:12.900" v="3037" actId="207"/>
        <pc:sldMkLst>
          <pc:docMk/>
          <pc:sldMk cId="1021552080" sldId="257"/>
        </pc:sldMkLst>
        <pc:spChg chg="mod">
          <ac:chgData name="neerati ambika" userId="ad280e68251a0218" providerId="LiveId" clId="{80950730-E6F0-4ABC-B0A4-0EDFF7A67C37}" dt="2024-09-24T16:35:12.900" v="3037" actId="207"/>
          <ac:spMkLst>
            <pc:docMk/>
            <pc:sldMk cId="1021552080" sldId="257"/>
            <ac:spMk id="2" creationId="{FCD32A70-20EC-7DAD-D56E-EE5D2982C9B7}"/>
          </ac:spMkLst>
        </pc:spChg>
        <pc:spChg chg="mod">
          <ac:chgData name="neerati ambika" userId="ad280e68251a0218" providerId="LiveId" clId="{80950730-E6F0-4ABC-B0A4-0EDFF7A67C37}" dt="2024-09-24T16:15:51.878" v="2873"/>
          <ac:spMkLst>
            <pc:docMk/>
            <pc:sldMk cId="1021552080" sldId="257"/>
            <ac:spMk id="3" creationId="{5A9AFAB6-9989-9A75-6CF1-3871C80A1840}"/>
          </ac:spMkLst>
        </pc:spChg>
      </pc:sldChg>
      <pc:sldChg chg="addSp modSp new mod">
        <pc:chgData name="neerati ambika" userId="ad280e68251a0218" providerId="LiveId" clId="{80950730-E6F0-4ABC-B0A4-0EDFF7A67C37}" dt="2024-09-24T16:33:39.522" v="3027" actId="12"/>
        <pc:sldMkLst>
          <pc:docMk/>
          <pc:sldMk cId="4281461391" sldId="258"/>
        </pc:sldMkLst>
        <pc:spChg chg="mod">
          <ac:chgData name="neerati ambika" userId="ad280e68251a0218" providerId="LiveId" clId="{80950730-E6F0-4ABC-B0A4-0EDFF7A67C37}" dt="2024-09-24T16:33:11.134" v="3023" actId="207"/>
          <ac:spMkLst>
            <pc:docMk/>
            <pc:sldMk cId="4281461391" sldId="258"/>
            <ac:spMk id="2" creationId="{FCDB6781-90A1-0524-90BA-F495E9EA78D5}"/>
          </ac:spMkLst>
        </pc:spChg>
        <pc:spChg chg="mod">
          <ac:chgData name="neerati ambika" userId="ad280e68251a0218" providerId="LiveId" clId="{80950730-E6F0-4ABC-B0A4-0EDFF7A67C37}" dt="2024-09-24T16:33:39.522" v="3027" actId="12"/>
          <ac:spMkLst>
            <pc:docMk/>
            <pc:sldMk cId="4281461391" sldId="258"/>
            <ac:spMk id="3" creationId="{CD972977-48A2-526D-02A2-2697B4DE0AC7}"/>
          </ac:spMkLst>
        </pc:spChg>
        <pc:picChg chg="add mod">
          <ac:chgData name="neerati ambika" userId="ad280e68251a0218" providerId="LiveId" clId="{80950730-E6F0-4ABC-B0A4-0EDFF7A67C37}" dt="2024-09-23T08:12:51.115" v="1598" actId="1076"/>
          <ac:picMkLst>
            <pc:docMk/>
            <pc:sldMk cId="4281461391" sldId="258"/>
            <ac:picMk id="5" creationId="{A7D8D051-4F84-3FA1-2D9A-DF803F383CEB}"/>
          </ac:picMkLst>
        </pc:picChg>
      </pc:sldChg>
      <pc:sldChg chg="addSp delSp modSp new mod">
        <pc:chgData name="neerati ambika" userId="ad280e68251a0218" providerId="LiveId" clId="{80950730-E6F0-4ABC-B0A4-0EDFF7A67C37}" dt="2024-09-24T16:41:36.751" v="3058" actId="1076"/>
        <pc:sldMkLst>
          <pc:docMk/>
          <pc:sldMk cId="1604475682" sldId="259"/>
        </pc:sldMkLst>
        <pc:spChg chg="mod">
          <ac:chgData name="neerati ambika" userId="ad280e68251a0218" providerId="LiveId" clId="{80950730-E6F0-4ABC-B0A4-0EDFF7A67C37}" dt="2024-09-24T16:32:55.470" v="3020" actId="403"/>
          <ac:spMkLst>
            <pc:docMk/>
            <pc:sldMk cId="1604475682" sldId="259"/>
            <ac:spMk id="2" creationId="{7D10D1E9-5990-CD97-582C-00A84FFD7455}"/>
          </ac:spMkLst>
        </pc:spChg>
        <pc:spChg chg="del">
          <ac:chgData name="neerati ambika" userId="ad280e68251a0218" providerId="LiveId" clId="{80950730-E6F0-4ABC-B0A4-0EDFF7A67C37}" dt="2024-09-22T19:02:43.542" v="537" actId="931"/>
          <ac:spMkLst>
            <pc:docMk/>
            <pc:sldMk cId="1604475682" sldId="259"/>
            <ac:spMk id="3" creationId="{88E39062-5566-D35F-C641-B372ED10C9C7}"/>
          </ac:spMkLst>
        </pc:spChg>
        <pc:picChg chg="add mod">
          <ac:chgData name="neerati ambika" userId="ad280e68251a0218" providerId="LiveId" clId="{80950730-E6F0-4ABC-B0A4-0EDFF7A67C37}" dt="2024-09-24T16:41:36.751" v="3058" actId="1076"/>
          <ac:picMkLst>
            <pc:docMk/>
            <pc:sldMk cId="1604475682" sldId="259"/>
            <ac:picMk id="5" creationId="{7B4C1F02-37E5-6432-CAC7-21208B9CC825}"/>
          </ac:picMkLst>
        </pc:picChg>
      </pc:sldChg>
      <pc:sldChg chg="addSp delSp modSp new mod ord">
        <pc:chgData name="neerati ambika" userId="ad280e68251a0218" providerId="LiveId" clId="{80950730-E6F0-4ABC-B0A4-0EDFF7A67C37}" dt="2024-09-24T16:32:19.945" v="3014" actId="404"/>
        <pc:sldMkLst>
          <pc:docMk/>
          <pc:sldMk cId="2530976237" sldId="260"/>
        </pc:sldMkLst>
        <pc:spChg chg="mod">
          <ac:chgData name="neerati ambika" userId="ad280e68251a0218" providerId="LiveId" clId="{80950730-E6F0-4ABC-B0A4-0EDFF7A67C37}" dt="2024-09-24T16:32:19.945" v="3014" actId="404"/>
          <ac:spMkLst>
            <pc:docMk/>
            <pc:sldMk cId="2530976237" sldId="260"/>
            <ac:spMk id="2" creationId="{86475B4C-260C-DBFA-B600-2CC90C9B98BD}"/>
          </ac:spMkLst>
        </pc:spChg>
        <pc:spChg chg="del">
          <ac:chgData name="neerati ambika" userId="ad280e68251a0218" providerId="LiveId" clId="{80950730-E6F0-4ABC-B0A4-0EDFF7A67C37}" dt="2024-09-22T19:18:43.572" v="588" actId="931"/>
          <ac:spMkLst>
            <pc:docMk/>
            <pc:sldMk cId="2530976237" sldId="260"/>
            <ac:spMk id="3" creationId="{AFBCC0D8-B610-6972-FB63-8BF64F8B0A63}"/>
          </ac:spMkLst>
        </pc:spChg>
        <pc:picChg chg="add mod">
          <ac:chgData name="neerati ambika" userId="ad280e68251a0218" providerId="LiveId" clId="{80950730-E6F0-4ABC-B0A4-0EDFF7A67C37}" dt="2024-09-24T16:30:50.947" v="2994" actId="14100"/>
          <ac:picMkLst>
            <pc:docMk/>
            <pc:sldMk cId="2530976237" sldId="260"/>
            <ac:picMk id="5" creationId="{EB2C2BD8-B43C-0B7E-C397-BBEB90F42331}"/>
          </ac:picMkLst>
        </pc:picChg>
      </pc:sldChg>
      <pc:sldChg chg="addSp delSp modSp new mod">
        <pc:chgData name="neerati ambika" userId="ad280e68251a0218" providerId="LiveId" clId="{80950730-E6F0-4ABC-B0A4-0EDFF7A67C37}" dt="2024-09-24T16:32:30.452" v="3018" actId="404"/>
        <pc:sldMkLst>
          <pc:docMk/>
          <pc:sldMk cId="83237219" sldId="261"/>
        </pc:sldMkLst>
        <pc:spChg chg="mod">
          <ac:chgData name="neerati ambika" userId="ad280e68251a0218" providerId="LiveId" clId="{80950730-E6F0-4ABC-B0A4-0EDFF7A67C37}" dt="2024-09-24T16:32:30.452" v="3018" actId="404"/>
          <ac:spMkLst>
            <pc:docMk/>
            <pc:sldMk cId="83237219" sldId="261"/>
            <ac:spMk id="2" creationId="{A3F76EAB-A660-691C-E180-587ED830212B}"/>
          </ac:spMkLst>
        </pc:spChg>
        <pc:spChg chg="del mod">
          <ac:chgData name="neerati ambika" userId="ad280e68251a0218" providerId="LiveId" clId="{80950730-E6F0-4ABC-B0A4-0EDFF7A67C37}" dt="2024-09-24T16:29:51.413" v="2983" actId="478"/>
          <ac:spMkLst>
            <pc:docMk/>
            <pc:sldMk cId="83237219" sldId="261"/>
            <ac:spMk id="3" creationId="{2D2E56D0-517B-E84B-31E0-6D33F6F51842}"/>
          </ac:spMkLst>
        </pc:spChg>
        <pc:spChg chg="del">
          <ac:chgData name="neerati ambika" userId="ad280e68251a0218" providerId="LiveId" clId="{80950730-E6F0-4ABC-B0A4-0EDFF7A67C37}" dt="2024-09-22T19:24:34.432" v="644" actId="931"/>
          <ac:spMkLst>
            <pc:docMk/>
            <pc:sldMk cId="83237219" sldId="261"/>
            <ac:spMk id="4" creationId="{88042E10-54C1-1208-DC44-A1C05CFA5BA9}"/>
          </ac:spMkLst>
        </pc:spChg>
        <pc:picChg chg="add mod">
          <ac:chgData name="neerati ambika" userId="ad280e68251a0218" providerId="LiveId" clId="{80950730-E6F0-4ABC-B0A4-0EDFF7A67C37}" dt="2024-09-24T16:29:55.530" v="2984" actId="1076"/>
          <ac:picMkLst>
            <pc:docMk/>
            <pc:sldMk cId="83237219" sldId="261"/>
            <ac:picMk id="6" creationId="{48FCF97B-C7B2-5708-A912-D880DD65AED9}"/>
          </ac:picMkLst>
        </pc:picChg>
      </pc:sldChg>
      <pc:sldChg chg="new del">
        <pc:chgData name="neerati ambika" userId="ad280e68251a0218" providerId="LiveId" clId="{80950730-E6F0-4ABC-B0A4-0EDFF7A67C37}" dt="2024-09-22T19:19:28.209" v="594" actId="47"/>
        <pc:sldMkLst>
          <pc:docMk/>
          <pc:sldMk cId="932344817" sldId="261"/>
        </pc:sldMkLst>
      </pc:sldChg>
      <pc:sldChg chg="addSp delSp modSp new add del mod">
        <pc:chgData name="neerati ambika" userId="ad280e68251a0218" providerId="LiveId" clId="{80950730-E6F0-4ABC-B0A4-0EDFF7A67C37}" dt="2024-09-24T16:39:04.960" v="3056" actId="1076"/>
        <pc:sldMkLst>
          <pc:docMk/>
          <pc:sldMk cId="3362851975" sldId="262"/>
        </pc:sldMkLst>
        <pc:spChg chg="mod">
          <ac:chgData name="neerati ambika" userId="ad280e68251a0218" providerId="LiveId" clId="{80950730-E6F0-4ABC-B0A4-0EDFF7A67C37}" dt="2024-09-24T16:36:24.122" v="3051" actId="6549"/>
          <ac:spMkLst>
            <pc:docMk/>
            <pc:sldMk cId="3362851975" sldId="262"/>
            <ac:spMk id="2" creationId="{5D0EDBBE-51E8-6857-3B26-128C75D4FE0D}"/>
          </ac:spMkLst>
        </pc:spChg>
        <pc:spChg chg="del mod">
          <ac:chgData name="neerati ambika" userId="ad280e68251a0218" providerId="LiveId" clId="{80950730-E6F0-4ABC-B0A4-0EDFF7A67C37}" dt="2024-09-24T16:36:07.555" v="3045" actId="478"/>
          <ac:spMkLst>
            <pc:docMk/>
            <pc:sldMk cId="3362851975" sldId="262"/>
            <ac:spMk id="3" creationId="{0B14073C-D480-E3DD-CC08-6DA0F4720187}"/>
          </ac:spMkLst>
        </pc:spChg>
        <pc:spChg chg="del">
          <ac:chgData name="neerati ambika" userId="ad280e68251a0218" providerId="LiveId" clId="{80950730-E6F0-4ABC-B0A4-0EDFF7A67C37}" dt="2024-09-22T20:17:55.734" v="1023" actId="931"/>
          <ac:spMkLst>
            <pc:docMk/>
            <pc:sldMk cId="3362851975" sldId="262"/>
            <ac:spMk id="4" creationId="{3C9F2A14-A62A-C762-BB79-2F52C4414B34}"/>
          </ac:spMkLst>
        </pc:spChg>
        <pc:picChg chg="add mod">
          <ac:chgData name="neerati ambika" userId="ad280e68251a0218" providerId="LiveId" clId="{80950730-E6F0-4ABC-B0A4-0EDFF7A67C37}" dt="2024-09-24T16:39:04.960" v="3056" actId="1076"/>
          <ac:picMkLst>
            <pc:docMk/>
            <pc:sldMk cId="3362851975" sldId="262"/>
            <ac:picMk id="6" creationId="{594EB044-59F5-8001-C8A5-67E3C1EF324E}"/>
          </ac:picMkLst>
        </pc:picChg>
      </pc:sldChg>
      <pc:sldChg chg="addSp delSp modSp new mod">
        <pc:chgData name="neerati ambika" userId="ad280e68251a0218" providerId="LiveId" clId="{80950730-E6F0-4ABC-B0A4-0EDFF7A67C37}" dt="2024-09-24T16:35:48.593" v="3040" actId="1076"/>
        <pc:sldMkLst>
          <pc:docMk/>
          <pc:sldMk cId="1971950759" sldId="263"/>
        </pc:sldMkLst>
        <pc:spChg chg="mod">
          <ac:chgData name="neerati ambika" userId="ad280e68251a0218" providerId="LiveId" clId="{80950730-E6F0-4ABC-B0A4-0EDFF7A67C37}" dt="2024-09-24T16:27:58.263" v="2975" actId="404"/>
          <ac:spMkLst>
            <pc:docMk/>
            <pc:sldMk cId="1971950759" sldId="263"/>
            <ac:spMk id="2" creationId="{98FE2E8B-E53E-2077-7FA0-4E36159C2F53}"/>
          </ac:spMkLst>
        </pc:spChg>
        <pc:spChg chg="del mod">
          <ac:chgData name="neerati ambika" userId="ad280e68251a0218" providerId="LiveId" clId="{80950730-E6F0-4ABC-B0A4-0EDFF7A67C37}" dt="2024-09-24T16:35:44.823" v="3039" actId="478"/>
          <ac:spMkLst>
            <pc:docMk/>
            <pc:sldMk cId="1971950759" sldId="263"/>
            <ac:spMk id="3" creationId="{37923912-9BD9-3816-6930-520CC058F55E}"/>
          </ac:spMkLst>
        </pc:spChg>
        <pc:spChg chg="del">
          <ac:chgData name="neerati ambika" userId="ad280e68251a0218" providerId="LiveId" clId="{80950730-E6F0-4ABC-B0A4-0EDFF7A67C37}" dt="2024-09-22T20:26:47.956" v="1132" actId="931"/>
          <ac:spMkLst>
            <pc:docMk/>
            <pc:sldMk cId="1971950759" sldId="263"/>
            <ac:spMk id="4" creationId="{F59D5DC9-0C5A-3EB0-C58C-A43230D1B025}"/>
          </ac:spMkLst>
        </pc:spChg>
        <pc:picChg chg="add mod">
          <ac:chgData name="neerati ambika" userId="ad280e68251a0218" providerId="LiveId" clId="{80950730-E6F0-4ABC-B0A4-0EDFF7A67C37}" dt="2024-09-24T16:35:48.593" v="3040" actId="1076"/>
          <ac:picMkLst>
            <pc:docMk/>
            <pc:sldMk cId="1971950759" sldId="263"/>
            <ac:picMk id="6" creationId="{1AB4AE74-39CD-507C-1383-A755E52F50B8}"/>
          </ac:picMkLst>
        </pc:picChg>
      </pc:sldChg>
      <pc:sldChg chg="addSp delSp modSp new mod">
        <pc:chgData name="neerati ambika" userId="ad280e68251a0218" providerId="LiveId" clId="{80950730-E6F0-4ABC-B0A4-0EDFF7A67C37}" dt="2024-09-24T16:26:16.690" v="2968" actId="20577"/>
        <pc:sldMkLst>
          <pc:docMk/>
          <pc:sldMk cId="1915645955" sldId="264"/>
        </pc:sldMkLst>
        <pc:spChg chg="mod">
          <ac:chgData name="neerati ambika" userId="ad280e68251a0218" providerId="LiveId" clId="{80950730-E6F0-4ABC-B0A4-0EDFF7A67C37}" dt="2024-09-24T16:26:16.690" v="2968" actId="20577"/>
          <ac:spMkLst>
            <pc:docMk/>
            <pc:sldMk cId="1915645955" sldId="264"/>
            <ac:spMk id="2" creationId="{6479F1E0-7756-0AD8-5619-D6DBDACF4076}"/>
          </ac:spMkLst>
        </pc:spChg>
        <pc:spChg chg="del">
          <ac:chgData name="neerati ambika" userId="ad280e68251a0218" providerId="LiveId" clId="{80950730-E6F0-4ABC-B0A4-0EDFF7A67C37}" dt="2024-09-22T20:47:40.444" v="1176" actId="931"/>
          <ac:spMkLst>
            <pc:docMk/>
            <pc:sldMk cId="1915645955" sldId="264"/>
            <ac:spMk id="3" creationId="{B633FEFC-4422-1A76-EF65-9754295593DC}"/>
          </ac:spMkLst>
        </pc:spChg>
        <pc:spChg chg="add del mod">
          <ac:chgData name="neerati ambika" userId="ad280e68251a0218" providerId="LiveId" clId="{80950730-E6F0-4ABC-B0A4-0EDFF7A67C37}" dt="2024-09-23T10:15:28.315" v="1653" actId="478"/>
          <ac:spMkLst>
            <pc:docMk/>
            <pc:sldMk cId="1915645955" sldId="264"/>
            <ac:spMk id="4" creationId="{00D9A0FC-AFBD-16DB-52BB-2A0EB0698C5B}"/>
          </ac:spMkLst>
        </pc:spChg>
        <pc:spChg chg="add del mod">
          <ac:chgData name="neerati ambika" userId="ad280e68251a0218" providerId="LiveId" clId="{80950730-E6F0-4ABC-B0A4-0EDFF7A67C37}" dt="2024-09-23T10:15:04.952" v="1646" actId="478"/>
          <ac:spMkLst>
            <pc:docMk/>
            <pc:sldMk cId="1915645955" sldId="264"/>
            <ac:spMk id="5" creationId="{EBE1B2AE-9F05-6F8C-5C83-FDA18083156E}"/>
          </ac:spMkLst>
        </pc:spChg>
        <pc:spChg chg="add del mod">
          <ac:chgData name="neerati ambika" userId="ad280e68251a0218" providerId="LiveId" clId="{80950730-E6F0-4ABC-B0A4-0EDFF7A67C37}" dt="2024-09-23T10:15:12.657" v="1649" actId="478"/>
          <ac:spMkLst>
            <pc:docMk/>
            <pc:sldMk cId="1915645955" sldId="264"/>
            <ac:spMk id="8" creationId="{21E4508F-520B-43B9-330A-BDF943C76505}"/>
          </ac:spMkLst>
        </pc:spChg>
        <pc:spChg chg="add mod">
          <ac:chgData name="neerati ambika" userId="ad280e68251a0218" providerId="LiveId" clId="{80950730-E6F0-4ABC-B0A4-0EDFF7A67C37}" dt="2024-09-24T16:25:51.473" v="2962" actId="14100"/>
          <ac:spMkLst>
            <pc:docMk/>
            <pc:sldMk cId="1915645955" sldId="264"/>
            <ac:spMk id="10" creationId="{7680D09B-99FA-44FD-3AB4-993F049138A5}"/>
          </ac:spMkLst>
        </pc:spChg>
        <pc:picChg chg="add mod">
          <ac:chgData name="neerati ambika" userId="ad280e68251a0218" providerId="LiveId" clId="{80950730-E6F0-4ABC-B0A4-0EDFF7A67C37}" dt="2024-09-24T16:23:02.127" v="2931" actId="1076"/>
          <ac:picMkLst>
            <pc:docMk/>
            <pc:sldMk cId="1915645955" sldId="264"/>
            <ac:picMk id="6" creationId="{BC09E5CE-EB89-28C0-9049-763CCBFD20C0}"/>
          </ac:picMkLst>
        </pc:picChg>
      </pc:sldChg>
      <pc:sldChg chg="addSp modSp new mod">
        <pc:chgData name="neerati ambika" userId="ad280e68251a0218" providerId="LiveId" clId="{80950730-E6F0-4ABC-B0A4-0EDFF7A67C37}" dt="2024-09-24T16:35:57.887" v="3043" actId="1076"/>
        <pc:sldMkLst>
          <pc:docMk/>
          <pc:sldMk cId="3294274571" sldId="265"/>
        </pc:sldMkLst>
        <pc:spChg chg="mod">
          <ac:chgData name="neerati ambika" userId="ad280e68251a0218" providerId="LiveId" clId="{80950730-E6F0-4ABC-B0A4-0EDFF7A67C37}" dt="2024-09-24T16:29:05.449" v="2978" actId="207"/>
          <ac:spMkLst>
            <pc:docMk/>
            <pc:sldMk cId="3294274571" sldId="265"/>
            <ac:spMk id="2" creationId="{FBE98D1D-C4ED-23B0-D9FE-64BB780BA56A}"/>
          </ac:spMkLst>
        </pc:spChg>
        <pc:spChg chg="mod">
          <ac:chgData name="neerati ambika" userId="ad280e68251a0218" providerId="LiveId" clId="{80950730-E6F0-4ABC-B0A4-0EDFF7A67C37}" dt="2024-09-24T16:29:27.381" v="2980" actId="2711"/>
          <ac:spMkLst>
            <pc:docMk/>
            <pc:sldMk cId="3294274571" sldId="265"/>
            <ac:spMk id="3" creationId="{7917648E-2511-6EDC-657A-3C0123295D8B}"/>
          </ac:spMkLst>
        </pc:spChg>
        <pc:picChg chg="add mod">
          <ac:chgData name="neerati ambika" userId="ad280e68251a0218" providerId="LiveId" clId="{80950730-E6F0-4ABC-B0A4-0EDFF7A67C37}" dt="2024-09-24T16:35:54.261" v="3041" actId="14100"/>
          <ac:picMkLst>
            <pc:docMk/>
            <pc:sldMk cId="3294274571" sldId="265"/>
            <ac:picMk id="5" creationId="{3AE17E03-FDB1-5734-5D11-191728B81EFE}"/>
          </ac:picMkLst>
        </pc:picChg>
        <pc:picChg chg="add mod">
          <ac:chgData name="neerati ambika" userId="ad280e68251a0218" providerId="LiveId" clId="{80950730-E6F0-4ABC-B0A4-0EDFF7A67C37}" dt="2024-09-24T16:35:57.887" v="3043" actId="1076"/>
          <ac:picMkLst>
            <pc:docMk/>
            <pc:sldMk cId="3294274571" sldId="265"/>
            <ac:picMk id="7" creationId="{A70BC07D-CBA0-E2B7-1D47-194650C36556}"/>
          </ac:picMkLst>
        </pc:picChg>
      </pc:sldChg>
      <pc:sldChg chg="addSp delSp modSp new mod">
        <pc:chgData name="neerati ambika" userId="ad280e68251a0218" providerId="LiveId" clId="{80950730-E6F0-4ABC-B0A4-0EDFF7A67C37}" dt="2024-09-25T08:33:06.793" v="3062" actId="1076"/>
        <pc:sldMkLst>
          <pc:docMk/>
          <pc:sldMk cId="3684979017" sldId="266"/>
        </pc:sldMkLst>
        <pc:spChg chg="mod">
          <ac:chgData name="neerati ambika" userId="ad280e68251a0218" providerId="LiveId" clId="{80950730-E6F0-4ABC-B0A4-0EDFF7A67C37}" dt="2024-09-25T08:32:57.803" v="3059" actId="1076"/>
          <ac:spMkLst>
            <pc:docMk/>
            <pc:sldMk cId="3684979017" sldId="266"/>
            <ac:spMk id="2" creationId="{F95A1E82-7C2C-2F76-FBCD-D4C1F9D5DD4E}"/>
          </ac:spMkLst>
        </pc:spChg>
        <pc:spChg chg="del">
          <ac:chgData name="neerati ambika" userId="ad280e68251a0218" providerId="LiveId" clId="{80950730-E6F0-4ABC-B0A4-0EDFF7A67C37}" dt="2024-09-22T21:02:46.151" v="1357" actId="931"/>
          <ac:spMkLst>
            <pc:docMk/>
            <pc:sldMk cId="3684979017" sldId="266"/>
            <ac:spMk id="3" creationId="{F4F0E507-DA42-32BF-AB15-B96306312B4C}"/>
          </ac:spMkLst>
        </pc:spChg>
        <pc:spChg chg="del">
          <ac:chgData name="neerati ambika" userId="ad280e68251a0218" providerId="LiveId" clId="{80950730-E6F0-4ABC-B0A4-0EDFF7A67C37}" dt="2024-09-23T06:29:15.067" v="1414" actId="931"/>
          <ac:spMkLst>
            <pc:docMk/>
            <pc:sldMk cId="3684979017" sldId="266"/>
            <ac:spMk id="4" creationId="{8E454798-068C-D87E-ED4A-7A7975A56503}"/>
          </ac:spMkLst>
        </pc:spChg>
        <pc:spChg chg="add del mod">
          <ac:chgData name="neerati ambika" userId="ad280e68251a0218" providerId="LiveId" clId="{80950730-E6F0-4ABC-B0A4-0EDFF7A67C37}" dt="2024-09-23T10:16:01.035" v="1657" actId="478"/>
          <ac:spMkLst>
            <pc:docMk/>
            <pc:sldMk cId="3684979017" sldId="266"/>
            <ac:spMk id="5" creationId="{3DEEB28A-8584-A480-3A49-A87E751AB589}"/>
          </ac:spMkLst>
        </pc:spChg>
        <pc:picChg chg="add del mod">
          <ac:chgData name="neerati ambika" userId="ad280e68251a0218" providerId="LiveId" clId="{80950730-E6F0-4ABC-B0A4-0EDFF7A67C37}" dt="2024-09-23T06:28:57.101" v="1413" actId="478"/>
          <ac:picMkLst>
            <pc:docMk/>
            <pc:sldMk cId="3684979017" sldId="266"/>
            <ac:picMk id="6" creationId="{A222BDC1-7D1C-FFA9-FFED-22CBCB68548C}"/>
          </ac:picMkLst>
        </pc:picChg>
        <pc:picChg chg="add mod">
          <ac:chgData name="neerati ambika" userId="ad280e68251a0218" providerId="LiveId" clId="{80950730-E6F0-4ABC-B0A4-0EDFF7A67C37}" dt="2024-09-25T08:33:06.793" v="3062" actId="1076"/>
          <ac:picMkLst>
            <pc:docMk/>
            <pc:sldMk cId="3684979017" sldId="266"/>
            <ac:picMk id="8" creationId="{82741421-698A-039C-2829-F49F149ED8D6}"/>
          </ac:picMkLst>
        </pc:picChg>
      </pc:sldChg>
      <pc:sldChg chg="addSp delSp modSp new mod">
        <pc:chgData name="neerati ambika" userId="ad280e68251a0218" providerId="LiveId" clId="{80950730-E6F0-4ABC-B0A4-0EDFF7A67C37}" dt="2024-09-24T16:21:36.251" v="2909" actId="12"/>
        <pc:sldMkLst>
          <pc:docMk/>
          <pc:sldMk cId="4034711771" sldId="267"/>
        </pc:sldMkLst>
        <pc:spChg chg="mod">
          <ac:chgData name="neerati ambika" userId="ad280e68251a0218" providerId="LiveId" clId="{80950730-E6F0-4ABC-B0A4-0EDFF7A67C37}" dt="2024-09-24T16:21:36.251" v="2909" actId="12"/>
          <ac:spMkLst>
            <pc:docMk/>
            <pc:sldMk cId="4034711771" sldId="267"/>
            <ac:spMk id="2" creationId="{262D658C-8556-140F-5CA7-32CEEA4B4E3B}"/>
          </ac:spMkLst>
        </pc:spChg>
        <pc:spChg chg="del">
          <ac:chgData name="neerati ambika" userId="ad280e68251a0218" providerId="LiveId" clId="{80950730-E6F0-4ABC-B0A4-0EDFF7A67C37}" dt="2024-09-23T07:48:36.995" v="1498" actId="931"/>
          <ac:spMkLst>
            <pc:docMk/>
            <pc:sldMk cId="4034711771" sldId="267"/>
            <ac:spMk id="3" creationId="{74353C7E-6C31-071D-5CBF-2B7294827BBF}"/>
          </ac:spMkLst>
        </pc:spChg>
        <pc:spChg chg="del">
          <ac:chgData name="neerati ambika" userId="ad280e68251a0218" providerId="LiveId" clId="{80950730-E6F0-4ABC-B0A4-0EDFF7A67C37}" dt="2024-09-23T07:48:48.476" v="1500" actId="931"/>
          <ac:spMkLst>
            <pc:docMk/>
            <pc:sldMk cId="4034711771" sldId="267"/>
            <ac:spMk id="4" creationId="{1684727D-4043-8B85-0252-55660F794629}"/>
          </ac:spMkLst>
        </pc:spChg>
        <pc:picChg chg="add mod">
          <ac:chgData name="neerati ambika" userId="ad280e68251a0218" providerId="LiveId" clId="{80950730-E6F0-4ABC-B0A4-0EDFF7A67C37}" dt="2024-09-24T15:52:31.560" v="2812"/>
          <ac:picMkLst>
            <pc:docMk/>
            <pc:sldMk cId="4034711771" sldId="267"/>
            <ac:picMk id="6" creationId="{6E00AB83-A19C-4977-C20D-479916CDAD9F}"/>
          </ac:picMkLst>
        </pc:picChg>
        <pc:picChg chg="add mod">
          <ac:chgData name="neerati ambika" userId="ad280e68251a0218" providerId="LiveId" clId="{80950730-E6F0-4ABC-B0A4-0EDFF7A67C37}" dt="2024-09-24T16:15:51.878" v="2873"/>
          <ac:picMkLst>
            <pc:docMk/>
            <pc:sldMk cId="4034711771" sldId="267"/>
            <ac:picMk id="8" creationId="{8B376A3E-C999-5031-36BF-51FD361FDB6E}"/>
          </ac:picMkLst>
        </pc:picChg>
      </pc:sldChg>
      <pc:sldChg chg="addSp delSp modSp new mod">
        <pc:chgData name="neerati ambika" userId="ad280e68251a0218" providerId="LiveId" clId="{80950730-E6F0-4ABC-B0A4-0EDFF7A67C37}" dt="2024-09-24T16:34:25.054" v="3033" actId="2711"/>
        <pc:sldMkLst>
          <pc:docMk/>
          <pc:sldMk cId="647021964" sldId="268"/>
        </pc:sldMkLst>
        <pc:spChg chg="mod">
          <ac:chgData name="neerati ambika" userId="ad280e68251a0218" providerId="LiveId" clId="{80950730-E6F0-4ABC-B0A4-0EDFF7A67C37}" dt="2024-09-24T16:34:25.054" v="3033" actId="2711"/>
          <ac:spMkLst>
            <pc:docMk/>
            <pc:sldMk cId="647021964" sldId="268"/>
            <ac:spMk id="2" creationId="{96D7747E-0668-AEA0-E28C-01B65B01A68C}"/>
          </ac:spMkLst>
        </pc:spChg>
        <pc:spChg chg="del">
          <ac:chgData name="neerati ambika" userId="ad280e68251a0218" providerId="LiveId" clId="{80950730-E6F0-4ABC-B0A4-0EDFF7A67C37}" dt="2024-09-23T08:06:01.495" v="1520" actId="931"/>
          <ac:spMkLst>
            <pc:docMk/>
            <pc:sldMk cId="647021964" sldId="268"/>
            <ac:spMk id="3" creationId="{8370BB30-E70D-45C9-1CAA-E5FA012F1BD8}"/>
          </ac:spMkLst>
        </pc:spChg>
        <pc:picChg chg="add mod">
          <ac:chgData name="neerati ambika" userId="ad280e68251a0218" providerId="LiveId" clId="{80950730-E6F0-4ABC-B0A4-0EDFF7A67C37}" dt="2024-09-24T16:18:08.200" v="2891" actId="1036"/>
          <ac:picMkLst>
            <pc:docMk/>
            <pc:sldMk cId="647021964" sldId="268"/>
            <ac:picMk id="5" creationId="{A3C5949A-886D-A644-EAF1-B40D4A71C736}"/>
          </ac:picMkLst>
        </pc:picChg>
        <pc:picChg chg="add mod">
          <ac:chgData name="neerati ambika" userId="ad280e68251a0218" providerId="LiveId" clId="{80950730-E6F0-4ABC-B0A4-0EDFF7A67C37}" dt="2024-09-23T08:06:47.975" v="1528" actId="1076"/>
          <ac:picMkLst>
            <pc:docMk/>
            <pc:sldMk cId="647021964" sldId="268"/>
            <ac:picMk id="7" creationId="{4FB088E6-4AF7-FC3A-4C1C-CE19B1EE7B6D}"/>
          </ac:picMkLst>
        </pc:picChg>
        <pc:picChg chg="add mod">
          <ac:chgData name="neerati ambika" userId="ad280e68251a0218" providerId="LiveId" clId="{80950730-E6F0-4ABC-B0A4-0EDFF7A67C37}" dt="2024-09-23T08:07:17.478" v="1534" actId="1076"/>
          <ac:picMkLst>
            <pc:docMk/>
            <pc:sldMk cId="647021964" sldId="268"/>
            <ac:picMk id="9" creationId="{F1EE1ACA-9290-ADAB-2A26-ACB7D7E59DCB}"/>
          </ac:picMkLst>
        </pc:picChg>
      </pc:sldChg>
      <pc:sldChg chg="new del">
        <pc:chgData name="neerati ambika" userId="ad280e68251a0218" providerId="LiveId" clId="{80950730-E6F0-4ABC-B0A4-0EDFF7A67C37}" dt="2024-09-23T08:03:33.958" v="1505" actId="47"/>
        <pc:sldMkLst>
          <pc:docMk/>
          <pc:sldMk cId="2162686294" sldId="268"/>
        </pc:sldMkLst>
      </pc:sldChg>
      <pc:sldChg chg="new del">
        <pc:chgData name="neerati ambika" userId="ad280e68251a0218" providerId="LiveId" clId="{80950730-E6F0-4ABC-B0A4-0EDFF7A67C37}" dt="2024-09-23T08:02:13.843" v="1503" actId="47"/>
        <pc:sldMkLst>
          <pc:docMk/>
          <pc:sldMk cId="2308754583" sldId="268"/>
        </pc:sldMkLst>
      </pc:sldChg>
      <pc:sldChg chg="new del">
        <pc:chgData name="neerati ambika" userId="ad280e68251a0218" providerId="LiveId" clId="{80950730-E6F0-4ABC-B0A4-0EDFF7A67C37}" dt="2024-09-23T08:11:06.379" v="1586" actId="47"/>
        <pc:sldMkLst>
          <pc:docMk/>
          <pc:sldMk cId="1795007359" sldId="269"/>
        </pc:sldMkLst>
      </pc:sldChg>
      <pc:sldChg chg="addSp delSp modSp new mod">
        <pc:chgData name="neerati ambika" userId="ad280e68251a0218" providerId="LiveId" clId="{80950730-E6F0-4ABC-B0A4-0EDFF7A67C37}" dt="2024-09-24T16:34:04.022" v="3030" actId="207"/>
        <pc:sldMkLst>
          <pc:docMk/>
          <pc:sldMk cId="4195116795" sldId="270"/>
        </pc:sldMkLst>
        <pc:spChg chg="mod">
          <ac:chgData name="neerati ambika" userId="ad280e68251a0218" providerId="LiveId" clId="{80950730-E6F0-4ABC-B0A4-0EDFF7A67C37}" dt="2024-09-24T16:34:04.022" v="3030" actId="207"/>
          <ac:spMkLst>
            <pc:docMk/>
            <pc:sldMk cId="4195116795" sldId="270"/>
            <ac:spMk id="2" creationId="{51D3C22C-7716-FD17-2751-D00A2CF302F4}"/>
          </ac:spMkLst>
        </pc:spChg>
        <pc:spChg chg="del">
          <ac:chgData name="neerati ambika" userId="ad280e68251a0218" providerId="LiveId" clId="{80950730-E6F0-4ABC-B0A4-0EDFF7A67C37}" dt="2024-09-23T08:11:34.923" v="1588" actId="931"/>
          <ac:spMkLst>
            <pc:docMk/>
            <pc:sldMk cId="4195116795" sldId="270"/>
            <ac:spMk id="3" creationId="{90E43C46-32A3-3340-0925-0E03C0A9BFF1}"/>
          </ac:spMkLst>
        </pc:spChg>
        <pc:spChg chg="del">
          <ac:chgData name="neerati ambika" userId="ad280e68251a0218" providerId="LiveId" clId="{80950730-E6F0-4ABC-B0A4-0EDFF7A67C37}" dt="2024-09-23T08:11:59.976" v="1592" actId="931"/>
          <ac:spMkLst>
            <pc:docMk/>
            <pc:sldMk cId="4195116795" sldId="270"/>
            <ac:spMk id="4" creationId="{222D298E-C2C3-D4BD-A814-45D7285AD69D}"/>
          </ac:spMkLst>
        </pc:spChg>
        <pc:picChg chg="add mod">
          <ac:chgData name="neerati ambika" userId="ad280e68251a0218" providerId="LiveId" clId="{80950730-E6F0-4ABC-B0A4-0EDFF7A67C37}" dt="2024-09-23T08:11:46.263" v="1591" actId="14100"/>
          <ac:picMkLst>
            <pc:docMk/>
            <pc:sldMk cId="4195116795" sldId="270"/>
            <ac:picMk id="6" creationId="{834351B1-4436-D67A-D3BE-710C2C11C903}"/>
          </ac:picMkLst>
        </pc:picChg>
        <pc:picChg chg="add mod">
          <ac:chgData name="neerati ambika" userId="ad280e68251a0218" providerId="LiveId" clId="{80950730-E6F0-4ABC-B0A4-0EDFF7A67C37}" dt="2024-09-23T08:12:15.175" v="1596" actId="1076"/>
          <ac:picMkLst>
            <pc:docMk/>
            <pc:sldMk cId="4195116795" sldId="270"/>
            <ac:picMk id="8" creationId="{1C1762CF-8217-0B83-DA6F-D1D277D07BD6}"/>
          </ac:picMkLst>
        </pc:picChg>
      </pc:sldChg>
      <pc:sldChg chg="new del">
        <pc:chgData name="neerati ambika" userId="ad280e68251a0218" providerId="LiveId" clId="{80950730-E6F0-4ABC-B0A4-0EDFF7A67C37}" dt="2024-09-23T10:18:48.928" v="1663" actId="47"/>
        <pc:sldMkLst>
          <pc:docMk/>
          <pc:sldMk cId="807963474" sldId="271"/>
        </pc:sldMkLst>
      </pc:sldChg>
      <pc:sldChg chg="modSp new mod">
        <pc:chgData name="neerati ambika" userId="ad280e68251a0218" providerId="LiveId" clId="{80950730-E6F0-4ABC-B0A4-0EDFF7A67C37}" dt="2024-09-24T16:19:15.086" v="2894" actId="2711"/>
        <pc:sldMkLst>
          <pc:docMk/>
          <pc:sldMk cId="932537561" sldId="271"/>
        </pc:sldMkLst>
        <pc:spChg chg="mod">
          <ac:chgData name="neerati ambika" userId="ad280e68251a0218" providerId="LiveId" clId="{80950730-E6F0-4ABC-B0A4-0EDFF7A67C37}" dt="2024-09-24T16:19:15.086" v="2894" actId="2711"/>
          <ac:spMkLst>
            <pc:docMk/>
            <pc:sldMk cId="932537561" sldId="271"/>
            <ac:spMk id="2" creationId="{A238C417-CD87-8F0B-1ADD-47CA2E328CA8}"/>
          </ac:spMkLst>
        </pc:spChg>
      </pc:sldChg>
      <pc:sldChg chg="new del">
        <pc:chgData name="neerati ambika" userId="ad280e68251a0218" providerId="LiveId" clId="{80950730-E6F0-4ABC-B0A4-0EDFF7A67C37}" dt="2024-09-23T10:18:54.734" v="1665" actId="47"/>
        <pc:sldMkLst>
          <pc:docMk/>
          <pc:sldMk cId="2176079468" sldId="271"/>
        </pc:sldMkLst>
      </pc:sldChg>
      <pc:sldChg chg="addSp modSp new del mod">
        <pc:chgData name="neerati ambika" userId="ad280e68251a0218" providerId="LiveId" clId="{80950730-E6F0-4ABC-B0A4-0EDFF7A67C37}" dt="2024-09-23T10:45:25.747" v="1709" actId="47"/>
        <pc:sldMkLst>
          <pc:docMk/>
          <pc:sldMk cId="381736719" sldId="272"/>
        </pc:sldMkLst>
        <pc:spChg chg="add mod">
          <ac:chgData name="neerati ambika" userId="ad280e68251a0218" providerId="LiveId" clId="{80950730-E6F0-4ABC-B0A4-0EDFF7A67C37}" dt="2024-09-23T10:45:18.322" v="1708" actId="20577"/>
          <ac:spMkLst>
            <pc:docMk/>
            <pc:sldMk cId="381736719" sldId="272"/>
            <ac:spMk id="2" creationId="{891FA1A9-5D40-FB10-3316-BA8967F35289}"/>
          </ac:spMkLst>
        </pc:spChg>
        <pc:spChg chg="add mod">
          <ac:chgData name="neerati ambika" userId="ad280e68251a0218" providerId="LiveId" clId="{80950730-E6F0-4ABC-B0A4-0EDFF7A67C37}" dt="2024-09-23T10:45:07.381" v="1706" actId="14100"/>
          <ac:spMkLst>
            <pc:docMk/>
            <pc:sldMk cId="381736719" sldId="272"/>
            <ac:spMk id="3" creationId="{A3783D71-BD21-B189-5F8F-2FA91EC92462}"/>
          </ac:spMkLst>
        </pc:spChg>
      </pc:sldChg>
      <pc:sldChg chg="addSp delSp modSp new del mod">
        <pc:chgData name="neerati ambika" userId="ad280e68251a0218" providerId="LiveId" clId="{80950730-E6F0-4ABC-B0A4-0EDFF7A67C37}" dt="2024-09-24T15:13:28.455" v="1737" actId="47"/>
        <pc:sldMkLst>
          <pc:docMk/>
          <pc:sldMk cId="1784984422" sldId="272"/>
        </pc:sldMkLst>
        <pc:spChg chg="add del mod">
          <ac:chgData name="neerati ambika" userId="ad280e68251a0218" providerId="LiveId" clId="{80950730-E6F0-4ABC-B0A4-0EDFF7A67C37}" dt="2024-09-24T15:12:56.134" v="1736" actId="478"/>
          <ac:spMkLst>
            <pc:docMk/>
            <pc:sldMk cId="1784984422" sldId="272"/>
            <ac:spMk id="2" creationId="{E243D502-A6B8-7D14-A90E-EC553AD5165B}"/>
          </ac:spMkLst>
        </pc:spChg>
        <pc:spChg chg="add del mod">
          <ac:chgData name="neerati ambika" userId="ad280e68251a0218" providerId="LiveId" clId="{80950730-E6F0-4ABC-B0A4-0EDFF7A67C37}" dt="2024-09-24T15:12:53.876" v="1735" actId="478"/>
          <ac:spMkLst>
            <pc:docMk/>
            <pc:sldMk cId="1784984422" sldId="272"/>
            <ac:spMk id="3" creationId="{FFE436D6-2CFA-205B-B187-0D25DF0CA000}"/>
          </ac:spMkLst>
        </pc:spChg>
      </pc:sldChg>
      <pc:sldChg chg="new del">
        <pc:chgData name="neerati ambika" userId="ad280e68251a0218" providerId="LiveId" clId="{80950730-E6F0-4ABC-B0A4-0EDFF7A67C37}" dt="2024-09-24T15:13:53.229" v="1743" actId="680"/>
        <pc:sldMkLst>
          <pc:docMk/>
          <pc:sldMk cId="2770073465" sldId="272"/>
        </pc:sldMkLst>
      </pc:sldChg>
      <pc:sldChg chg="addSp delSp modSp new mod">
        <pc:chgData name="neerati ambika" userId="ad280e68251a0218" providerId="LiveId" clId="{80950730-E6F0-4ABC-B0A4-0EDFF7A67C37}" dt="2024-09-24T16:34:33.752" v="3034" actId="207"/>
        <pc:sldMkLst>
          <pc:docMk/>
          <pc:sldMk cId="3206935403" sldId="272"/>
        </pc:sldMkLst>
        <pc:spChg chg="mod">
          <ac:chgData name="neerati ambika" userId="ad280e68251a0218" providerId="LiveId" clId="{80950730-E6F0-4ABC-B0A4-0EDFF7A67C37}" dt="2024-09-24T16:34:33.752" v="3034" actId="207"/>
          <ac:spMkLst>
            <pc:docMk/>
            <pc:sldMk cId="3206935403" sldId="272"/>
            <ac:spMk id="2" creationId="{E016FEAF-7DFD-CE44-7EB3-3B22A77E7B24}"/>
          </ac:spMkLst>
        </pc:spChg>
        <pc:spChg chg="mod">
          <ac:chgData name="neerati ambika" userId="ad280e68251a0218" providerId="LiveId" clId="{80950730-E6F0-4ABC-B0A4-0EDFF7A67C37}" dt="2024-09-24T15:52:29.555" v="2806" actId="1076"/>
          <ac:spMkLst>
            <pc:docMk/>
            <pc:sldMk cId="3206935403" sldId="272"/>
            <ac:spMk id="3" creationId="{07E771A9-C104-F867-04A5-3462BE3EAFDF}"/>
          </ac:spMkLst>
        </pc:spChg>
        <pc:spChg chg="add del mod">
          <ac:chgData name="neerati ambika" userId="ad280e68251a0218" providerId="LiveId" clId="{80950730-E6F0-4ABC-B0A4-0EDFF7A67C37}" dt="2024-09-24T15:22:14.461" v="1875" actId="11529"/>
          <ac:spMkLst>
            <pc:docMk/>
            <pc:sldMk cId="3206935403" sldId="272"/>
            <ac:spMk id="4" creationId="{C103F869-902D-9499-11A3-F93A81F95C9A}"/>
          </ac:spMkLst>
        </pc:spChg>
        <pc:spChg chg="add mod">
          <ac:chgData name="neerati ambika" userId="ad280e68251a0218" providerId="LiveId" clId="{80950730-E6F0-4ABC-B0A4-0EDFF7A67C37}" dt="2024-09-24T15:22:10.030" v="1873" actId="767"/>
          <ac:spMkLst>
            <pc:docMk/>
            <pc:sldMk cId="3206935403" sldId="272"/>
            <ac:spMk id="5" creationId="{7ECD74E7-7E73-E691-DBC4-328D85288727}"/>
          </ac:spMkLst>
        </pc:spChg>
        <pc:spChg chg="add del mod">
          <ac:chgData name="neerati ambika" userId="ad280e68251a0218" providerId="LiveId" clId="{80950730-E6F0-4ABC-B0A4-0EDFF7A67C37}" dt="2024-09-24T15:22:31.703" v="1880"/>
          <ac:spMkLst>
            <pc:docMk/>
            <pc:sldMk cId="3206935403" sldId="272"/>
            <ac:spMk id="6" creationId="{3B465E8E-525D-5A9D-E462-E41D8C64E0B6}"/>
          </ac:spMkLst>
        </pc:spChg>
        <pc:spChg chg="add del mod">
          <ac:chgData name="neerati ambika" userId="ad280e68251a0218" providerId="LiveId" clId="{80950730-E6F0-4ABC-B0A4-0EDFF7A67C37}" dt="2024-09-24T15:22:31.703" v="1882"/>
          <ac:spMkLst>
            <pc:docMk/>
            <pc:sldMk cId="3206935403" sldId="272"/>
            <ac:spMk id="7" creationId="{13D36222-AA72-78D2-0CC6-EFD94C60ED0D}"/>
          </ac:spMkLst>
        </pc:spChg>
        <pc:spChg chg="add del mod">
          <ac:chgData name="neerati ambika" userId="ad280e68251a0218" providerId="LiveId" clId="{80950730-E6F0-4ABC-B0A4-0EDFF7A67C37}" dt="2024-09-24T15:26:26.496" v="2057" actId="478"/>
          <ac:spMkLst>
            <pc:docMk/>
            <pc:sldMk cId="3206935403" sldId="272"/>
            <ac:spMk id="8" creationId="{10C18447-2FB1-6740-D792-D50EE7EDC0B7}"/>
          </ac:spMkLst>
        </pc:spChg>
        <pc:spChg chg="add mod">
          <ac:chgData name="neerati ambika" userId="ad280e68251a0218" providerId="LiveId" clId="{80950730-E6F0-4ABC-B0A4-0EDFF7A67C37}" dt="2024-09-24T15:24:57.937" v="1997" actId="17032"/>
          <ac:spMkLst>
            <pc:docMk/>
            <pc:sldMk cId="3206935403" sldId="272"/>
            <ac:spMk id="9" creationId="{97D306E3-3E94-FAFC-9934-0B3497D9A254}"/>
          </ac:spMkLst>
        </pc:spChg>
        <pc:spChg chg="add mod">
          <ac:chgData name="neerati ambika" userId="ad280e68251a0218" providerId="LiveId" clId="{80950730-E6F0-4ABC-B0A4-0EDFF7A67C37}" dt="2024-09-24T15:27:17.299" v="2109" actId="14100"/>
          <ac:spMkLst>
            <pc:docMk/>
            <pc:sldMk cId="3206935403" sldId="272"/>
            <ac:spMk id="10" creationId="{F8C8C13B-24AA-95E8-5156-815D95CF5493}"/>
          </ac:spMkLst>
        </pc:spChg>
        <pc:spChg chg="add mod">
          <ac:chgData name="neerati ambika" userId="ad280e68251a0218" providerId="LiveId" clId="{80950730-E6F0-4ABC-B0A4-0EDFF7A67C37}" dt="2024-09-24T15:27:13.408" v="2108" actId="14100"/>
          <ac:spMkLst>
            <pc:docMk/>
            <pc:sldMk cId="3206935403" sldId="272"/>
            <ac:spMk id="11" creationId="{66548067-F1F6-E281-71A1-BB497CF0AB97}"/>
          </ac:spMkLst>
        </pc:spChg>
        <pc:spChg chg="add mod">
          <ac:chgData name="neerati ambika" userId="ad280e68251a0218" providerId="LiveId" clId="{80950730-E6F0-4ABC-B0A4-0EDFF7A67C37}" dt="2024-09-24T15:27:31.582" v="2113" actId="14100"/>
          <ac:spMkLst>
            <pc:docMk/>
            <pc:sldMk cId="3206935403" sldId="272"/>
            <ac:spMk id="12" creationId="{51B91C8A-3290-D2E5-025F-698B0B8E4600}"/>
          </ac:spMkLst>
        </pc:spChg>
        <pc:spChg chg="add del mod">
          <ac:chgData name="neerati ambika" userId="ad280e68251a0218" providerId="LiveId" clId="{80950730-E6F0-4ABC-B0A4-0EDFF7A67C37}" dt="2024-09-24T15:26:24.202" v="2056" actId="478"/>
          <ac:spMkLst>
            <pc:docMk/>
            <pc:sldMk cId="3206935403" sldId="272"/>
            <ac:spMk id="13" creationId="{96B71E87-78BC-7D20-3DB2-D5776D837F21}"/>
          </ac:spMkLst>
        </pc:spChg>
        <pc:spChg chg="add mod">
          <ac:chgData name="neerati ambika" userId="ad280e68251a0218" providerId="LiveId" clId="{80950730-E6F0-4ABC-B0A4-0EDFF7A67C37}" dt="2024-09-24T15:28:42.322" v="2153" actId="14100"/>
          <ac:spMkLst>
            <pc:docMk/>
            <pc:sldMk cId="3206935403" sldId="272"/>
            <ac:spMk id="14" creationId="{E4FCF2E4-C580-C426-CF22-6715DC9A2C9E}"/>
          </ac:spMkLst>
        </pc:spChg>
        <pc:spChg chg="add mod">
          <ac:chgData name="neerati ambika" userId="ad280e68251a0218" providerId="LiveId" clId="{80950730-E6F0-4ABC-B0A4-0EDFF7A67C37}" dt="2024-09-24T15:37:00.404" v="2697" actId="14100"/>
          <ac:spMkLst>
            <pc:docMk/>
            <pc:sldMk cId="3206935403" sldId="272"/>
            <ac:spMk id="32" creationId="{018B703B-C81A-FBC1-D8CD-378140D599E7}"/>
          </ac:spMkLst>
        </pc:spChg>
        <pc:spChg chg="add mod">
          <ac:chgData name="neerati ambika" userId="ad280e68251a0218" providerId="LiveId" clId="{80950730-E6F0-4ABC-B0A4-0EDFF7A67C37}" dt="2024-09-24T15:37:22.973" v="2702" actId="14100"/>
          <ac:spMkLst>
            <pc:docMk/>
            <pc:sldMk cId="3206935403" sldId="272"/>
            <ac:spMk id="33" creationId="{B7BEA014-6347-2D18-EF5F-BD7C7DBF7D27}"/>
          </ac:spMkLst>
        </pc:spChg>
        <pc:spChg chg="add mod">
          <ac:chgData name="neerati ambika" userId="ad280e68251a0218" providerId="LiveId" clId="{80950730-E6F0-4ABC-B0A4-0EDFF7A67C37}" dt="2024-09-24T15:37:40.776" v="2705" actId="17032"/>
          <ac:spMkLst>
            <pc:docMk/>
            <pc:sldMk cId="3206935403" sldId="272"/>
            <ac:spMk id="34" creationId="{9861257D-FCB1-DA62-AF41-BE2336458459}"/>
          </ac:spMkLst>
        </pc:spChg>
        <pc:spChg chg="add mod">
          <ac:chgData name="neerati ambika" userId="ad280e68251a0218" providerId="LiveId" clId="{80950730-E6F0-4ABC-B0A4-0EDFF7A67C37}" dt="2024-09-24T15:38:10.031" v="2708" actId="1076"/>
          <ac:spMkLst>
            <pc:docMk/>
            <pc:sldMk cId="3206935403" sldId="272"/>
            <ac:spMk id="35" creationId="{A73AB5A2-AEDE-FACE-3D2A-0F06D1286292}"/>
          </ac:spMkLst>
        </pc:spChg>
        <pc:spChg chg="add mod">
          <ac:chgData name="neerati ambika" userId="ad280e68251a0218" providerId="LiveId" clId="{80950730-E6F0-4ABC-B0A4-0EDFF7A67C37}" dt="2024-09-24T15:38:35.984" v="2710" actId="17032"/>
          <ac:spMkLst>
            <pc:docMk/>
            <pc:sldMk cId="3206935403" sldId="272"/>
            <ac:spMk id="36" creationId="{A6E5EAE9-64B6-C6EB-5E3F-CAA364EE3FD7}"/>
          </ac:spMkLst>
        </pc:spChg>
        <pc:spChg chg="add mod">
          <ac:chgData name="neerati ambika" userId="ad280e68251a0218" providerId="LiveId" clId="{80950730-E6F0-4ABC-B0A4-0EDFF7A67C37}" dt="2024-09-24T15:38:59.968" v="2716" actId="14100"/>
          <ac:spMkLst>
            <pc:docMk/>
            <pc:sldMk cId="3206935403" sldId="272"/>
            <ac:spMk id="37" creationId="{BF97F8A7-DACF-5EE8-BBF1-D8744B2A86A5}"/>
          </ac:spMkLst>
        </pc:spChg>
        <pc:cxnChg chg="add mod">
          <ac:chgData name="neerati ambika" userId="ad280e68251a0218" providerId="LiveId" clId="{80950730-E6F0-4ABC-B0A4-0EDFF7A67C37}" dt="2024-09-24T15:29:28.711" v="2157" actId="208"/>
          <ac:cxnSpMkLst>
            <pc:docMk/>
            <pc:sldMk cId="3206935403" sldId="272"/>
            <ac:cxnSpMk id="16" creationId="{D519CB2F-34F8-EED3-7413-21FD81C0610A}"/>
          </ac:cxnSpMkLst>
        </pc:cxnChg>
        <pc:cxnChg chg="add mod">
          <ac:chgData name="neerati ambika" userId="ad280e68251a0218" providerId="LiveId" clId="{80950730-E6F0-4ABC-B0A4-0EDFF7A67C37}" dt="2024-09-24T15:31:15.664" v="2169" actId="14100"/>
          <ac:cxnSpMkLst>
            <pc:docMk/>
            <pc:sldMk cId="3206935403" sldId="272"/>
            <ac:cxnSpMk id="20" creationId="{8BE14D20-4A89-69E5-A46D-02BAD056CAA7}"/>
          </ac:cxnSpMkLst>
        </pc:cxnChg>
        <pc:cxnChg chg="add mod">
          <ac:chgData name="neerati ambika" userId="ad280e68251a0218" providerId="LiveId" clId="{80950730-E6F0-4ABC-B0A4-0EDFF7A67C37}" dt="2024-09-24T16:17:37.337" v="2888" actId="208"/>
          <ac:cxnSpMkLst>
            <pc:docMk/>
            <pc:sldMk cId="3206935403" sldId="272"/>
            <ac:cxnSpMk id="23" creationId="{B5376588-064A-22CB-3196-69DC8497B76A}"/>
          </ac:cxnSpMkLst>
        </pc:cxnChg>
        <pc:cxnChg chg="add mod">
          <ac:chgData name="neerati ambika" userId="ad280e68251a0218" providerId="LiveId" clId="{80950730-E6F0-4ABC-B0A4-0EDFF7A67C37}" dt="2024-09-24T16:17:32.992" v="2887" actId="208"/>
          <ac:cxnSpMkLst>
            <pc:docMk/>
            <pc:sldMk cId="3206935403" sldId="272"/>
            <ac:cxnSpMk id="31" creationId="{DA7E8472-0209-81E4-04C9-0E9BB97AAA64}"/>
          </ac:cxnSpMkLst>
        </pc:cxnChg>
        <pc:cxnChg chg="add mod">
          <ac:chgData name="neerati ambika" userId="ad280e68251a0218" providerId="LiveId" clId="{80950730-E6F0-4ABC-B0A4-0EDFF7A67C37}" dt="2024-09-24T16:16:45.633" v="2880" actId="208"/>
          <ac:cxnSpMkLst>
            <pc:docMk/>
            <pc:sldMk cId="3206935403" sldId="272"/>
            <ac:cxnSpMk id="39" creationId="{8C4DD1C4-EB29-E337-AE24-1105F993993B}"/>
          </ac:cxnSpMkLst>
        </pc:cxnChg>
        <pc:cxnChg chg="add mod">
          <ac:chgData name="neerati ambika" userId="ad280e68251a0218" providerId="LiveId" clId="{80950730-E6F0-4ABC-B0A4-0EDFF7A67C37}" dt="2024-09-24T16:16:28.939" v="2877" actId="1076"/>
          <ac:cxnSpMkLst>
            <pc:docMk/>
            <pc:sldMk cId="3206935403" sldId="272"/>
            <ac:cxnSpMk id="41" creationId="{8A747CC5-2331-8762-E1BD-4764ECA349BE}"/>
          </ac:cxnSpMkLst>
        </pc:cxnChg>
        <pc:cxnChg chg="add mod">
          <ac:chgData name="neerati ambika" userId="ad280e68251a0218" providerId="LiveId" clId="{80950730-E6F0-4ABC-B0A4-0EDFF7A67C37}" dt="2024-09-24T16:16:18.258" v="2875" actId="208"/>
          <ac:cxnSpMkLst>
            <pc:docMk/>
            <pc:sldMk cId="3206935403" sldId="272"/>
            <ac:cxnSpMk id="44" creationId="{B439C03E-E0DF-91BC-2CBB-6ACBDE931BAC}"/>
          </ac:cxnSpMkLst>
        </pc:cxnChg>
        <pc:cxnChg chg="add mod">
          <ac:chgData name="neerati ambika" userId="ad280e68251a0218" providerId="LiveId" clId="{80950730-E6F0-4ABC-B0A4-0EDFF7A67C37}" dt="2024-09-24T16:16:37.634" v="2879" actId="14100"/>
          <ac:cxnSpMkLst>
            <pc:docMk/>
            <pc:sldMk cId="3206935403" sldId="272"/>
            <ac:cxnSpMk id="46" creationId="{C1166B44-3DA5-77B2-867B-9D7C10A76FA5}"/>
          </ac:cxnSpMkLst>
        </pc:cxnChg>
        <pc:cxnChg chg="add mod">
          <ac:chgData name="neerati ambika" userId="ad280e68251a0218" providerId="LiveId" clId="{80950730-E6F0-4ABC-B0A4-0EDFF7A67C37}" dt="2024-09-24T15:40:24.549" v="2727" actId="13822"/>
          <ac:cxnSpMkLst>
            <pc:docMk/>
            <pc:sldMk cId="3206935403" sldId="272"/>
            <ac:cxnSpMk id="48" creationId="{13495088-2CE3-B3B5-636B-919A39CA1E23}"/>
          </ac:cxnSpMkLst>
        </pc:cxnChg>
        <pc:cxnChg chg="add del mod">
          <ac:chgData name="neerati ambika" userId="ad280e68251a0218" providerId="LiveId" clId="{80950730-E6F0-4ABC-B0A4-0EDFF7A67C37}" dt="2024-09-24T15:41:30.106" v="2729" actId="478"/>
          <ac:cxnSpMkLst>
            <pc:docMk/>
            <pc:sldMk cId="3206935403" sldId="272"/>
            <ac:cxnSpMk id="50" creationId="{B575BABF-285F-00DD-1D22-C278049DACA7}"/>
          </ac:cxnSpMkLst>
        </pc:cxnChg>
        <pc:cxnChg chg="add mod">
          <ac:chgData name="neerati ambika" userId="ad280e68251a0218" providerId="LiveId" clId="{80950730-E6F0-4ABC-B0A4-0EDFF7A67C37}" dt="2024-09-24T16:17:41.971" v="2889" actId="208"/>
          <ac:cxnSpMkLst>
            <pc:docMk/>
            <pc:sldMk cId="3206935403" sldId="272"/>
            <ac:cxnSpMk id="52" creationId="{C82ABD05-3EE1-D186-C4C2-E88338948272}"/>
          </ac:cxnSpMkLst>
        </pc:cxnChg>
        <pc:cxnChg chg="add mod">
          <ac:chgData name="neerati ambika" userId="ad280e68251a0218" providerId="LiveId" clId="{80950730-E6F0-4ABC-B0A4-0EDFF7A67C37}" dt="2024-09-24T16:17:22.673" v="2886" actId="14100"/>
          <ac:cxnSpMkLst>
            <pc:docMk/>
            <pc:sldMk cId="3206935403" sldId="272"/>
            <ac:cxnSpMk id="55" creationId="{EA3BF42F-531C-7C2A-103C-B1238CDBB8FA}"/>
          </ac:cxnSpMkLst>
        </pc:cxnChg>
      </pc:sldChg>
      <pc:sldChg chg="new del">
        <pc:chgData name="neerati ambika" userId="ad280e68251a0218" providerId="LiveId" clId="{80950730-E6F0-4ABC-B0A4-0EDFF7A67C37}" dt="2024-09-24T15:12:08.994" v="1711" actId="47"/>
        <pc:sldMkLst>
          <pc:docMk/>
          <pc:sldMk cId="3686724406" sldId="272"/>
        </pc:sldMkLst>
      </pc:sldChg>
      <pc:sldChg chg="new del">
        <pc:chgData name="neerati ambika" userId="ad280e68251a0218" providerId="LiveId" clId="{80950730-E6F0-4ABC-B0A4-0EDFF7A67C37}" dt="2024-09-24T15:13:51.821" v="1742" actId="680"/>
        <pc:sldMkLst>
          <pc:docMk/>
          <pc:sldMk cId="2025000812" sldId="273"/>
        </pc:sldMkLst>
      </pc:sldChg>
      <pc:sldChg chg="new del">
        <pc:chgData name="neerati ambika" userId="ad280e68251a0218" providerId="LiveId" clId="{80950730-E6F0-4ABC-B0A4-0EDFF7A67C37}" dt="2024-09-24T15:13:51.476" v="1741" actId="680"/>
        <pc:sldMkLst>
          <pc:docMk/>
          <pc:sldMk cId="158419389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0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6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1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0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3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7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5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5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7AC80-96FE-4C4E-B24D-F0C93F45C57D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8EA2-7D77-4180-8A80-8314BD909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34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536D-91A5-B76D-BE33-0DB403E59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0606"/>
            <a:ext cx="10058400" cy="4336026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Restaurant Order </a:t>
            </a:r>
            <a:r>
              <a:rPr lang="en-US" b="1" dirty="0">
                <a:latin typeface="Roboto" panose="02000000000000000000" pitchFamily="2" charset="0"/>
              </a:rPr>
              <a:t>Data              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Analysis </a:t>
            </a:r>
            <a:r>
              <a:rPr lang="en-US" b="1" dirty="0">
                <a:latin typeface="Roboto" panose="02000000000000000000" pitchFamily="2" charset="0"/>
              </a:rPr>
              <a:t>U</a:t>
            </a:r>
            <a:r>
              <a:rPr lang="en-US" b="1" i="0" dirty="0">
                <a:effectLst/>
                <a:latin typeface="Roboto" panose="02000000000000000000" pitchFamily="2" charset="0"/>
              </a:rPr>
              <a:t>sing SQL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9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8D1D-C4ED-23B0-D9FE-64BB780B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EXPLORE THE ORDERS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48E-2511-6EDC-657A-3C012329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gency FB" panose="020B0503020202020204" pitchFamily="34" charset="0"/>
              </a:rPr>
              <a:t>How many orders were made within this date range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17E03-FDB1-5734-5D11-191728B81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77" y="2460251"/>
            <a:ext cx="4136923" cy="3529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BC07D-CBA0-E2B7-1D47-194650C36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1" y="2460251"/>
            <a:ext cx="4493343" cy="37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DBBE-51E8-6857-3B26-128C75D4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many items were ordered within date range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4EB044-59F5-8001-C8A5-67E3C1EF3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19" y="2702084"/>
            <a:ext cx="4668051" cy="1752845"/>
          </a:xfrm>
        </p:spPr>
      </p:pic>
    </p:spTree>
    <p:extLst>
      <p:ext uri="{BB962C8B-B14F-4D97-AF65-F5344CB8AC3E}">
        <p14:creationId xmlns:p14="http://schemas.microsoft.com/office/powerpoint/2010/main" val="336285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2E8B-E53E-2077-7FA0-4E36159C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>
                <a:latin typeface="Agency FB" panose="020B0503020202020204" pitchFamily="34" charset="0"/>
              </a:rPr>
              <a:t>Which order had the most number of item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B4AE74-39CD-507C-1383-A755E52F50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87" y="1914115"/>
            <a:ext cx="7249160" cy="3982403"/>
          </a:xfrm>
        </p:spPr>
      </p:pic>
    </p:spTree>
    <p:extLst>
      <p:ext uri="{BB962C8B-B14F-4D97-AF65-F5344CB8AC3E}">
        <p14:creationId xmlns:p14="http://schemas.microsoft.com/office/powerpoint/2010/main" val="197195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F1E0-7756-0AD8-5619-D6DBDACF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1" y="270387"/>
            <a:ext cx="10515600" cy="151908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Algerian" panose="04020705040A02060702" pitchFamily="82" charset="0"/>
              </a:rPr>
              <a:t>ANALYZE CUSTOMER BEHAVIOR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09E5CE-EB89-28C0-9049-763CCBFD20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1" y="3011069"/>
            <a:ext cx="10400071" cy="333361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80D09B-99FA-44FD-3AB4-993F0491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3" y="1582993"/>
            <a:ext cx="11078497" cy="5004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Agency FB" panose="020B0503020202020204" pitchFamily="34" charset="0"/>
              </a:rPr>
              <a:t>combine the </a:t>
            </a:r>
            <a:r>
              <a:rPr lang="en-IN" sz="2800" dirty="0" err="1">
                <a:latin typeface="Agency FB" panose="020B0503020202020204" pitchFamily="34" charset="0"/>
              </a:rPr>
              <a:t>menu_items</a:t>
            </a:r>
            <a:r>
              <a:rPr lang="en-IN" sz="2800" dirty="0">
                <a:latin typeface="Agency FB" panose="020B0503020202020204" pitchFamily="34" charset="0"/>
              </a:rPr>
              <a:t> and </a:t>
            </a:r>
            <a:r>
              <a:rPr lang="en-IN" sz="2800" dirty="0" err="1">
                <a:latin typeface="Agency FB" panose="020B0503020202020204" pitchFamily="34" charset="0"/>
              </a:rPr>
              <a:t>order_datails</a:t>
            </a:r>
            <a:r>
              <a:rPr lang="en-IN" sz="2800" dirty="0">
                <a:latin typeface="Agency FB" panose="020B0503020202020204" pitchFamily="34" charset="0"/>
              </a:rPr>
              <a:t> tables into a single table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4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1E82-7C2C-2F76-FBCD-D4C1F9D5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463448"/>
            <a:ext cx="10515600" cy="1325563"/>
          </a:xfrm>
        </p:spPr>
        <p:txBody>
          <a:bodyPr/>
          <a:lstStyle/>
          <a:p>
            <a:r>
              <a:rPr lang="en-IN" dirty="0"/>
              <a:t>What were the least and most order items and what categories were they 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741421-698A-039C-2829-F49F149ED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10" y="2418736"/>
            <a:ext cx="6872749" cy="2438933"/>
          </a:xfrm>
        </p:spPr>
      </p:pic>
    </p:spTree>
    <p:extLst>
      <p:ext uri="{BB962C8B-B14F-4D97-AF65-F5344CB8AC3E}">
        <p14:creationId xmlns:p14="http://schemas.microsoft.com/office/powerpoint/2010/main" val="368497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658C-8556-140F-5CA7-32CEEA4B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Agency FB" panose="020B0503020202020204" pitchFamily="34" charset="0"/>
                <a:cs typeface="Times New Roman" panose="02020603050405020304" pitchFamily="18" charset="0"/>
              </a:rPr>
              <a:t>What were  the top 3 orders that spent the most money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00AB83-A19C-4977-C20D-479916CDAD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3" y="2635045"/>
            <a:ext cx="5181600" cy="304475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376A3E-C999-5031-36BF-51FD361FDB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08" y="2353239"/>
            <a:ext cx="3286584" cy="3296110"/>
          </a:xfrm>
        </p:spPr>
      </p:pic>
    </p:spTree>
    <p:extLst>
      <p:ext uri="{BB962C8B-B14F-4D97-AF65-F5344CB8AC3E}">
        <p14:creationId xmlns:p14="http://schemas.microsoft.com/office/powerpoint/2010/main" val="403471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C417-CD87-8F0B-1ADD-47CA2E32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5172"/>
          </a:xfrm>
        </p:spPr>
        <p:txBody>
          <a:bodyPr/>
          <a:lstStyle/>
          <a:p>
            <a:pPr algn="ctr"/>
            <a:r>
              <a:rPr lang="en-GB" sz="4400" b="1" dirty="0">
                <a:latin typeface="Broadway" panose="04040905080B02020502" pitchFamily="82" charset="0"/>
              </a:rPr>
              <a:t>Thank You</a:t>
            </a:r>
            <a:endParaRPr lang="en-IN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3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2A70-20EC-7DAD-D56E-EE5D2982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  <a:latin typeface="Broadway" panose="04040905080B020205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FAB6-9989-9A75-6CF1-3871C80A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Explore the </a:t>
            </a:r>
            <a:r>
              <a:rPr lang="en-IN" dirty="0" err="1"/>
              <a:t>menu_items</a:t>
            </a:r>
            <a:r>
              <a:rPr lang="en-IN" dirty="0"/>
              <a:t> table to get an idea of what’s on the  menu</a:t>
            </a:r>
          </a:p>
          <a:p>
            <a:r>
              <a:rPr lang="en-IN" dirty="0"/>
              <a:t>Explore the </a:t>
            </a:r>
            <a:r>
              <a:rPr lang="en-IN" dirty="0" err="1"/>
              <a:t>order_details</a:t>
            </a:r>
            <a:r>
              <a:rPr lang="en-IN" dirty="0"/>
              <a:t> table to get an idea of what’s on the  data that’s been collected</a:t>
            </a:r>
          </a:p>
          <a:p>
            <a:r>
              <a:rPr lang="en-IN" dirty="0"/>
              <a:t>Use both table to understand how customers are reacting to the menu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FEAF-7DFD-CE44-7EB3-3B22A77E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ER- DAIGRAM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71A9-C104-F867-04A5-3462BE3E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6"/>
            <a:ext cx="10872019" cy="45841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                          </a:t>
            </a:r>
            <a:r>
              <a:rPr lang="en-IN" sz="1600" dirty="0" err="1"/>
              <a:t>iteam_id</a:t>
            </a:r>
            <a:r>
              <a:rPr lang="en-IN" sz="1600" dirty="0"/>
              <a:t>                category                                              </a:t>
            </a:r>
            <a:r>
              <a:rPr lang="en-IN" sz="1600" dirty="0" err="1"/>
              <a:t>order_details_id</a:t>
            </a:r>
            <a:r>
              <a:rPr lang="en-IN" sz="1600" dirty="0"/>
              <a:t>           </a:t>
            </a:r>
            <a:r>
              <a:rPr lang="en-IN" sz="1600" dirty="0" err="1"/>
              <a:t>order_id</a:t>
            </a:r>
            <a:r>
              <a:rPr lang="en-IN" sz="1600" dirty="0"/>
              <a:t>           </a:t>
            </a:r>
            <a:r>
              <a:rPr lang="en-IN" sz="1600" dirty="0" err="1"/>
              <a:t>order_date</a:t>
            </a:r>
            <a:r>
              <a:rPr lang="en-IN" sz="1600" dirty="0"/>
              <a:t>        </a:t>
            </a:r>
          </a:p>
          <a:p>
            <a:pPr marL="0" indent="0">
              <a:buNone/>
            </a:pPr>
            <a:r>
              <a:rPr lang="en-IN" sz="1600" dirty="0" err="1"/>
              <a:t>Menu_item_id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                                                                         price                                           </a:t>
            </a:r>
            <a:r>
              <a:rPr lang="en-IN" sz="1600" dirty="0" err="1"/>
              <a:t>order_time</a:t>
            </a:r>
            <a:r>
              <a:rPr lang="en-IN" sz="1600" dirty="0"/>
              <a:t>                                                item_ id                                                        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                    </a:t>
            </a:r>
            <a:r>
              <a:rPr lang="en-IN" sz="1600" dirty="0" err="1"/>
              <a:t>Menu_items</a:t>
            </a:r>
            <a:r>
              <a:rPr lang="en-IN" sz="1600" dirty="0"/>
              <a:t>                                                                                                                     </a:t>
            </a:r>
            <a:r>
              <a:rPr lang="en-IN" sz="1600" dirty="0" err="1"/>
              <a:t>order_details</a:t>
            </a:r>
            <a:r>
              <a:rPr lang="en-IN" sz="1600" dirty="0"/>
              <a:t>       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D306E3-3E94-FAFC-9934-0B3497D9A254}"/>
              </a:ext>
            </a:extLst>
          </p:cNvPr>
          <p:cNvSpPr/>
          <p:nvPr/>
        </p:nvSpPr>
        <p:spPr>
          <a:xfrm>
            <a:off x="4454013" y="2918389"/>
            <a:ext cx="1209368" cy="51061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C8C13B-24AA-95E8-5156-815D95CF5493}"/>
              </a:ext>
            </a:extLst>
          </p:cNvPr>
          <p:cNvSpPr/>
          <p:nvPr/>
        </p:nvSpPr>
        <p:spPr>
          <a:xfrm>
            <a:off x="3854245" y="2251587"/>
            <a:ext cx="1165121" cy="46211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548067-F1F6-E281-71A1-BB497CF0AB97}"/>
              </a:ext>
            </a:extLst>
          </p:cNvPr>
          <p:cNvSpPr/>
          <p:nvPr/>
        </p:nvSpPr>
        <p:spPr>
          <a:xfrm>
            <a:off x="2453149" y="2251587"/>
            <a:ext cx="1165121" cy="32446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B91C8A-3290-D2E5-025F-698B0B8E4600}"/>
              </a:ext>
            </a:extLst>
          </p:cNvPr>
          <p:cNvSpPr/>
          <p:nvPr/>
        </p:nvSpPr>
        <p:spPr>
          <a:xfrm>
            <a:off x="838200" y="2570012"/>
            <a:ext cx="1378974" cy="5106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FCF2E4-C580-C426-CF22-6715DC9A2C9E}"/>
              </a:ext>
            </a:extLst>
          </p:cNvPr>
          <p:cNvSpPr/>
          <p:nvPr/>
        </p:nvSpPr>
        <p:spPr>
          <a:xfrm>
            <a:off x="2217174" y="3696929"/>
            <a:ext cx="1558413" cy="3244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19CB2F-34F8-EED3-7413-21FD81C0610A}"/>
              </a:ext>
            </a:extLst>
          </p:cNvPr>
          <p:cNvCxnSpPr>
            <a:cxnSpLocks/>
          </p:cNvCxnSpPr>
          <p:nvPr/>
        </p:nvCxnSpPr>
        <p:spPr>
          <a:xfrm flipV="1">
            <a:off x="2969342" y="2570012"/>
            <a:ext cx="0" cy="112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E14D20-4A89-69E5-A46D-02BAD056CAA7}"/>
              </a:ext>
            </a:extLst>
          </p:cNvPr>
          <p:cNvCxnSpPr>
            <a:cxnSpLocks/>
          </p:cNvCxnSpPr>
          <p:nvPr/>
        </p:nvCxnSpPr>
        <p:spPr>
          <a:xfrm flipV="1">
            <a:off x="2969342" y="2644877"/>
            <a:ext cx="1209368" cy="105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376588-064A-22CB-3196-69DC8497B76A}"/>
              </a:ext>
            </a:extLst>
          </p:cNvPr>
          <p:cNvCxnSpPr>
            <a:endCxn id="9" idx="2"/>
          </p:cNvCxnSpPr>
          <p:nvPr/>
        </p:nvCxnSpPr>
        <p:spPr>
          <a:xfrm flipV="1">
            <a:off x="2964427" y="3173695"/>
            <a:ext cx="1489586" cy="523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7E8472-0209-81E4-04C9-0E9BB97AAA64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2015228" y="3005845"/>
            <a:ext cx="949199" cy="691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18B703B-C81A-FBC1-D8CD-378140D599E7}"/>
              </a:ext>
            </a:extLst>
          </p:cNvPr>
          <p:cNvSpPr/>
          <p:nvPr/>
        </p:nvSpPr>
        <p:spPr>
          <a:xfrm>
            <a:off x="6853083" y="2182761"/>
            <a:ext cx="1582993" cy="46211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BEA014-6347-2D18-EF5F-BD7C7DBF7D27}"/>
              </a:ext>
            </a:extLst>
          </p:cNvPr>
          <p:cNvSpPr/>
          <p:nvPr/>
        </p:nvSpPr>
        <p:spPr>
          <a:xfrm>
            <a:off x="8681884" y="2251587"/>
            <a:ext cx="1056967" cy="39329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61257D-FCB1-DA62-AF41-BE2336458459}"/>
              </a:ext>
            </a:extLst>
          </p:cNvPr>
          <p:cNvSpPr/>
          <p:nvPr/>
        </p:nvSpPr>
        <p:spPr>
          <a:xfrm>
            <a:off x="9984659" y="2217174"/>
            <a:ext cx="1189703" cy="39329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73AB5A2-AEDE-FACE-3D2A-0F06D1286292}"/>
              </a:ext>
            </a:extLst>
          </p:cNvPr>
          <p:cNvSpPr/>
          <p:nvPr/>
        </p:nvSpPr>
        <p:spPr>
          <a:xfrm>
            <a:off x="6975986" y="2994405"/>
            <a:ext cx="1337186" cy="27812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E5EAE9-64B6-C6EB-5E3F-CAA364EE3FD7}"/>
              </a:ext>
            </a:extLst>
          </p:cNvPr>
          <p:cNvSpPr/>
          <p:nvPr/>
        </p:nvSpPr>
        <p:spPr>
          <a:xfrm>
            <a:off x="10176387" y="2918389"/>
            <a:ext cx="1209368" cy="39329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97F8A7-DACF-5EE8-BBF1-D8744B2A86A5}"/>
              </a:ext>
            </a:extLst>
          </p:cNvPr>
          <p:cNvSpPr/>
          <p:nvPr/>
        </p:nvSpPr>
        <p:spPr>
          <a:xfrm>
            <a:off x="8681884" y="3566987"/>
            <a:ext cx="1582993" cy="52323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4DD1C4-EB29-E337-AE24-1105F993993B}"/>
              </a:ext>
            </a:extLst>
          </p:cNvPr>
          <p:cNvCxnSpPr/>
          <p:nvPr/>
        </p:nvCxnSpPr>
        <p:spPr>
          <a:xfrm>
            <a:off x="8150942" y="2610464"/>
            <a:ext cx="1032387" cy="956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47CC5-2331-8762-E1BD-4764ECA349BE}"/>
              </a:ext>
            </a:extLst>
          </p:cNvPr>
          <p:cNvCxnSpPr>
            <a:cxnSpLocks/>
          </p:cNvCxnSpPr>
          <p:nvPr/>
        </p:nvCxnSpPr>
        <p:spPr>
          <a:xfrm>
            <a:off x="9143998" y="2626213"/>
            <a:ext cx="58994" cy="919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39C03E-E0DF-91BC-2CBB-6ACBDE931BAC}"/>
              </a:ext>
            </a:extLst>
          </p:cNvPr>
          <p:cNvCxnSpPr>
            <a:cxnSpLocks/>
          </p:cNvCxnSpPr>
          <p:nvPr/>
        </p:nvCxnSpPr>
        <p:spPr>
          <a:xfrm flipH="1">
            <a:off x="9192079" y="2476574"/>
            <a:ext cx="936229" cy="10485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166B44-3DA5-77B2-867B-9D7C10A76FA5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9202992" y="3115034"/>
            <a:ext cx="973395" cy="446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495088-2CE3-B3B5-636B-919A39CA1E23}"/>
              </a:ext>
            </a:extLst>
          </p:cNvPr>
          <p:cNvCxnSpPr>
            <a:stCxn id="35" idx="6"/>
          </p:cNvCxnSpPr>
          <p:nvPr/>
        </p:nvCxnSpPr>
        <p:spPr>
          <a:xfrm>
            <a:off x="8313172" y="3133470"/>
            <a:ext cx="870157" cy="431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2ABD05-3EE1-D186-C4C2-E88338948272}"/>
              </a:ext>
            </a:extLst>
          </p:cNvPr>
          <p:cNvCxnSpPr>
            <a:cxnSpLocks/>
          </p:cNvCxnSpPr>
          <p:nvPr/>
        </p:nvCxnSpPr>
        <p:spPr>
          <a:xfrm flipV="1">
            <a:off x="3775587" y="3835994"/>
            <a:ext cx="4906297" cy="540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A3BF42F-531C-7C2A-103C-B1238CDBB8FA}"/>
              </a:ext>
            </a:extLst>
          </p:cNvPr>
          <p:cNvCxnSpPr>
            <a:cxnSpLocks/>
          </p:cNvCxnSpPr>
          <p:nvPr/>
        </p:nvCxnSpPr>
        <p:spPr>
          <a:xfrm>
            <a:off x="8245163" y="3146711"/>
            <a:ext cx="890085" cy="39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93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47E-0668-AEA0-E28C-01B65B01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10515600" cy="20844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</a:t>
            </a:r>
            <a:r>
              <a:rPr lang="en-US" sz="4000" b="1" dirty="0">
                <a:solidFill>
                  <a:schemeClr val="accent2"/>
                </a:solidFill>
                <a:effectLst/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tructure</a:t>
            </a:r>
            <a:r>
              <a:rPr lang="en-US" sz="4000" b="1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Of Table 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5949A-886D-A644-EAF1-B40D4A71C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17" y="1710814"/>
            <a:ext cx="6186054" cy="14241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088E6-4AF7-FC3A-4C1C-CE19B1EE7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8" y="3429000"/>
            <a:ext cx="6264712" cy="3117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E1ACA-9290-ADAB-2A26-ACB7D7E59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3" y="2467208"/>
            <a:ext cx="4584047" cy="40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2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C22C-7716-FD17-2751-D00A2CF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CONTENTS OF TABLES</a:t>
            </a:r>
            <a:endParaRPr lang="en-IN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351B1-4436-D67A-D3BE-710C2C11C9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26054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1762CF-8217-0B83-DA6F-D1D277D07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181600" cy="4260543"/>
          </a:xfrm>
        </p:spPr>
      </p:pic>
    </p:spTree>
    <p:extLst>
      <p:ext uri="{BB962C8B-B14F-4D97-AF65-F5344CB8AC3E}">
        <p14:creationId xmlns:p14="http://schemas.microsoft.com/office/powerpoint/2010/main" val="419511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6781-90A1-0524-90BA-F495E9EA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2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  <a:latin typeface="Algerian" panose="04020705040A02060702" pitchFamily="82" charset="0"/>
              </a:rPr>
              <a:t>EXPLORE THE ITEMS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2977-48A2-526D-02A2-2697B4DE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325563"/>
            <a:ext cx="10852355" cy="485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latin typeface="Agency FB" panose="020B0503020202020204" pitchFamily="34" charset="0"/>
              </a:rPr>
              <a:t>Find the number of items on the menu</a:t>
            </a:r>
          </a:p>
          <a:p>
            <a:pPr marL="0" indent="0">
              <a:buNone/>
            </a:pP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8D051-4F84-3FA1-2D9A-DF803F383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9" y="2576627"/>
            <a:ext cx="9800303" cy="25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D1E9-5990-CD97-582C-00A84FF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gency FB" panose="020B0503020202020204" pitchFamily="34" charset="0"/>
              </a:rPr>
              <a:t>What are the least and most expensive items on the menu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C1F02-37E5-6432-CAC7-21208B9C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55" y="1690688"/>
            <a:ext cx="9787289" cy="4351338"/>
          </a:xfrm>
        </p:spPr>
      </p:pic>
    </p:spTree>
    <p:extLst>
      <p:ext uri="{BB962C8B-B14F-4D97-AF65-F5344CB8AC3E}">
        <p14:creationId xmlns:p14="http://schemas.microsoft.com/office/powerpoint/2010/main" val="160447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5B4C-260C-DBFA-B600-2CC90C9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9" y="414286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latin typeface="Agency FB" panose="020B0503020202020204" pitchFamily="34" charset="0"/>
              </a:rPr>
              <a:t>How many dishes are in category</a:t>
            </a:r>
            <a:br>
              <a:rPr lang="en-IN" sz="5400" dirty="0"/>
            </a:br>
            <a:endParaRPr lang="en-IN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C2BD8-B43C-0B7E-C397-BBEB90F42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9" y="2113935"/>
            <a:ext cx="8222390" cy="3318559"/>
          </a:xfrm>
        </p:spPr>
      </p:pic>
    </p:spTree>
    <p:extLst>
      <p:ext uri="{BB962C8B-B14F-4D97-AF65-F5344CB8AC3E}">
        <p14:creationId xmlns:p14="http://schemas.microsoft.com/office/powerpoint/2010/main" val="253097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6EAB-A660-691C-E180-587ED830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 err="1">
                <a:latin typeface="Agency FB" panose="020B0503020202020204" pitchFamily="34" charset="0"/>
              </a:rPr>
              <a:t>Avg</a:t>
            </a:r>
            <a:r>
              <a:rPr lang="en-IN" sz="3600" dirty="0">
                <a:latin typeface="Agency FB" panose="020B0503020202020204" pitchFamily="34" charset="0"/>
              </a:rPr>
              <a:t> dish price within each category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FCF97B-C7B2-5708-A912-D880DD65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89" y="1867669"/>
            <a:ext cx="5181600" cy="4351337"/>
          </a:xfrm>
        </p:spPr>
      </p:pic>
    </p:spTree>
    <p:extLst>
      <p:ext uri="{BB962C8B-B14F-4D97-AF65-F5344CB8AC3E}">
        <p14:creationId xmlns:p14="http://schemas.microsoft.com/office/powerpoint/2010/main" val="8323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371</TotalTime>
  <Words>210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Agency FB</vt:lpstr>
      <vt:lpstr>Algerian</vt:lpstr>
      <vt:lpstr>Arial</vt:lpstr>
      <vt:lpstr>Arial Rounded MT Bold</vt:lpstr>
      <vt:lpstr>Broadway</vt:lpstr>
      <vt:lpstr>Calibri</vt:lpstr>
      <vt:lpstr>Calibri Light</vt:lpstr>
      <vt:lpstr>Cascadia Code SemiBold</vt:lpstr>
      <vt:lpstr>Consolas</vt:lpstr>
      <vt:lpstr>Roboto</vt:lpstr>
      <vt:lpstr>Wingdings</vt:lpstr>
      <vt:lpstr>Office Theme</vt:lpstr>
      <vt:lpstr>Restaurant Order Data                 Analysis Using SQL </vt:lpstr>
      <vt:lpstr>OBJECTIVE</vt:lpstr>
      <vt:lpstr>ER- DAIGRAM :</vt:lpstr>
      <vt:lpstr>Structure Of Table  </vt:lpstr>
      <vt:lpstr>CONTENTS OF TABLES</vt:lpstr>
      <vt:lpstr>EXPLORE THE ITEMS TABLE</vt:lpstr>
      <vt:lpstr>What are the least and most expensive items on the menu</vt:lpstr>
      <vt:lpstr>How many dishes are in category </vt:lpstr>
      <vt:lpstr>Avg dish price within each category</vt:lpstr>
      <vt:lpstr>EXPLORE THE ORDERS TABLE</vt:lpstr>
      <vt:lpstr>How many items were ordered within date range </vt:lpstr>
      <vt:lpstr>Which order had the most number of item </vt:lpstr>
      <vt:lpstr>ANALYZE CUSTOMER BEHAVIOR</vt:lpstr>
      <vt:lpstr>What were the least and most order items and what categories were they in</vt:lpstr>
      <vt:lpstr>What were  the top 3 orders that spent the most money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neerati ambika</dc:creator>
  <cp:lastModifiedBy>neerati ambika</cp:lastModifiedBy>
  <cp:revision>1</cp:revision>
  <dcterms:created xsi:type="dcterms:W3CDTF">2024-09-22T18:43:51Z</dcterms:created>
  <dcterms:modified xsi:type="dcterms:W3CDTF">2024-09-25T08:33:17Z</dcterms:modified>
</cp:coreProperties>
</file>