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2B1A-1AE0-4BAF-95E1-ECC70E62C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461D-1442-410A-858B-D0FF72F8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A3B4-70CC-4705-895A-E39C24B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8FA1-FC1A-48F0-8CCB-41A7E83D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C0A3-FBB4-4525-8520-74E15EE2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05E1-7C60-41BC-A759-62E14D6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FC70A-691B-4B1E-9511-9F65280E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DB37-E269-4333-A69D-E5E60783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4A62-27EB-47C7-BD35-526A5E6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29E-5FA1-4557-BF4A-D5EA6048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33DB-448D-420D-B7DC-E1D57A8B9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4FBE5-FA09-45FF-8A8C-64BE89DF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424C-909C-4792-89FC-B5E16938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5B878-87DA-4688-A500-3D75F131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CC55-4DEB-4E20-A5B0-E9046251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74F3-27E4-4EAC-AECD-82D060FE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42D2-0283-4C4C-92E7-9F9B0C3B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D8FF-224C-4A07-8F11-70EB52BB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851F-7CD4-4673-9863-4BB82078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A1DC-1EC7-4BA7-B31F-78EE416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8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0B3C-B001-4A9E-B824-5D98140E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35239-6DE5-4B45-8A75-DEAE59EA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E6F2-97B5-4F4E-97B0-59D3643D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3B1F-00F0-42E4-B8F5-D3320E01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590E-C450-42A8-B2EA-393155A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8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BB00-0590-4C9C-8939-C67C7A80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F89D-09CA-4271-A0B7-2371AB995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60FA-96FC-48AC-B02A-D0C70C75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4390B-34DF-435F-A9A8-38A9125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EC109-6E58-4B1E-B6DC-A344FA54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8CF8-2BF7-43E6-B00C-1D364319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6C98-5EEC-4988-8597-6DA1CF9F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EEC8-29D3-4093-94E6-124A9D3A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54F7-5DEB-455A-92F1-84CBD4F6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EE83-E11C-4307-A30A-AAFCDC51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52210-1263-4883-8ED5-95986923F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6F7A1-200A-4125-8E5A-0BF8741F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8ADB7-9B57-4B71-B236-5E6C5C1C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E8C3-2B11-4DED-9B90-676B810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3749-F6CD-4ECE-A2CB-8522F44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CBCFD-3960-4E4E-BA18-A7B2D24A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EFBBB-2AF3-4F78-AC1C-2F65ADC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EE73C-ABB7-457D-AEA5-A0223E3E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8B6EE-1C81-48C3-BEAA-F18A59D2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81F7-E215-4DE5-B58A-129E58EF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FB76-F69F-4CB7-8A50-66392DC5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EB0F-F5C8-484E-B0C0-9D7B9F19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3DC1-52C7-456C-8D33-3C6D9CDE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4BDB-91C9-4C4E-9C57-70334F3B6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82E9-AE42-4C41-A01E-CDFEF2A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4D14-5070-4BD8-ADED-0FBBE10C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711F-454A-4A14-87A9-83C19244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9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F79C-137D-4617-AA02-A31AF758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81358-80CD-4E48-B320-34B5C7CE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67712-F003-4503-8BE4-3D4AC117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19A5-2666-4EA3-ACD8-E6F819D8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5C0F-08C2-440E-ACE4-239EEF01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1D7C8-0A01-4FFD-BA14-522E1AD4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5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EFBA7-0F9F-44F5-B6AF-B1FBDB0C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6EFB-2F7A-4BDD-815E-9C52EE44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BCD8-0CD0-4599-B7D8-02A0D72CD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ECB35-0BD2-4391-8A44-EC9AE849F1C3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5DE4-9926-4085-895F-A0CEF61DA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C450-D5F3-4B53-A9A2-E2E0B4F2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F272-CD11-4227-99B0-4DE117A15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4719-E1A8-4A30-A709-40F7CD720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7E650-1C01-49CA-9F77-DCE55040F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0EFF2-E969-4C01-89BB-1D6E3EB81B09}"/>
              </a:ext>
            </a:extLst>
          </p:cNvPr>
          <p:cNvSpPr/>
          <p:nvPr/>
        </p:nvSpPr>
        <p:spPr>
          <a:xfrm>
            <a:off x="662730" y="612396"/>
            <a:ext cx="1593909" cy="4278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2D8AE-3728-4E9C-8D0F-902BE1F4D8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56639" y="826316"/>
            <a:ext cx="5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81A39E-A9EA-436F-8C7E-3DB46E61F110}"/>
              </a:ext>
            </a:extLst>
          </p:cNvPr>
          <p:cNvSpPr/>
          <p:nvPr/>
        </p:nvSpPr>
        <p:spPr>
          <a:xfrm>
            <a:off x="2743862" y="364921"/>
            <a:ext cx="2096586" cy="92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Initialize Hostname,</a:t>
            </a:r>
          </a:p>
          <a:p>
            <a:pPr algn="ctr"/>
            <a:r>
              <a:rPr lang="en-IN" dirty="0"/>
              <a:t>Username file,</a:t>
            </a:r>
          </a:p>
          <a:p>
            <a:pPr algn="ctr"/>
            <a:r>
              <a:rPr lang="en-IN" dirty="0"/>
              <a:t>Password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3FFB6-11C5-439A-A304-4B93939463D8}"/>
              </a:ext>
            </a:extLst>
          </p:cNvPr>
          <p:cNvCxnSpPr>
            <a:cxnSpLocks/>
          </p:cNvCxnSpPr>
          <p:nvPr/>
        </p:nvCxnSpPr>
        <p:spPr>
          <a:xfrm>
            <a:off x="4840448" y="813732"/>
            <a:ext cx="50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2A03D4-9A63-4925-A779-9BBEA4142D2B}"/>
              </a:ext>
            </a:extLst>
          </p:cNvPr>
          <p:cNvSpPr/>
          <p:nvPr/>
        </p:nvSpPr>
        <p:spPr>
          <a:xfrm>
            <a:off x="5344448" y="364921"/>
            <a:ext cx="1777805" cy="922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calling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2A0D3C-20F3-451F-85F9-6BC53B36DF4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233351" y="1287687"/>
            <a:ext cx="0" cy="583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94CC9-D9EC-4BD6-B793-A8621E4F1DA9}"/>
              </a:ext>
            </a:extLst>
          </p:cNvPr>
          <p:cNvSpPr/>
          <p:nvPr/>
        </p:nvSpPr>
        <p:spPr>
          <a:xfrm>
            <a:off x="5344448" y="1870745"/>
            <a:ext cx="1777805" cy="922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Matching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8542007E-E116-4C04-AC09-78320E005FAB}"/>
              </a:ext>
            </a:extLst>
          </p:cNvPr>
          <p:cNvSpPr/>
          <p:nvPr/>
        </p:nvSpPr>
        <p:spPr>
          <a:xfrm>
            <a:off x="4878693" y="3254929"/>
            <a:ext cx="2709314" cy="212241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Are brute force conditions met?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90F933-B2B9-4F47-9ED1-05AA51D3E32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233350" y="2793511"/>
            <a:ext cx="1" cy="461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23547B-DA4D-4867-BBBC-556CE6B44039}"/>
              </a:ext>
            </a:extLst>
          </p:cNvPr>
          <p:cNvCxnSpPr>
            <a:cxnSpLocks/>
          </p:cNvCxnSpPr>
          <p:nvPr/>
        </p:nvCxnSpPr>
        <p:spPr>
          <a:xfrm flipH="1">
            <a:off x="6233351" y="5377343"/>
            <a:ext cx="1" cy="318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635169-11E6-4B44-B5E5-4127FD8D0E4D}"/>
              </a:ext>
            </a:extLst>
          </p:cNvPr>
          <p:cNvSpPr txBox="1"/>
          <p:nvPr/>
        </p:nvSpPr>
        <p:spPr>
          <a:xfrm>
            <a:off x="6233350" y="5377343"/>
            <a:ext cx="40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93825-3E2A-4AC0-A44F-520CC923BE72}"/>
              </a:ext>
            </a:extLst>
          </p:cNvPr>
          <p:cNvSpPr txBox="1"/>
          <p:nvPr/>
        </p:nvSpPr>
        <p:spPr>
          <a:xfrm>
            <a:off x="7564358" y="4060028"/>
            <a:ext cx="40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8AA858-3BA9-4B82-AD24-05C3F20F6495}"/>
              </a:ext>
            </a:extLst>
          </p:cNvPr>
          <p:cNvSpPr/>
          <p:nvPr/>
        </p:nvSpPr>
        <p:spPr>
          <a:xfrm>
            <a:off x="5152541" y="5696125"/>
            <a:ext cx="2161618" cy="922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Print credentials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5479AE7-0AB3-44F5-AC0E-F7C14B49D90F}"/>
              </a:ext>
            </a:extLst>
          </p:cNvPr>
          <p:cNvSpPr/>
          <p:nvPr/>
        </p:nvSpPr>
        <p:spPr>
          <a:xfrm>
            <a:off x="7765693" y="5943588"/>
            <a:ext cx="1593909" cy="4278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D8B29-E466-4DA8-9630-79117DDD2E1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7314159" y="6157508"/>
            <a:ext cx="4515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714A62D-3EEA-44F0-9764-2DB8B9ABB177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H="1" flipV="1">
            <a:off x="7122253" y="826304"/>
            <a:ext cx="465754" cy="3489832"/>
          </a:xfrm>
          <a:prstGeom prst="bentConnector3">
            <a:avLst>
              <a:gd name="adj1" fmla="val -86907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2">
            <a:extLst>
              <a:ext uri="{FF2B5EF4-FFF2-40B4-BE49-F238E27FC236}">
                <a16:creationId xmlns:a16="http://schemas.microsoft.com/office/drawing/2014/main" id="{6DDCFE12-DE09-4E73-8679-D9B29282D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7" t="78242" r="56179" b="4007"/>
          <a:stretch/>
        </p:blipFill>
        <p:spPr bwMode="auto">
          <a:xfrm>
            <a:off x="3191735" y="5635440"/>
            <a:ext cx="1280657" cy="9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986AFB3C-4208-413A-AD78-34AD9837B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4117" r="56638" b="76909"/>
          <a:stretch/>
        </p:blipFill>
        <p:spPr bwMode="auto">
          <a:xfrm>
            <a:off x="2727062" y="1457538"/>
            <a:ext cx="478049" cy="4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D69184EE-7C18-48DD-BCBC-A402AC256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4117" r="56638" b="76909"/>
          <a:stretch/>
        </p:blipFill>
        <p:spPr bwMode="auto">
          <a:xfrm>
            <a:off x="3091774" y="1457538"/>
            <a:ext cx="478049" cy="4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01FE910D-5FED-4826-8EE5-426E46D78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4117" r="56638" b="76909"/>
          <a:stretch/>
        </p:blipFill>
        <p:spPr bwMode="auto">
          <a:xfrm>
            <a:off x="3460941" y="1457538"/>
            <a:ext cx="478049" cy="4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74BB4165-46C6-4AF4-8B40-7D3CCEB78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4117" r="56638" b="76909"/>
          <a:stretch/>
        </p:blipFill>
        <p:spPr bwMode="auto">
          <a:xfrm>
            <a:off x="3838887" y="1457538"/>
            <a:ext cx="478049" cy="4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69AF2B43-A55F-4E65-91D1-7B56D4030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7" t="4117" r="56638" b="76909"/>
          <a:stretch/>
        </p:blipFill>
        <p:spPr bwMode="auto">
          <a:xfrm>
            <a:off x="4227140" y="1454411"/>
            <a:ext cx="447371" cy="4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9E15AD6-B114-4858-9074-705D30C26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4117" r="56638" b="76909"/>
          <a:stretch/>
        </p:blipFill>
        <p:spPr bwMode="auto">
          <a:xfrm>
            <a:off x="4577528" y="1451284"/>
            <a:ext cx="478049" cy="4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9D5B7021-DF55-40A8-ADF8-A36600923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29675" r="56384" b="22101"/>
          <a:stretch/>
        </p:blipFill>
        <p:spPr bwMode="auto">
          <a:xfrm>
            <a:off x="3376460" y="2038538"/>
            <a:ext cx="879433" cy="18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63032DEE-90C5-4BBE-8FA2-B5FB9A3F5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8" t="4117" r="56638" b="76909"/>
          <a:stretch/>
        </p:blipFill>
        <p:spPr bwMode="auto">
          <a:xfrm>
            <a:off x="3433751" y="4003721"/>
            <a:ext cx="796626" cy="71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3662DD3-86AB-4D33-A2C1-BD88CDAD4ED4}"/>
              </a:ext>
            </a:extLst>
          </p:cNvPr>
          <p:cNvSpPr/>
          <p:nvPr/>
        </p:nvSpPr>
        <p:spPr>
          <a:xfrm>
            <a:off x="3433752" y="4716678"/>
            <a:ext cx="796625" cy="213903"/>
          </a:xfrm>
          <a:prstGeom prst="rect">
            <a:avLst/>
          </a:prstGeom>
          <a:solidFill>
            <a:srgbClr val="EB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IN" dirty="0"/>
              <a:t>*****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E96239A2-EEB9-4CF3-90EC-2A5CE17BC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1" t="29803" r="59493" b="61489"/>
          <a:stretch/>
        </p:blipFill>
        <p:spPr bwMode="auto">
          <a:xfrm>
            <a:off x="3654304" y="5102647"/>
            <a:ext cx="369166" cy="3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8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Rao</dc:creator>
  <cp:lastModifiedBy>Ambika Rao</cp:lastModifiedBy>
  <cp:revision>1</cp:revision>
  <dcterms:created xsi:type="dcterms:W3CDTF">2021-12-03T16:19:25Z</dcterms:created>
  <dcterms:modified xsi:type="dcterms:W3CDTF">2021-12-03T16:19:28Z</dcterms:modified>
</cp:coreProperties>
</file>