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5" d="100"/>
          <a:sy n="25" d="100"/>
        </p:scale>
        <p:origin x="1542" y="11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5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5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5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5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7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7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8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8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0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0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0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0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p:txBody>
          <a:bodyPr/>
          <a:lstStyle/>
          <a:p>
            <a:endParaRPr lang="en-US"/>
          </a:p>
        </p:txBody>
      </p:sp>
      <p:sp>
        <p:nvSpPr>
          <p:cNvPr id="450" name="Text Placeholder 449"/>
          <p:cNvSpPr>
            <a:spLocks noGrp="1"/>
          </p:cNvSpPr>
          <p:nvPr>
            <p:ph type="body" sz="quarter" idx="11"/>
          </p:nvPr>
        </p:nvSpPr>
        <p:spPr/>
        <p:txBody>
          <a:bodyPr/>
          <a:lstStyle/>
          <a:p>
            <a:endParaRPr lang="en-US" dirty="0"/>
          </a:p>
        </p:txBody>
      </p:sp>
      <p:sp>
        <p:nvSpPr>
          <p:cNvPr id="453" name="Text Placeholder 452"/>
          <p:cNvSpPr>
            <a:spLocks noGrp="1"/>
          </p:cNvSpPr>
          <p:nvPr>
            <p:ph type="body" sz="quarter" idx="20"/>
          </p:nvPr>
        </p:nvSpPr>
        <p:spPr/>
        <p:txBody>
          <a:bodyPr/>
          <a:lstStyle/>
          <a:p>
            <a:endParaRPr lang="en-US"/>
          </a:p>
        </p:txBody>
      </p:sp>
      <p:sp>
        <p:nvSpPr>
          <p:cNvPr id="454" name="Text Placeholder 453"/>
          <p:cNvSpPr>
            <a:spLocks noGrp="1"/>
          </p:cNvSpPr>
          <p:nvPr>
            <p:ph type="body" sz="quarter" idx="21"/>
          </p:nvPr>
        </p:nvSpPr>
        <p:spPr/>
        <p:txBody>
          <a:bodyPr/>
          <a:lstStyle/>
          <a:p>
            <a:endParaRPr lang="en-US"/>
          </a:p>
        </p:txBody>
      </p:sp>
      <p:sp>
        <p:nvSpPr>
          <p:cNvPr id="455" name="Text Placeholder 454"/>
          <p:cNvSpPr>
            <a:spLocks noGrp="1"/>
          </p:cNvSpPr>
          <p:nvPr>
            <p:ph type="body" sz="quarter" idx="22"/>
          </p:nvPr>
        </p:nvSpPr>
        <p:spPr/>
        <p:txBody>
          <a:bodyPr/>
          <a:lstStyle/>
          <a:p>
            <a:endParaRPr lang="en-US"/>
          </a:p>
        </p:txBody>
      </p:sp>
      <p:sp>
        <p:nvSpPr>
          <p:cNvPr id="456" name="Text Placeholder 455"/>
          <p:cNvSpPr>
            <a:spLocks noGrp="1"/>
          </p:cNvSpPr>
          <p:nvPr>
            <p:ph type="body" sz="quarter" idx="23"/>
          </p:nvPr>
        </p:nvSpPr>
        <p:spPr/>
        <p:txBody>
          <a:bodyPr/>
          <a:lstStyle/>
          <a:p>
            <a:endParaRPr lang="en-US"/>
          </a:p>
        </p:txBody>
      </p:sp>
      <p:sp>
        <p:nvSpPr>
          <p:cNvPr id="457" name="Text Placeholder 456"/>
          <p:cNvSpPr>
            <a:spLocks noGrp="1"/>
          </p:cNvSpPr>
          <p:nvPr>
            <p:ph type="body" sz="quarter" idx="24"/>
          </p:nvPr>
        </p:nvSpPr>
        <p:spPr/>
        <p:txBody>
          <a:bodyPr/>
          <a:lstStyle/>
          <a:p>
            <a:endParaRPr lang="en-US"/>
          </a:p>
        </p:txBody>
      </p:sp>
      <p:sp>
        <p:nvSpPr>
          <p:cNvPr id="458" name="Text Placeholder 457"/>
          <p:cNvSpPr>
            <a:spLocks noGrp="1"/>
          </p:cNvSpPr>
          <p:nvPr>
            <p:ph type="body" sz="quarter" idx="25"/>
          </p:nvPr>
        </p:nvSpPr>
        <p:spPr/>
        <p:txBody>
          <a:bodyPr/>
          <a:lstStyle/>
          <a:p>
            <a:endParaRPr lang="en-US"/>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endParaRPr lang="en-US"/>
          </a:p>
        </p:txBody>
      </p:sp>
      <p:sp>
        <p:nvSpPr>
          <p:cNvPr id="461" name="Text Placeholder 460"/>
          <p:cNvSpPr>
            <a:spLocks noGrp="1"/>
          </p:cNvSpPr>
          <p:nvPr>
            <p:ph type="body" sz="quarter" idx="28"/>
          </p:nvPr>
        </p:nvSpPr>
        <p:spPr/>
        <p:txBody>
          <a:bodyPr/>
          <a:lstStyle/>
          <a:p>
            <a:endParaRPr lang="en-US"/>
          </a:p>
        </p:txBody>
      </p:sp>
      <p:sp>
        <p:nvSpPr>
          <p:cNvPr id="462" name="Text Placeholder 461"/>
          <p:cNvSpPr>
            <a:spLocks noGrp="1"/>
          </p:cNvSpPr>
          <p:nvPr>
            <p:ph type="body" sz="quarter" idx="29"/>
          </p:nvPr>
        </p:nvSpPr>
        <p:spPr/>
        <p:txBody>
          <a:bodyPr/>
          <a:lstStyle/>
          <a:p>
            <a:endParaRPr lang="en-US"/>
          </a:p>
        </p:txBody>
      </p:sp>
      <p:sp>
        <p:nvSpPr>
          <p:cNvPr id="463" name="Text Placeholder 462"/>
          <p:cNvSpPr>
            <a:spLocks noGrp="1"/>
          </p:cNvSpPr>
          <p:nvPr>
            <p:ph type="body" sz="quarter" idx="30"/>
          </p:nvPr>
        </p:nvSpPr>
        <p:spPr/>
        <p:txBody>
          <a:bodyPr/>
          <a:lstStyle/>
          <a:p>
            <a:endParaRPr lang="en-US"/>
          </a:p>
        </p:txBody>
      </p:sp>
      <p:sp>
        <p:nvSpPr>
          <p:cNvPr id="464" name="Text Placeholder 463"/>
          <p:cNvSpPr>
            <a:spLocks noGrp="1"/>
          </p:cNvSpPr>
          <p:nvPr>
            <p:ph type="body" sz="quarter" idx="96"/>
          </p:nvPr>
        </p:nvSpPr>
        <p:spPr/>
        <p:txBody>
          <a:bodyPr/>
          <a:lstStyle/>
          <a:p>
            <a:endParaRPr lang="en-US"/>
          </a:p>
        </p:txBody>
      </p:sp>
      <p:sp>
        <p:nvSpPr>
          <p:cNvPr id="465" name="Text Placeholder 464"/>
          <p:cNvSpPr>
            <a:spLocks noGrp="1"/>
          </p:cNvSpPr>
          <p:nvPr>
            <p:ph type="body" sz="quarter" idx="150"/>
          </p:nvPr>
        </p:nvSpPr>
        <p:spPr/>
        <p:txBody>
          <a:bodyPr/>
          <a:lstStyle/>
          <a:p>
            <a:endParaRPr lang="en-US" dirty="0"/>
          </a:p>
        </p:txBody>
      </p:sp>
      <p:sp>
        <p:nvSpPr>
          <p:cNvPr id="466" name="Text Placeholder 465"/>
          <p:cNvSpPr>
            <a:spLocks noGrp="1"/>
          </p:cNvSpPr>
          <p:nvPr>
            <p:ph type="body" sz="quarter" idx="151"/>
          </p:nvPr>
        </p:nvSpPr>
        <p:spPr/>
        <p:txBody>
          <a:bodyPr>
            <a:normAutofit fontScale="92500" lnSpcReduction="10000"/>
          </a:bodyPr>
          <a:lstStyle/>
          <a:p>
            <a:endParaRPr lang="en-US" dirty="0"/>
          </a:p>
        </p:txBody>
      </p:sp>
      <p:sp>
        <p:nvSpPr>
          <p:cNvPr id="467" name="Text Placeholder 466"/>
          <p:cNvSpPr>
            <a:spLocks noGrp="1"/>
          </p:cNvSpPr>
          <p:nvPr>
            <p:ph type="body" sz="quarter" idx="153"/>
          </p:nvPr>
        </p:nvSpPr>
        <p:spPr/>
        <p:txBody>
          <a:bodyPr>
            <a:normAutofit fontScale="92500" lnSpcReduction="10000"/>
          </a:bodyPr>
          <a:lstStyle/>
          <a:p>
            <a:endParaRPr lang="en-US" dirty="0"/>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313</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46</cp:revision>
  <dcterms:created xsi:type="dcterms:W3CDTF">2012-02-03T19:11:35Z</dcterms:created>
  <dcterms:modified xsi:type="dcterms:W3CDTF">2015-08-10T22:54:45Z</dcterms:modified>
</cp:coreProperties>
</file>