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25" d="100"/>
          <a:sy n="25" d="100"/>
        </p:scale>
        <p:origin x="1542" y="11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922338"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587692"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53046"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2918399"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0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0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0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0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2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2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2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2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5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5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5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5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p:txBody>
          <a:bodyPr/>
          <a:lstStyle/>
          <a:p>
            <a:endParaRPr lang="en-US">
              <a:solidFill>
                <a:srgbClr val="002060"/>
              </a:solidFill>
            </a:endParaRPr>
          </a:p>
        </p:txBody>
      </p:sp>
      <p:sp>
        <p:nvSpPr>
          <p:cNvPr id="20" name="Text Placeholder 19"/>
          <p:cNvSpPr>
            <a:spLocks noGrp="1"/>
          </p:cNvSpPr>
          <p:nvPr>
            <p:ph type="body" sz="quarter" idx="11"/>
          </p:nvPr>
        </p:nvSpPr>
        <p:spPr/>
        <p:txBody>
          <a:bodyPr/>
          <a:lstStyle/>
          <a:p>
            <a:endParaRPr lang="en-US">
              <a:solidFill>
                <a:srgbClr val="002060"/>
              </a:solidFill>
            </a:endParaRPr>
          </a:p>
        </p:txBody>
      </p:sp>
      <p:sp>
        <p:nvSpPr>
          <p:cNvPr id="21" name="Text Placeholder 20"/>
          <p:cNvSpPr>
            <a:spLocks noGrp="1"/>
          </p:cNvSpPr>
          <p:nvPr>
            <p:ph type="body" sz="quarter" idx="20"/>
          </p:nvPr>
        </p:nvSpPr>
        <p:spPr/>
        <p:txBody>
          <a:bodyPr/>
          <a:lstStyle/>
          <a:p>
            <a:endParaRPr lang="en-US">
              <a:solidFill>
                <a:srgbClr val="002060"/>
              </a:solidFill>
            </a:endParaRPr>
          </a:p>
        </p:txBody>
      </p:sp>
      <p:sp>
        <p:nvSpPr>
          <p:cNvPr id="22" name="Text Placeholder 21"/>
          <p:cNvSpPr>
            <a:spLocks noGrp="1"/>
          </p:cNvSpPr>
          <p:nvPr>
            <p:ph type="body" sz="quarter" idx="21"/>
          </p:nvPr>
        </p:nvSpPr>
        <p:spPr/>
        <p:txBody>
          <a:bodyPr/>
          <a:lstStyle/>
          <a:p>
            <a:endParaRPr lang="en-US">
              <a:solidFill>
                <a:srgbClr val="002060"/>
              </a:solidFill>
            </a:endParaRPr>
          </a:p>
        </p:txBody>
      </p:sp>
      <p:sp>
        <p:nvSpPr>
          <p:cNvPr id="23" name="Text Placeholder 22"/>
          <p:cNvSpPr>
            <a:spLocks noGrp="1"/>
          </p:cNvSpPr>
          <p:nvPr>
            <p:ph type="body" sz="quarter" idx="22"/>
          </p:nvPr>
        </p:nvSpPr>
        <p:spPr/>
        <p:txBody>
          <a:bodyPr/>
          <a:lstStyle/>
          <a:p>
            <a:endParaRPr lang="en-US">
              <a:solidFill>
                <a:srgbClr val="002060"/>
              </a:solidFill>
            </a:endParaRPr>
          </a:p>
        </p:txBody>
      </p:sp>
      <p:sp>
        <p:nvSpPr>
          <p:cNvPr id="24" name="Text Placeholder 23"/>
          <p:cNvSpPr>
            <a:spLocks noGrp="1"/>
          </p:cNvSpPr>
          <p:nvPr>
            <p:ph type="body" sz="quarter" idx="23"/>
          </p:nvPr>
        </p:nvSpPr>
        <p:spPr/>
        <p:txBody>
          <a:bodyPr/>
          <a:lstStyle/>
          <a:p>
            <a:endParaRPr lang="en-US">
              <a:solidFill>
                <a:srgbClr val="002060"/>
              </a:solidFill>
            </a:endParaRPr>
          </a:p>
        </p:txBody>
      </p:sp>
      <p:sp>
        <p:nvSpPr>
          <p:cNvPr id="25" name="Text Placeholder 24"/>
          <p:cNvSpPr>
            <a:spLocks noGrp="1"/>
          </p:cNvSpPr>
          <p:nvPr>
            <p:ph type="body" sz="quarter" idx="24"/>
          </p:nvPr>
        </p:nvSpPr>
        <p:spPr/>
        <p:txBody>
          <a:bodyPr/>
          <a:lstStyle/>
          <a:p>
            <a:endParaRPr lang="en-US">
              <a:solidFill>
                <a:srgbClr val="002060"/>
              </a:solidFill>
            </a:endParaRPr>
          </a:p>
        </p:txBody>
      </p:sp>
      <p:sp>
        <p:nvSpPr>
          <p:cNvPr id="26" name="Text Placeholder 25"/>
          <p:cNvSpPr>
            <a:spLocks noGrp="1"/>
          </p:cNvSpPr>
          <p:nvPr>
            <p:ph type="body" sz="quarter" idx="25"/>
          </p:nvPr>
        </p:nvSpPr>
        <p:spPr/>
        <p:txBody>
          <a:bodyPr/>
          <a:lstStyle/>
          <a:p>
            <a:endParaRPr lang="en-US">
              <a:solidFill>
                <a:srgbClr val="002060"/>
              </a:solidFill>
            </a:endParaRPr>
          </a:p>
        </p:txBody>
      </p:sp>
      <p:sp>
        <p:nvSpPr>
          <p:cNvPr id="27" name="Text Placeholder 26"/>
          <p:cNvSpPr>
            <a:spLocks noGrp="1"/>
          </p:cNvSpPr>
          <p:nvPr>
            <p:ph type="body" sz="quarter" idx="26"/>
          </p:nvPr>
        </p:nvSpPr>
        <p:spPr/>
        <p:txBody>
          <a:bodyPr/>
          <a:lstStyle/>
          <a:p>
            <a:endParaRPr lang="en-US">
              <a:solidFill>
                <a:srgbClr val="002060"/>
              </a:solidFill>
            </a:endParaRPr>
          </a:p>
        </p:txBody>
      </p:sp>
      <p:sp>
        <p:nvSpPr>
          <p:cNvPr id="28" name="Text Placeholder 27"/>
          <p:cNvSpPr>
            <a:spLocks noGrp="1"/>
          </p:cNvSpPr>
          <p:nvPr>
            <p:ph type="body" sz="quarter" idx="27"/>
          </p:nvPr>
        </p:nvSpPr>
        <p:spPr/>
        <p:txBody>
          <a:bodyPr/>
          <a:lstStyle/>
          <a:p>
            <a:endParaRPr lang="en-US">
              <a:solidFill>
                <a:srgbClr val="002060"/>
              </a:solidFill>
            </a:endParaRPr>
          </a:p>
        </p:txBody>
      </p:sp>
      <p:sp>
        <p:nvSpPr>
          <p:cNvPr id="29" name="Text Placeholder 28"/>
          <p:cNvSpPr>
            <a:spLocks noGrp="1"/>
          </p:cNvSpPr>
          <p:nvPr>
            <p:ph type="body" sz="quarter" idx="28"/>
          </p:nvPr>
        </p:nvSpPr>
        <p:spPr/>
        <p:txBody>
          <a:bodyPr/>
          <a:lstStyle/>
          <a:p>
            <a:endParaRPr lang="en-US">
              <a:solidFill>
                <a:srgbClr val="002060"/>
              </a:solidFill>
            </a:endParaRPr>
          </a:p>
        </p:txBody>
      </p:sp>
      <p:sp>
        <p:nvSpPr>
          <p:cNvPr id="30" name="Text Placeholder 29"/>
          <p:cNvSpPr>
            <a:spLocks noGrp="1"/>
          </p:cNvSpPr>
          <p:nvPr>
            <p:ph type="body" sz="quarter" idx="29"/>
          </p:nvPr>
        </p:nvSpPr>
        <p:spPr/>
        <p:txBody>
          <a:bodyPr/>
          <a:lstStyle/>
          <a:p>
            <a:endParaRPr lang="en-US">
              <a:solidFill>
                <a:srgbClr val="002060"/>
              </a:solidFill>
            </a:endParaRPr>
          </a:p>
        </p:txBody>
      </p:sp>
      <p:sp>
        <p:nvSpPr>
          <p:cNvPr id="31" name="Text Placeholder 30"/>
          <p:cNvSpPr>
            <a:spLocks noGrp="1"/>
          </p:cNvSpPr>
          <p:nvPr>
            <p:ph type="body" sz="quarter" idx="30"/>
          </p:nvPr>
        </p:nvSpPr>
        <p:spPr/>
        <p:txBody>
          <a:bodyPr/>
          <a:lstStyle/>
          <a:p>
            <a:endParaRPr lang="en-US">
              <a:solidFill>
                <a:srgbClr val="002060"/>
              </a:solidFill>
            </a:endParaRPr>
          </a:p>
        </p:txBody>
      </p:sp>
      <p:sp>
        <p:nvSpPr>
          <p:cNvPr id="32" name="Text Placeholder 31"/>
          <p:cNvSpPr>
            <a:spLocks noGrp="1"/>
          </p:cNvSpPr>
          <p:nvPr>
            <p:ph type="body" sz="quarter" idx="96"/>
          </p:nvPr>
        </p:nvSpPr>
        <p:spPr/>
        <p:txBody>
          <a:bodyPr/>
          <a:lstStyle/>
          <a:p>
            <a:endParaRPr lang="en-US">
              <a:solidFill>
                <a:srgbClr val="002060"/>
              </a:solidFill>
            </a:endParaRPr>
          </a:p>
        </p:txBody>
      </p:sp>
      <p:sp>
        <p:nvSpPr>
          <p:cNvPr id="33" name="Text Placeholder 32"/>
          <p:cNvSpPr>
            <a:spLocks noGrp="1"/>
          </p:cNvSpPr>
          <p:nvPr>
            <p:ph type="body" sz="quarter" idx="150"/>
          </p:nvPr>
        </p:nvSpPr>
        <p:spPr/>
        <p:txBody>
          <a:bodyPr/>
          <a:lstStyle/>
          <a:p>
            <a:endParaRPr lang="en-US">
              <a:solidFill>
                <a:srgbClr val="002060"/>
              </a:solidFill>
            </a:endParaRPr>
          </a:p>
        </p:txBody>
      </p:sp>
      <p:sp>
        <p:nvSpPr>
          <p:cNvPr id="34" name="Text Placeholder 33"/>
          <p:cNvSpPr>
            <a:spLocks noGrp="1"/>
          </p:cNvSpPr>
          <p:nvPr>
            <p:ph type="body" sz="quarter" idx="151"/>
          </p:nvPr>
        </p:nvSpPr>
        <p:spPr/>
        <p:txBody>
          <a:bodyPr>
            <a:normAutofit fontScale="92500" lnSpcReduction="10000"/>
          </a:bodyPr>
          <a:lstStyle/>
          <a:p>
            <a:endParaRPr lang="en-US">
              <a:solidFill>
                <a:srgbClr val="002060"/>
              </a:solidFill>
            </a:endParaRPr>
          </a:p>
        </p:txBody>
      </p:sp>
      <p:sp>
        <p:nvSpPr>
          <p:cNvPr id="35" name="Text Placeholder 34"/>
          <p:cNvSpPr>
            <a:spLocks noGrp="1"/>
          </p:cNvSpPr>
          <p:nvPr>
            <p:ph type="body" sz="quarter" idx="153"/>
          </p:nvPr>
        </p:nvSpPr>
        <p:spPr/>
        <p:txBody>
          <a:bodyPr>
            <a:normAutofit fontScale="92500" lnSpcReduction="10000"/>
          </a:bodyPr>
          <a:lstStyle/>
          <a:p>
            <a:endParaRPr lang="en-US">
              <a:solidFill>
                <a:srgbClr val="002060"/>
              </a:solidFill>
            </a:endParaRPr>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764</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56</cp:revision>
  <dcterms:created xsi:type="dcterms:W3CDTF">2012-02-03T19:11:35Z</dcterms:created>
  <dcterms:modified xsi:type="dcterms:W3CDTF">2015-08-10T22:39:45Z</dcterms:modified>
</cp:coreProperties>
</file>