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16459200" cy="16459200"/>
  <p:notesSz cx="6858000" cy="9144000"/>
  <p:defaultTextStyle>
    <a:defPPr>
      <a:defRPr lang="en-US"/>
    </a:defPPr>
    <a:lvl1pPr marL="0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73273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46547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619821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93095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66368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239642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112915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986190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72F"/>
    <a:srgbClr val="D83248"/>
    <a:srgbClr val="01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272" y="-104"/>
      </p:cViewPr>
      <p:guideLst>
        <p:guide orient="horz" pos="8400"/>
        <p:guide pos="45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t>1/29/13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&quot; x 36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261257" y="304800"/>
            <a:ext cx="15936686" cy="1676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 anchor="ctr" anchorCtr="1"/>
          <a:lstStyle>
            <a:lvl1pPr>
              <a:defRPr sz="3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Poster Presentation Title</a:t>
            </a:r>
            <a:br>
              <a:rPr lang="en-US" dirty="0" smtClean="0"/>
            </a:b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261257" y="2133600"/>
            <a:ext cx="5094514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261257" y="2819400"/>
            <a:ext cx="5094514" cy="43434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 baseline="0"/>
            </a:lvl1pPr>
            <a:lvl2pPr marL="198654" indent="0">
              <a:buNone/>
              <a:defRPr sz="1400" baseline="0"/>
            </a:lvl2pPr>
            <a:lvl3pPr marL="386424" indent="0">
              <a:buNone/>
              <a:defRPr sz="1400" baseline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261257" y="7315200"/>
            <a:ext cx="5094514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61257" y="8001000"/>
            <a:ext cx="5094514" cy="36576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261257" y="11811000"/>
            <a:ext cx="5094514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261257" y="12496800"/>
            <a:ext cx="5094514" cy="36576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2133600"/>
            <a:ext cx="5094514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1103429" y="12496800"/>
            <a:ext cx="5094514" cy="3657600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1103429" y="2133600"/>
            <a:ext cx="5094514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1103429" y="2819400"/>
            <a:ext cx="5094514" cy="8839200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11103429" y="11811000"/>
            <a:ext cx="5094514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5682343" y="2819400"/>
            <a:ext cx="5094514" cy="133350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 baseline="0"/>
            </a:lvl1pPr>
            <a:lvl2pPr marL="198654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" y="457200"/>
            <a:ext cx="1175657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14891657" y="457200"/>
            <a:ext cx="1175657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6074229" y="8077200"/>
            <a:ext cx="4310743" cy="33528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6074229" y="12268200"/>
            <a:ext cx="4310743" cy="33528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pic>
        <p:nvPicPr>
          <p:cNvPr id="3" name="Picture 2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86" y="16197943"/>
            <a:ext cx="1175657" cy="188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746547" rtl="0" eaLnBrk="1" latinLnBrk="0" hangingPunct="1">
        <a:spcBef>
          <a:spcPct val="0"/>
        </a:spcBef>
        <a:buNone/>
        <a:defRPr sz="8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4956" indent="-654956" algn="l" defTabSz="1746547" rtl="0" eaLnBrk="1" latinLnBrk="0" hangingPunct="1">
        <a:spcBef>
          <a:spcPct val="20000"/>
        </a:spcBef>
        <a:buFont typeface="Arial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419070" indent="-545796" algn="l" defTabSz="1746547" rtl="0" eaLnBrk="1" latinLnBrk="0" hangingPunct="1">
        <a:spcBef>
          <a:spcPct val="20000"/>
        </a:spcBef>
        <a:buFont typeface="Arial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183185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458" indent="-436637" algn="l" defTabSz="1746547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29732" indent="-436637" algn="l" defTabSz="1746547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03005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676278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549553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422826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73273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46547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619821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93095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66368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239642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112915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86190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34" name="Chart Placeholder 33"/>
          <p:cNvSpPr>
            <a:spLocks noGrp="1"/>
          </p:cNvSpPr>
          <p:nvPr>
            <p:ph type="chart" sz="quarter" idx="24"/>
          </p:nvPr>
        </p:nvSpPr>
        <p:spPr/>
      </p:sp>
      <p:sp>
        <p:nvSpPr>
          <p:cNvPr id="35" name="Chart Placeholder 34"/>
          <p:cNvSpPr>
            <a:spLocks noGrp="1"/>
          </p:cNvSpPr>
          <p:nvPr>
            <p:ph type="chart" sz="quarter" idx="25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Daniel Viens</cp:lastModifiedBy>
  <cp:revision>20</cp:revision>
  <dcterms:created xsi:type="dcterms:W3CDTF">2013-01-28T22:40:39Z</dcterms:created>
  <dcterms:modified xsi:type="dcterms:W3CDTF">2013-01-29T15:08:29Z</dcterms:modified>
</cp:coreProperties>
</file>