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19202400" cy="16459200"/>
  <p:notesSz cx="6858000" cy="9144000"/>
  <p:defaultTextStyle>
    <a:defPPr>
      <a:defRPr lang="en-US"/>
    </a:defPPr>
    <a:lvl1pPr marL="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1887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037740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05661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07548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09435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11322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132091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150962" algn="l" defTabSz="203774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4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-1440" y="-78"/>
      </p:cViewPr>
      <p:guideLst>
        <p:guide orient="horz" pos="8400"/>
        <p:guide pos="52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pPr/>
              <a:t>3/12/2013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8592800" cy="1676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 anchor="ctr" anchorCtr="1"/>
          <a:lstStyle>
            <a:lvl1pPr>
              <a:defRPr sz="36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Poster Presentation Title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Abstract or Introduction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819400"/>
            <a:ext cx="5943600" cy="4343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 baseline="0"/>
            </a:lvl2pPr>
            <a:lvl3pPr marL="450850" indent="0">
              <a:buNone/>
              <a:defRPr sz="16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73152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Objectives</a:t>
            </a:r>
            <a:endParaRPr lang="en-US" dirty="0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80010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Methods</a:t>
            </a:r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 marL="0" marR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20377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66294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Results</a:t>
            </a:r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12954000" y="12496800"/>
            <a:ext cx="5943600" cy="36576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12954000" y="21336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Conclusion</a:t>
            </a:r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12954000" y="2819400"/>
            <a:ext cx="5943600" cy="8839200"/>
          </a:xfrm>
          <a:prstGeom prst="rect">
            <a:avLst/>
          </a:prstGeom>
        </p:spPr>
        <p:txBody>
          <a:bodyPr vert="horz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12954000" y="11811000"/>
            <a:ext cx="5943600" cy="533400"/>
          </a:xfrm>
          <a:prstGeom prst="rect">
            <a:avLst/>
          </a:prstGeom>
          <a:solidFill>
            <a:srgbClr val="01014B"/>
          </a:solidFill>
          <a:ln>
            <a:solidFill>
              <a:srgbClr val="01014B"/>
            </a:solidFill>
          </a:ln>
        </p:spPr>
        <p:txBody>
          <a:bodyPr vert="horz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2400" dirty="0" smtClean="0"/>
              <a:t>References</a:t>
            </a:r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6629400" y="2819400"/>
            <a:ext cx="5943600" cy="13335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aseline="0"/>
            </a:lvl1pPr>
            <a:lvl2pPr marL="231775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5334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17373600" y="457200"/>
            <a:ext cx="1371600" cy="137160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7086600" y="8077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7086600" y="12268200"/>
            <a:ext cx="5029200" cy="335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00" y="16201437"/>
            <a:ext cx="1371600" cy="219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037740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4153" indent="-764153" algn="l" defTabSz="2037740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664" indent="-636794" algn="l" defTabSz="2037740" rtl="0" eaLnBrk="1" latinLnBrk="0" hangingPunct="1">
        <a:spcBef>
          <a:spcPct val="20000"/>
        </a:spcBef>
        <a:buFont typeface="Arial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717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046" indent="-509435" algn="l" defTabSz="20377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916" indent="-509435" algn="l" defTabSz="2037740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78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656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2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397" indent="-509435" algn="l" defTabSz="203774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87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40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61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8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35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22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091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962" algn="l" defTabSz="2037740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8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>
          <a:solidFill>
            <a:srgbClr val="C00000"/>
          </a:solidFill>
          <a:ln>
            <a:solidFill>
              <a:srgbClr val="C0000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34" name="Chart Placeholder 33"/>
          <p:cNvSpPr>
            <a:spLocks noGrp="1"/>
          </p:cNvSpPr>
          <p:nvPr>
            <p:ph type="chart" sz="quarter" idx="24"/>
          </p:nvPr>
        </p:nvSpPr>
        <p:spPr/>
      </p:sp>
      <p:sp>
        <p:nvSpPr>
          <p:cNvPr id="35" name="Chart Placeholder 34"/>
          <p:cNvSpPr>
            <a:spLocks noGrp="1"/>
          </p:cNvSpPr>
          <p:nvPr>
            <p:ph type="chart" sz="quarter" idx="25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Viens</dc:creator>
  <cp:lastModifiedBy>Nick</cp:lastModifiedBy>
  <cp:revision>21</cp:revision>
  <dcterms:created xsi:type="dcterms:W3CDTF">2013-01-28T22:40:39Z</dcterms:created>
  <dcterms:modified xsi:type="dcterms:W3CDTF">2013-03-13T04:39:49Z</dcterms:modified>
</cp:coreProperties>
</file>