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36576000" cy="27432000"/>
  <p:notesSz cx="6858000" cy="9144000"/>
  <p:defaultTextStyle>
    <a:defPPr>
      <a:defRPr lang="en-US"/>
    </a:defPPr>
    <a:lvl1pPr marL="0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97992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95986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93980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791974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489966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187960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885952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583948" algn="l" defTabSz="339598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72F"/>
    <a:srgbClr val="D83248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" d="100"/>
          <a:sy n="15" d="100"/>
        </p:scale>
        <p:origin x="-1764" y="-318"/>
      </p:cViewPr>
      <p:guideLst>
        <p:guide orient="horz" pos="14000"/>
        <p:guide pos="100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580571" y="508000"/>
            <a:ext cx="35414858" cy="2794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 anchor="ctr" anchorCtr="1"/>
          <a:lstStyle>
            <a:lvl1pPr>
              <a:defRPr sz="6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4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4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4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1" y="3556000"/>
            <a:ext cx="11321142" cy="889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/>
          <a:lstStyle>
            <a:lvl1pPr marL="0" indent="0">
              <a:buNone/>
              <a:defRPr sz="4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1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80571" y="4699000"/>
            <a:ext cx="11321142" cy="7239000"/>
          </a:xfrm>
          <a:prstGeom prst="rect">
            <a:avLst/>
          </a:prstGeom>
        </p:spPr>
        <p:txBody>
          <a:bodyPr vert="horz" lIns="152388" tIns="76195" rIns="152388" bIns="76195"/>
          <a:lstStyle>
            <a:lvl1pPr marL="0" indent="0">
              <a:buNone/>
              <a:defRPr sz="2700" baseline="0"/>
            </a:lvl1pPr>
            <a:lvl2pPr marL="386263" indent="0">
              <a:buNone/>
              <a:defRPr sz="2700" baseline="0"/>
            </a:lvl2pPr>
            <a:lvl3pPr marL="751363" indent="0">
              <a:buNone/>
              <a:defRPr sz="2700" baseline="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80571" y="12192000"/>
            <a:ext cx="11321142" cy="889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/>
          <a:lstStyle>
            <a:lvl1pPr marL="0" indent="0">
              <a:buNone/>
              <a:defRPr sz="4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1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580571" y="13335000"/>
            <a:ext cx="11321142" cy="6096000"/>
          </a:xfrm>
          <a:prstGeom prst="rect">
            <a:avLst/>
          </a:prstGeom>
        </p:spPr>
        <p:txBody>
          <a:bodyPr vert="horz" lIns="152388" tIns="76195" rIns="152388" bIns="76195"/>
          <a:lstStyle>
            <a:lvl1pPr marL="0" marR="0" indent="0" algn="l" defTabSz="33959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marL="0" marR="0" lvl="0" indent="0" algn="l" defTabSz="33959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0571" y="19685000"/>
            <a:ext cx="11321142" cy="889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/>
          <a:lstStyle>
            <a:lvl1pPr marL="0" indent="0">
              <a:buNone/>
              <a:defRPr sz="4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1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580571" y="20828000"/>
            <a:ext cx="11321142" cy="6096000"/>
          </a:xfrm>
          <a:prstGeom prst="rect">
            <a:avLst/>
          </a:prstGeom>
        </p:spPr>
        <p:txBody>
          <a:bodyPr vert="horz" lIns="152388" tIns="76195" rIns="152388" bIns="76195"/>
          <a:lstStyle>
            <a:lvl1pPr marL="0" marR="0" indent="0" algn="l" defTabSz="33959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marL="0" marR="0" lvl="0" indent="0" algn="l" defTabSz="33959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2627429" y="3556000"/>
            <a:ext cx="11321142" cy="889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/>
          <a:lstStyle>
            <a:lvl1pPr marL="0" indent="0">
              <a:buNone/>
              <a:defRPr sz="4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1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4674287" y="20828000"/>
            <a:ext cx="11321142" cy="6096000"/>
          </a:xfrm>
          <a:prstGeom prst="rect">
            <a:avLst/>
          </a:prstGeom>
        </p:spPr>
        <p:txBody>
          <a:bodyPr vert="horz" lIns="152388" tIns="76195" rIns="152388" bIns="76195"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4674287" y="3556000"/>
            <a:ext cx="11321142" cy="889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/>
          <a:lstStyle>
            <a:lvl1pPr marL="0" indent="0">
              <a:buNone/>
              <a:defRPr sz="4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1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24674287" y="4699000"/>
            <a:ext cx="11321142" cy="14732000"/>
          </a:xfrm>
          <a:prstGeom prst="rect">
            <a:avLst/>
          </a:prstGeom>
        </p:spPr>
        <p:txBody>
          <a:bodyPr vert="horz" lIns="152388" tIns="76195" rIns="152388" bIns="76195"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4674287" y="19685000"/>
            <a:ext cx="11321142" cy="8890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2388" tIns="76195" rIns="152388" bIns="76195"/>
          <a:lstStyle>
            <a:lvl1pPr marL="0" indent="0">
              <a:buNone/>
              <a:defRPr sz="4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1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2627429" y="4699000"/>
            <a:ext cx="11321142" cy="22225000"/>
          </a:xfrm>
          <a:prstGeom prst="rect">
            <a:avLst/>
          </a:prstGeom>
        </p:spPr>
        <p:txBody>
          <a:bodyPr vert="horz" lIns="152388" tIns="76195" rIns="152388" bIns="76195"/>
          <a:lstStyle>
            <a:lvl1pPr marL="0" indent="0">
              <a:buNone/>
              <a:defRPr sz="2700" baseline="0"/>
            </a:lvl1pPr>
            <a:lvl2pPr marL="386263" indent="0">
              <a:buNone/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1016001" y="762000"/>
            <a:ext cx="2612571" cy="2286000"/>
          </a:xfrm>
          <a:prstGeom prst="rect">
            <a:avLst/>
          </a:prstGeom>
          <a:solidFill>
            <a:schemeClr val="bg1"/>
          </a:solidFill>
        </p:spPr>
        <p:txBody>
          <a:bodyPr vert="horz" lIns="152388" tIns="76195" rIns="152388" bIns="76195"/>
          <a:lstStyle>
            <a:lvl1pPr marL="0" indent="0">
              <a:buNone/>
              <a:defRPr sz="1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33092572" y="762000"/>
            <a:ext cx="2612571" cy="2286000"/>
          </a:xfrm>
          <a:prstGeom prst="rect">
            <a:avLst/>
          </a:prstGeom>
          <a:solidFill>
            <a:schemeClr val="bg1"/>
          </a:solidFill>
        </p:spPr>
        <p:txBody>
          <a:bodyPr vert="horz" lIns="152388" tIns="76195" rIns="152388" bIns="76195"/>
          <a:lstStyle>
            <a:lvl1pPr marL="0" indent="0">
              <a:buNone/>
              <a:defRPr sz="19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13498288" y="13462000"/>
            <a:ext cx="9579429" cy="5588000"/>
          </a:xfrm>
          <a:prstGeom prst="rect">
            <a:avLst/>
          </a:prstGeom>
        </p:spPr>
        <p:txBody>
          <a:bodyPr vert="horz" lIns="152388" tIns="76195" rIns="152388" bIns="76195"/>
          <a:lstStyle>
            <a:lvl1pPr marL="0" indent="0">
              <a:buNone/>
              <a:defRPr sz="27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13498288" y="20447000"/>
            <a:ext cx="9579429" cy="5588000"/>
          </a:xfrm>
          <a:prstGeom prst="rect">
            <a:avLst/>
          </a:prstGeom>
        </p:spPr>
        <p:txBody>
          <a:bodyPr vert="horz" lIns="152388" tIns="76195" rIns="152388" bIns="76195"/>
          <a:lstStyle>
            <a:lvl1pPr marL="0" indent="0">
              <a:buNone/>
              <a:defRPr sz="2700"/>
            </a:lvl1pPr>
          </a:lstStyle>
          <a:p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859" y="26996573"/>
            <a:ext cx="2612571" cy="313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95986" rtl="0" eaLnBrk="1" latinLnBrk="0" hangingPunct="1"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496" indent="-1273496" algn="l" defTabSz="3395986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1pPr>
      <a:lvl2pPr marL="2759240" indent="-1061246" algn="l" defTabSz="3395986" rtl="0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4244985" indent="-848997" algn="l" defTabSz="339598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942977" indent="-848997" algn="l" defTabSz="3395986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640971" indent="-848997" algn="l" defTabSz="3395986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338963" indent="-848997" algn="l" defTabSz="3395986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6955" indent="-848997" algn="l" defTabSz="3395986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4951" indent="-848997" algn="l" defTabSz="3395986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2943" indent="-848997" algn="l" defTabSz="3395986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992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95986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93980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791974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489966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960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5952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3948" algn="l" defTabSz="3395986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4" name="Chart Placeholder 33"/>
          <p:cNvSpPr>
            <a:spLocks noGrp="1"/>
          </p:cNvSpPr>
          <p:nvPr>
            <p:ph type="chart" sz="quarter" idx="24"/>
          </p:nvPr>
        </p:nvSpPr>
        <p:spPr/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user1</cp:lastModifiedBy>
  <cp:revision>21</cp:revision>
  <dcterms:created xsi:type="dcterms:W3CDTF">2013-01-28T22:40:39Z</dcterms:created>
  <dcterms:modified xsi:type="dcterms:W3CDTF">2016-11-20T19:34:09Z</dcterms:modified>
</cp:coreProperties>
</file>