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4" r:id="rId3"/>
    <p:sldId id="263" r:id="rId4"/>
    <p:sldId id="266" r:id="rId5"/>
    <p:sldId id="272" r:id="rId6"/>
    <p:sldId id="268" r:id="rId7"/>
    <p:sldId id="276" r:id="rId8"/>
    <p:sldId id="277" r:id="rId9"/>
    <p:sldId id="271" r:id="rId10"/>
    <p:sldId id="279" r:id="rId11"/>
    <p:sldId id="282" r:id="rId12"/>
    <p:sldId id="281" r:id="rId13"/>
    <p:sldId id="284" r:id="rId14"/>
    <p:sldId id="288" r:id="rId15"/>
    <p:sldId id="286" r:id="rId16"/>
    <p:sldId id="289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nyajaiswal27@gmail.co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19:13:59.03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3A96-6AE9-4F5D-A0BA-08C342A579C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263E-6AC4-49FC-B865-A1F31945865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9263E-6AC4-49FC-B865-A1F31945865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9263E-6AC4-49FC-B865-A1F31945865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34D3-939B-4EBD-998C-7CAF7924BC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CC36-F47F-4522-B396-0D2C342F40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30457" y="1335648"/>
            <a:ext cx="10930597" cy="1448973"/>
          </a:xfrm>
        </p:spPr>
        <p:txBody>
          <a:bodyPr anchor="t">
            <a:normAutofit fontScale="90000"/>
          </a:bodyPr>
          <a:lstStyle/>
          <a:p>
            <a:r>
              <a:rPr lang="en-IN" sz="7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Buddha </a:t>
            </a:r>
            <a:r>
              <a:rPr lang="en-IN" sz="73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7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nstitute </a:t>
            </a:r>
            <a:r>
              <a:rPr lang="en-IN" sz="73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7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br>
              <a:rPr lang="en-IN" sz="7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73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Gida , Gorakhpur</a:t>
            </a:r>
            <a:br>
              <a:rPr lang="en-IN" baseline="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aseline="30000" dirty="0" smtClean="0">
                <a:solidFill>
                  <a:schemeClr val="bg2"/>
                </a:solidFill>
                <a:latin typeface="Algerian" pitchFamily="82" charset="0"/>
              </a:rPr>
            </a:br>
            <a:br>
              <a:rPr lang="en-IN" sz="4400" b="1" baseline="30000" dirty="0" smtClean="0">
                <a:latin typeface="Abadi" panose="020B0604020104020204" pitchFamily="34" charset="0"/>
                <a:ea typeface="Aharoni" panose="02000000000000000000" pitchFamily="2" charset="0"/>
              </a:rPr>
            </a:br>
            <a:br>
              <a:rPr lang="en-IN" sz="4900" baseline="30000" dirty="0" smtClean="0">
                <a:solidFill>
                  <a:schemeClr val="bg1"/>
                </a:solidFill>
                <a:latin typeface="Angsana New" panose="020B0502040504020204" pitchFamily="34" charset="0"/>
              </a:rPr>
            </a:br>
            <a:r>
              <a:rPr lang="en-IN" sz="4900" baseline="30000" dirty="0" smtClean="0">
                <a:solidFill>
                  <a:schemeClr val="bg1"/>
                </a:solidFill>
                <a:latin typeface="Angsana New" panose="020B0502040504020204" pitchFamily="34" charset="0"/>
              </a:rPr>
              <a:t>       </a:t>
            </a:r>
            <a:r>
              <a:rPr lang="en-IN" sz="4900" b="1" baseline="30000" dirty="0" smtClean="0">
                <a:latin typeface="Abadi" panose="020B0604020104020204" pitchFamily="34" charset="0"/>
              </a:rPr>
              <a:t>   </a:t>
            </a:r>
            <a:r>
              <a:rPr lang="en-IN" sz="4900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 </a:t>
            </a:r>
            <a:br>
              <a:rPr lang="en-IN" sz="6700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</a:br>
            <a:r>
              <a:rPr lang="en-IN" sz="6700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Project Title</a:t>
            </a:r>
            <a:r>
              <a:rPr lang="en-IN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:</a:t>
            </a:r>
            <a:r>
              <a:rPr lang="en-US" altLang="en-IN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-</a:t>
            </a:r>
            <a:br>
              <a:rPr lang="en-IN" sz="4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</a:br>
            <a:r>
              <a:rPr lang="en-IN" sz="6700" b="1" u="sng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Air Pollution Monitoring</a:t>
            </a:r>
            <a:r>
              <a:rPr lang="en-IN" sz="6700" b="1" u="sng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6700" b="1" u="sng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System</a:t>
            </a:r>
            <a:br>
              <a:rPr lang="en-IN" sz="6700" b="1" u="sng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</a:br>
            <a:br>
              <a:rPr lang="en-IN" sz="6700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</a:br>
            <a:r>
              <a:rPr lang="en-US" altLang="en-IN" sz="6700" b="1" i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By:-</a:t>
            </a:r>
            <a:r>
              <a:rPr lang="en-US" altLang="en-IN" sz="6700" b="1" baseline="30000" dirty="0" smtClean="0">
                <a:latin typeface="Times New Roman" panose="02020603050405020304" pitchFamily="18" charset="0"/>
                <a:ea typeface="Aharoni" panose="02000000000000000000" pitchFamily="2" charset="0"/>
                <a:cs typeface="Times New Roman" panose="02020603050405020304" pitchFamily="18" charset="0"/>
              </a:rPr>
              <a:t> Ambikesh Prajapati</a:t>
            </a:r>
            <a:endParaRPr lang="en-US" altLang="en-IN" sz="6700" b="1" baseline="30000" dirty="0" smtClean="0">
              <a:latin typeface="Times New Roman" panose="02020603050405020304" pitchFamily="18" charset="0"/>
              <a:ea typeface="Aharon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750" y="3024556"/>
            <a:ext cx="117699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and Communication Engineering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811" y="0"/>
            <a:ext cx="113704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b="1" i="1" dirty="0">
              <a:latin typeface="Abadi" panose="020B0604020104020204" pitchFamily="34" charset="0"/>
              <a:ea typeface="Abadi" panose="020B0604020104020204" pitchFamily="34" charset="0"/>
            </a:endParaRPr>
          </a:p>
          <a:p>
            <a:endParaRPr lang="en-IN" sz="2800" b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2</a:t>
            </a:r>
            <a:r>
              <a:rPr lang="en-IN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)  Make data available to user</a:t>
            </a:r>
            <a:r>
              <a:rPr lang="en-IN" sz="28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IN" sz="2800" b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84" y="1893093"/>
            <a:ext cx="68580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276" y="305768"/>
            <a:ext cx="113704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endParaRPr lang="en-IN" sz="2800" b="1" i="1" dirty="0">
              <a:latin typeface="Abadi" panose="020B0604020104020204" pitchFamily="34" charset="0"/>
              <a:ea typeface="Abadi" panose="020B0604020104020204" pitchFamily="34" charset="0"/>
            </a:endParaRPr>
          </a:p>
          <a:p>
            <a:endParaRPr lang="en-US" sz="2800" b="1" i="1" dirty="0">
              <a:latin typeface="Abadi" panose="020B0604020104020204" pitchFamily="34" charset="0"/>
              <a:ea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Indoor air quality monitoring</a:t>
            </a:r>
            <a:r>
              <a:rPr lang="en-US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IN" sz="3200" b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Roadside pollution monitoring</a:t>
            </a:r>
            <a:r>
              <a:rPr lang="en-IN" sz="28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IN" sz="2800" b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endParaRPr lang="en-US" sz="2800" b="1" i="1" dirty="0">
              <a:latin typeface="Abadi" panose="020B0604020104020204" pitchFamily="34" charset="0"/>
              <a:ea typeface="Abadi" panose="020B0604020104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88" y="3773599"/>
            <a:ext cx="5035154" cy="247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9360" y="1981001"/>
            <a:ext cx="73376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Updates On mobile phone directly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Accurate Pollution monitoring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Remote location monitoring</a:t>
            </a:r>
            <a:r>
              <a:rPr lang="en-IN" sz="3200" b="1" i="1" dirty="0"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762" y="589359"/>
            <a:ext cx="6769894" cy="121443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use 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8450" y="1600200"/>
            <a:ext cx="6769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SD card to store data.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number of sensors to know the details content of all gases present in  air.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GPS module to monitor the pollution at exact location and upload on webpage for citizens.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4186237"/>
            <a:ext cx="207645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97" y="4186237"/>
            <a:ext cx="4085035" cy="2396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91" y="4049407"/>
            <a:ext cx="2751534" cy="241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84432"/>
            <a:ext cx="9905998" cy="1631763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7656" y="3107530"/>
            <a:ext cx="8286749" cy="1235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8374" y="2316195"/>
            <a:ext cx="7977187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to monitor the air of environment using Arduino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microcontroller, IOT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proposed to improve quality of air.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using the MQ135 gas sensor gives the sense of different type of dangerous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heart of this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, Which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entire process. Wi-Fi module connects the whole process to internet and LCD is used for the visual Output.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114" y="203646"/>
            <a:ext cx="9144000" cy="1567543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70780" y="2561028"/>
            <a:ext cx="10138117" cy="291130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Google-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circuitdigest.com/microcontroller-projects/iot-air-pollution-monitoring-using-arduino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-https://youtu.be/EXU5hEPHKy0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8565" y="2756822"/>
            <a:ext cx="8185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endParaRPr lang="en-US" sz="8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6522" y="2303736"/>
            <a:ext cx="94297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Literature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Components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Circuit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 Working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 Applications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 Advantages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7995" y="978583"/>
            <a:ext cx="714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5068" y="687363"/>
            <a:ext cx="8866167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Baskerville Old Face" panose="02000000000000000000" pitchFamily="2" charset="0"/>
                <a:cs typeface="Times New Roman" panose="02020603050405020304" pitchFamily="18" charset="0"/>
              </a:rPr>
              <a:t>INTRODUCTION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Baskerville Old Face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308" y="2383921"/>
            <a:ext cx="64871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pollution is the biggest problem of every nation, Whether it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have been growing at faster rate especially In urban areas of developing countries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leads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release  lot of gaseous pollutants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49" y="2270522"/>
            <a:ext cx="3663220" cy="39624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102" y="1822776"/>
            <a:ext cx="5569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poject is about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Based Air Pollution Monitoring System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which we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monitor the Air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and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an alarm if it is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harmful.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different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harmful gases which are present in the air like CO2, smoke, alcohol, benzene and NH3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show the air quality in PPM on the LCD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0" y="1991588"/>
            <a:ext cx="5713898" cy="4303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9761" y="2115525"/>
            <a:ext cx="5986463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drawbacks of the conventional monitoring instruments are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size, heavy weight and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extraordinary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expensiveness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lead to sparse deployment of the monitoring stations.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locations of the monitoring stations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careful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2593371" y="722007"/>
            <a:ext cx="793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eview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29" y="2287878"/>
            <a:ext cx="4923671" cy="4371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41258" y="596935"/>
            <a:ext cx="9911954" cy="1640681"/>
          </a:xfrm>
        </p:spPr>
        <p:txBody>
          <a:bodyPr anchor="t"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    </a:t>
            </a:r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0276" y="2715626"/>
            <a:ext cx="1052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Arduino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Uno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520" y="1412908"/>
            <a:ext cx="1365846" cy="12205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34074" y="4305878"/>
            <a:ext cx="5540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MQ135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gas sensor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0575" y="2802734"/>
            <a:ext cx="1614464" cy="16724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932" y="1412908"/>
            <a:ext cx="1637498" cy="13421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421520" y="2995160"/>
            <a:ext cx="7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Aharoni" panose="02000000000000000000" pitchFamily="2" charset="0"/>
                <a:cs typeface="Arial Black" panose="020B0A04020102020204" pitchFamily="34" charset="0"/>
              </a:rPr>
              <a:t>16*2 LCD display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Aharoni" panose="02000000000000000000" pitchFamily="2" charset="0"/>
              <a:cs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7659" y="3735074"/>
            <a:ext cx="647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Buzzer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5889" y="5159733"/>
            <a:ext cx="701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ESP8266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module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7039" y="6221784"/>
            <a:ext cx="808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Connecting wires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89" y="2325121"/>
            <a:ext cx="1787293" cy="14850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198" y="4380851"/>
            <a:ext cx="1920728" cy="17351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036" y="1912344"/>
            <a:ext cx="1532331" cy="15323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5500688" y="2487811"/>
            <a:ext cx="3923704" cy="1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0800000" flipV="1">
            <a:off x="4058453" y="3483714"/>
            <a:ext cx="763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Potentiometer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1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44" y="5037282"/>
            <a:ext cx="1885207" cy="1523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845" y="3891865"/>
            <a:ext cx="2486635" cy="17351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2788048" y="588323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Resistors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10" y="415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IN" sz="54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rcRect r="1451" b="4655"/>
          <a:stretch>
            <a:fillRect/>
          </a:stretch>
        </p:blipFill>
        <p:spPr>
          <a:xfrm>
            <a:off x="2475914" y="1631853"/>
            <a:ext cx="7526215" cy="4586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447" y="2114414"/>
            <a:ext cx="93550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When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we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connect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it MQ135 gas sensor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to Arduino then it will sense the gases, and we will get the Pollution level in PPM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 </a:t>
            </a:r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MQ135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gas sensor gives the output in form of voltage levels and we need to convert it into PPM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.</a:t>
            </a:r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/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W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hen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there is no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gas near the sensor it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will give the value  </a:t>
            </a:r>
            <a:r>
              <a:rPr lang="en-IN" sz="2400" b="1" dirty="0" smtClean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“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90 PPM”.</a:t>
            </a:r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/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T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he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safe level of air quality is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“</a:t>
            </a:r>
            <a:r>
              <a:rPr lang="en-IN" sz="2400" b="1" dirty="0" smtClean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15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0 PPM” </a:t>
            </a:r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and it should not exceed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“</a:t>
            </a:r>
            <a:r>
              <a:rPr lang="en-IN" sz="2400" b="1" dirty="0" smtClean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25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0 PPM”.</a:t>
            </a:r>
            <a:endParaRPr lang="en-IN" sz="2400" b="1" i="0" dirty="0" smtClean="0">
              <a:effectLst/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i="0" dirty="0">
                <a:effectLst/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2553" y="760457"/>
            <a:ext cx="691987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  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Working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              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35" y="429365"/>
            <a:ext cx="9905998" cy="1721084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773" y="1738449"/>
            <a:ext cx="113704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Industrial perimeter </a:t>
            </a:r>
            <a:r>
              <a:rPr lang="en-IN" sz="3200" b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monitorin</a:t>
            </a:r>
            <a:r>
              <a:rPr lang="en-IN" sz="3200" b="1" i="1" dirty="0">
                <a:latin typeface="Times New Roman" panose="02020603050405020304" pitchFamily="18" charset="0"/>
                <a:ea typeface="Abadi" panose="020B0604020104020204" pitchFamily="34" charset="0"/>
                <a:cs typeface="Times New Roman" panose="02020603050405020304" pitchFamily="18" charset="0"/>
              </a:rPr>
              <a:t>g</a:t>
            </a:r>
            <a:endParaRPr lang="en-IN" sz="3200" b="1" i="1" dirty="0">
              <a:latin typeface="Times New Roman" panose="02020603050405020304" pitchFamily="18" charset="0"/>
              <a:ea typeface="Abadi" panose="020B0604020104020204" pitchFamily="34" charset="0"/>
              <a:cs typeface="Times New Roman" panose="02020603050405020304" pitchFamily="18" charset="0"/>
            </a:endParaRPr>
          </a:p>
          <a:p>
            <a:endParaRPr lang="en-IN" sz="3200" b="1" i="1" dirty="0">
              <a:latin typeface="Abadi" panose="020B0604020104020204" pitchFamily="34" charset="0"/>
              <a:ea typeface="Abadi" panose="020B0604020104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73" y="2694434"/>
            <a:ext cx="6613922" cy="3607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WPS Presentation</Application>
  <PresentationFormat>Custom</PresentationFormat>
  <Paragraphs>123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Algerian</vt:lpstr>
      <vt:lpstr>Segoe Print</vt:lpstr>
      <vt:lpstr>Abadi</vt:lpstr>
      <vt:lpstr>Aharoni</vt:lpstr>
      <vt:lpstr>Angsana New</vt:lpstr>
      <vt:lpstr>Baskerville Old Face</vt:lpstr>
      <vt:lpstr>Arial Black</vt:lpstr>
      <vt:lpstr>Yu Gothic UI</vt:lpstr>
      <vt:lpstr>Microsoft YaHei</vt:lpstr>
      <vt:lpstr>Arial Unicode MS</vt:lpstr>
      <vt:lpstr>Calibri Light</vt:lpstr>
      <vt:lpstr>Calibri</vt:lpstr>
      <vt:lpstr>Verdana</vt:lpstr>
      <vt:lpstr>Office Theme</vt:lpstr>
      <vt:lpstr>Buddha Institute of Technology  Gida , Gorakhpur                 Project Title: Air Pollution Monitoring System</vt:lpstr>
      <vt:lpstr>PowerPoint 演示文稿</vt:lpstr>
      <vt:lpstr>PowerPoint 演示文稿</vt:lpstr>
      <vt:lpstr>PowerPoint 演示文稿</vt:lpstr>
      <vt:lpstr>PowerPoint 演示文稿</vt:lpstr>
      <vt:lpstr>     Components Required</vt:lpstr>
      <vt:lpstr>Circuit Diagram</vt:lpstr>
      <vt:lpstr>PowerPoint 演示文稿</vt:lpstr>
      <vt:lpstr>Applications</vt:lpstr>
      <vt:lpstr>PowerPoint 演示文稿</vt:lpstr>
      <vt:lpstr>PowerPoint 演示文稿</vt:lpstr>
      <vt:lpstr>Advantages</vt:lpstr>
      <vt:lpstr>Future use </vt:lpstr>
      <vt:lpstr>Conclusion 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Prabha Kant Dwivedi</dc:creator>
  <cp:lastModifiedBy>ambik</cp:lastModifiedBy>
  <cp:revision>96</cp:revision>
  <dcterms:created xsi:type="dcterms:W3CDTF">2018-07-10T10:19:00Z</dcterms:created>
  <dcterms:modified xsi:type="dcterms:W3CDTF">2022-06-01T01:11:06Z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D9356C0D99F44E7594190F697F01FC89</vt:lpwstr>
  </property>
  <property fmtid="{D5CDD505-2E9C-101B-9397-08002B2CF9AE}" pid="3" name="KSOProductBuildVer">
    <vt:lpwstr>1033-11.2.0.10451</vt:lpwstr>
  </property>
</Properties>
</file>