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70" r:id="rId6"/>
    <p:sldId id="274" r:id="rId7"/>
    <p:sldId id="260" r:id="rId8"/>
    <p:sldId id="275" r:id="rId9"/>
    <p:sldId id="273" r:id="rId10"/>
    <p:sldId id="276" r:id="rId11"/>
    <p:sldId id="277" r:id="rId12"/>
    <p:sldId id="266" r:id="rId13"/>
    <p:sldId id="267" r:id="rId14"/>
    <p:sldId id="268" r:id="rId15"/>
  </p:sldIdLst>
  <p:sldSz cx="9144000" cy="6858000"/>
  <p:notesSz cx="6858000" cy="9144000"/>
  <p:defaultTextStyle>
    <a:lvl1pPr marL="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1pPr>
    <a:lvl2pPr marL="4572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2pPr>
    <a:lvl3pPr marL="9144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3pPr>
    <a:lvl4pPr marL="13716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4pPr>
    <a:lvl5pPr marL="18288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5pPr>
    <a:lvl6pPr marL="22860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6pPr>
    <a:lvl7pPr marL="27432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7pPr>
    <a:lvl8pPr marL="32004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8pPr>
    <a:lvl9pPr marL="36576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44" y="80"/>
      </p:cViewPr>
      <p:guideLst>
        <p:guide orient="horz" pos="2192"/>
        <p:guide pos="2880"/>
      </p:guideLst>
    </p:cSldViewPr>
  </p:slideViewPr>
  <p:outlineViewPr>
    <p:cViewPr>
      <p:scale>
        <a:sx n="33" d="100"/>
        <a:sy n="33" d="100"/>
      </p:scale>
      <p:origin x="0" y="0"/>
    </p:cViewPr>
  </p:outlineViewPr>
  <p:sorterViewPr>
    <p:cViewPr>
      <p:scale>
        <a:sx n="20" d="100"/>
        <a:sy n="20" d="100"/>
      </p:scale>
      <p:origin x="0" y="0"/>
    </p:cViewPr>
  </p:sorterViewPr>
  <p:notesViewPr>
    <p:cSldViewPr>
      <p:cViewPr>
        <p:scale>
          <a:sx n="75" d="100"/>
          <a:sy n="75" d="100"/>
        </p:scale>
        <p:origin x="1044" y="80"/>
      </p:cViewPr>
      <p:guideLst/>
    </p:cSldViewPr>
  </p:notesViewPr>
  <p:gridSpacing cx="71755" cy="7175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Right Triangle 9"/>
          <p:cNvSpPr/>
          <p:nvPr/>
        </p:nvSpPr>
        <p:spPr>
          <a:xfrm>
            <a:off x="0" y="4664075"/>
            <a:ext cx="9150985" cy="0"/>
          </a:xfrm>
          <a:prstGeom prst="rtTriangle">
            <a:avLst/>
          </a:prstGeom>
          <a:gradFill flip="none" rotWithShape="1">
            <a:gsLst>
              <a:gs pos="0">
                <a:srgbClr val="007997"/>
              </a:gs>
              <a:gs pos="54000">
                <a:srgbClr val="4DBBDF"/>
              </a:gs>
              <a:gs pos="100000">
                <a:srgbClr val="007997"/>
              </a:gs>
            </a:gsLst>
            <a:lin ang="3000000" scaled="0"/>
            <a:tileRect/>
          </a:gradFill>
          <a:ln>
            <a:noFill/>
          </a:ln>
          <a:effectLst/>
        </p:spPr>
        <p:txBody>
          <a:bodyPr vert="horz" wrap="square" lIns="91440" tIns="45720" rIns="91440" bIns="45720" numCol="1" spcCol="215900" anchor="ctr"/>
          <a:lstStyle/>
          <a:p>
            <a:pPr algn="ctr">
              <a:defRPr lang="en-US" cap="none">
                <a:solidFill>
                  <a:srgbClr val="FFFFFF"/>
                </a:solidFill>
                <a:latin typeface="Lucida Sans Unicode" panose="020B0602030504020204" pitchFamily="2" charset="0"/>
                <a:ea typeface="Lucida Sans Unicode" panose="020B0602030504020204" pitchFamily="2" charset="0"/>
                <a:cs typeface="Lucida Sans Unicode" panose="020B0602030504020204" pitchFamily="2" charset="0"/>
              </a:defRPr>
            </a:pPr>
          </a:p>
        </p:txBody>
      </p:sp>
      <p:sp>
        <p:nvSpPr>
          <p:cNvPr id="3" name="Title 8"/>
          <p:cNvSpPr>
            <a:spLocks noGrp="1" noChangeArrowheads="1"/>
          </p:cNvSpPr>
          <p:nvPr>
            <p:ph type="ctrTitle"/>
          </p:nvPr>
        </p:nvSpPr>
        <p:spPr>
          <a:xfrm>
            <a:off x="685800" y="1752600"/>
            <a:ext cx="7772400" cy="1830070"/>
          </a:xfrm>
        </p:spPr>
        <p:txBody>
          <a:bodyPr vert="horz" wrap="square" lIns="91440" tIns="45720" rIns="91440" bIns="45720" numCol="1" spcCol="215900" anchor="b"/>
          <a:lstStyle>
            <a:lvl1pPr algn="r">
              <a:defRPr lang="en-US" sz="4800" b="1" cap="none">
                <a:solidFill>
                  <a:schemeClr val="tx2"/>
                </a:solidFill>
                <a:effectLst>
                  <a:outerShdw dist="63500" dir="3600000" algn="tl" rotWithShape="0">
                    <a:srgbClr val="000000">
                      <a:alpha val="40000"/>
                    </a:srgbClr>
                  </a:outerShdw>
                </a:effectLst>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4" name="Subtitle 16"/>
          <p:cNvSpPr>
            <a:spLocks noGrp="1" noChangeArrowheads="1"/>
          </p:cNvSpPr>
          <p:nvPr>
            <p:ph type="subTitle" idx="1"/>
          </p:nvPr>
        </p:nvSpPr>
        <p:spPr>
          <a:xfrm>
            <a:off x="685800" y="3611880"/>
            <a:ext cx="7772400" cy="1199515"/>
          </a:xfrm>
        </p:spPr>
        <p:txBody>
          <a:bodyPr vert="horz" wrap="square" lIns="45720" tIns="45720" rIns="45720" bIns="45720" numCol="1" spcCol="215900" anchor="t"/>
          <a:lstStyle>
            <a:lvl1pPr marL="0" marR="64135" indent="0" algn="r">
              <a:buNone/>
              <a:defRPr lang="en-US" cap="none">
                <a:solidFill>
                  <a:schemeClr val="tx2"/>
                </a:solidFill>
              </a:defRPr>
            </a:lvl1pPr>
            <a:lvl2pPr marL="457200" indent="0" algn="ctr">
              <a:buNone/>
              <a:defRPr lang="en-US"/>
            </a:lvl2pPr>
            <a:lvl3pPr marL="914400" indent="0" algn="ctr">
              <a:buNone/>
              <a:defRPr lang="en-US"/>
            </a:lvl3pPr>
            <a:lvl4pPr marL="1371600" indent="0" algn="ctr">
              <a:buNone/>
              <a:defRPr lang="en-US"/>
            </a:lvl4pPr>
            <a:lvl5pPr marL="1828800" indent="0" algn="ctr">
              <a:buNone/>
              <a:defRPr lang="en-US"/>
            </a:lvl5pPr>
            <a:lvl6pPr marL="2286000" indent="0" algn="ctr">
              <a:buNone/>
              <a:defRPr lang="en-US"/>
            </a:lvl6pPr>
            <a:lvl7pPr marL="2743200" indent="0" algn="ctr">
              <a:buNone/>
              <a:defRPr lang="en-US"/>
            </a:lvl7pPr>
            <a:lvl8pPr marL="3200400" indent="0" algn="ctr">
              <a:buNone/>
              <a:defRPr lang="en-US"/>
            </a:lvl8pPr>
            <a:lvl9pPr marL="3657600" indent="0" algn="ctr">
              <a:buNone/>
              <a:defRPr lang="en-US"/>
            </a:lvl9pPr>
          </a:lstStyle>
          <a:p>
            <a:pPr>
              <a:defRPr lang="en-US"/>
            </a:pPr>
            <a:r>
              <a:t>Click to edit Master subtitle style</a:t>
            </a:r>
          </a:p>
        </p:txBody>
      </p:sp>
      <p:grpSp>
        <p:nvGrpSpPr>
          <p:cNvPr id="5" name="Group 1"/>
          <p:cNvGrpSpPr/>
          <p:nvPr/>
        </p:nvGrpSpPr>
        <p:grpSpPr>
          <a:xfrm>
            <a:off x="-3810" y="4953000"/>
            <a:ext cx="9147810" cy="1911985"/>
            <a:chOff x="-3810" y="4953000"/>
            <a:chExt cx="9147810" cy="1911985"/>
          </a:xfrm>
        </p:grpSpPr>
        <p:sp>
          <p:nvSpPr>
            <p:cNvPr id="9" name="Freeform 6"/>
            <p:cNvSpPr/>
            <p:nvPr/>
          </p:nvSpPr>
          <p:spPr>
            <a:xfrm>
              <a:off x="1687195" y="4953000"/>
              <a:ext cx="7456805" cy="488315"/>
            </a:xfrm>
            <a:custGeom>
              <a:avLst/>
              <a:gdLst/>
              <a:ahLst/>
              <a:cxnLst/>
              <a:rect l="0" t="0" r="7456805" b="488315"/>
              <a:pathLst>
                <a:path w="7456805" h="488315">
                  <a:moveTo>
                    <a:pt x="7456805" y="0"/>
                  </a:moveTo>
                  <a:lnTo>
                    <a:pt x="7456805" y="488315"/>
                  </a:lnTo>
                  <a:lnTo>
                    <a:pt x="0" y="290061"/>
                  </a:lnTo>
                  <a:lnTo>
                    <a:pt x="7456805" y="0"/>
                  </a:lnTo>
                  <a:close/>
                </a:path>
              </a:pathLst>
            </a:custGeom>
            <a:solidFill>
              <a:srgbClr val="A0CADC">
                <a:alpha val="39000"/>
              </a:srgbClr>
            </a:solidFill>
            <a:ln>
              <a:noFill/>
            </a:ln>
            <a:effectLst/>
          </p:spPr>
          <p:txBody>
            <a:bodyPr vert="horz" wrap="square" lIns="91440" tIns="45720" rIns="91440" bIns="45720" numCol="1" spcCol="215900" anchor="t"/>
            <a:lstStyle/>
            <a:p>
              <a:pPr>
                <a:defRPr lang="en-US"/>
              </a:pPr>
            </a:p>
          </p:txBody>
        </p:sp>
        <p:sp>
          <p:nvSpPr>
            <p:cNvPr id="8" name="Freeform 7"/>
            <p:cNvSpPr/>
            <p:nvPr/>
          </p:nvSpPr>
          <p:spPr>
            <a:xfrm>
              <a:off x="35560" y="5237480"/>
              <a:ext cx="9108440" cy="788670"/>
            </a:xfrm>
            <a:custGeom>
              <a:avLst/>
              <a:gdLst/>
              <a:ahLst/>
              <a:cxnLst/>
              <a:rect l="0" t="0" r="9108440" b="788670"/>
              <a:pathLst>
                <a:path w="9108440" h="788670">
                  <a:moveTo>
                    <a:pt x="0" y="0"/>
                  </a:moveTo>
                  <a:lnTo>
                    <a:pt x="9108440" y="0"/>
                  </a:lnTo>
                  <a:lnTo>
                    <a:pt x="9108440" y="788670"/>
                  </a:lnTo>
                  <a:lnTo>
                    <a:pt x="75904" y="0"/>
                  </a:lnTo>
                </a:path>
              </a:pathLst>
            </a:custGeom>
            <a:solidFill>
              <a:srgbClr val="000000"/>
            </a:solidFill>
            <a:ln>
              <a:noFill/>
            </a:ln>
            <a:effectLst/>
          </p:spPr>
          <p:txBody>
            <a:bodyPr vert="horz" wrap="square" lIns="91440" tIns="45720" rIns="91440" bIns="45720" numCol="1" spcCol="215900" anchor="t"/>
            <a:lstStyle/>
            <a:p>
              <a:pPr>
                <a:defRPr lang="en-US"/>
              </a:pPr>
            </a:p>
          </p:txBody>
        </p:sp>
        <p:sp>
          <p:nvSpPr>
            <p:cNvPr id="7" name="Freeform 10"/>
            <p:cNvSpPr/>
            <p:nvPr/>
          </p:nvSpPr>
          <p:spPr>
            <a:xfrm>
              <a:off x="0" y="5001260"/>
              <a:ext cx="9144000" cy="1863725"/>
            </a:xfrm>
            <a:custGeom>
              <a:avLst/>
              <a:gdLst/>
              <a:ahLst/>
              <a:cxnLst/>
              <a:rect l="0" t="0" r="9144000" b="1863725"/>
              <a:pathLst>
                <a:path w="9144000" h="1863725">
                  <a:moveTo>
                    <a:pt x="0" y="0"/>
                  </a:moveTo>
                  <a:lnTo>
                    <a:pt x="0" y="1863725"/>
                  </a:lnTo>
                  <a:lnTo>
                    <a:pt x="9144000" y="1863725"/>
                  </a:lnTo>
                  <a:lnTo>
                    <a:pt x="9144000" y="788499"/>
                  </a:lnTo>
                  <a:lnTo>
                    <a:pt x="0" y="0"/>
                  </a:lnTo>
                  <a:close/>
                </a:path>
              </a:pathLst>
            </a:custGeom>
            <a:blipFill>
              <a:blip r:embed="rId2">
                <a:alphaModFix amt="50000"/>
              </a:blip>
              <a:srcRect/>
              <a:tile sx="50000" sy="50000" algn="t"/>
            </a:blipFill>
            <a:ln>
              <a:noFill/>
            </a:ln>
            <a:effectLst/>
          </p:spPr>
          <p:txBody>
            <a:bodyPr vert="horz" wrap="square" lIns="91440" tIns="45720" rIns="91440" bIns="45720" numCol="1" spcCol="215900" anchor="ctr"/>
            <a:lstStyle/>
            <a:p>
              <a:pPr algn="ctr">
                <a:defRPr lang="en-US" cap="none">
                  <a:solidFill>
                    <a:srgbClr val="FFFFFF"/>
                  </a:solidFill>
                  <a:latin typeface="Lucida Sans Unicode" panose="020B0602030504020204" pitchFamily="2" charset="0"/>
                  <a:ea typeface="Lucida Sans Unicode" panose="020B0602030504020204" pitchFamily="2" charset="0"/>
                  <a:cs typeface="Lucida Sans Unicode" panose="020B0602030504020204" pitchFamily="2" charset="0"/>
                </a:defRPr>
              </a:pPr>
            </a:p>
          </p:txBody>
        </p:sp>
        <p:sp>
          <p:nvSpPr>
            <p:cNvPr id="6" name="Straight Connector 11"/>
            <p:cNvSpPr/>
            <p:nvPr/>
          </p:nvSpPr>
          <p:spPr>
            <a:xfrm>
              <a:off x="-3810" y="4997450"/>
              <a:ext cx="9147810" cy="790575"/>
            </a:xfrm>
            <a:prstGeom prst="line">
              <a:avLst/>
            </a:prstGeom>
            <a:noFill/>
            <a:ln w="12065" cap="flat" cmpd="sng" algn="ctr">
              <a:solidFill>
                <a:srgbClr val="98C5D8"/>
              </a:solidFill>
              <a:prstDash val="solid"/>
              <a:headEnd type="none"/>
              <a:tailEnd type="none"/>
            </a:ln>
            <a:effectLst/>
          </p:spPr>
        </p:sp>
      </p:grpSp>
      <p:sp>
        <p:nvSpPr>
          <p:cNvPr id="10" name="Date Placeholder 29"/>
          <p:cNvSpPr>
            <a:spLocks noGrp="1" noChangeArrowheads="1"/>
          </p:cNvSpPr>
          <p:nvPr>
            <p:ph type="dt" sz="half" idx="10"/>
          </p:nvPr>
        </p:nvSpPr>
        <p:spPr/>
        <p:txBody>
          <a:bodyPr/>
          <a:lstStyle>
            <a:lvl1pPr>
              <a:defRPr lang="en-US" cap="none">
                <a:solidFill>
                  <a:srgbClr val="FF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0B4C5AC-E2DD-E133-930C-14668B426541}" type="datetime1">
              <a:rPr lang="en-US" cap="none"/>
            </a:fld>
            <a:endParaRPr lang="en-US" cap="none"/>
          </a:p>
        </p:txBody>
      </p:sp>
      <p:sp>
        <p:nvSpPr>
          <p:cNvPr id="11" name="Footer Placeholder 18"/>
          <p:cNvSpPr>
            <a:spLocks noGrp="1" noChangeArrowheads="1"/>
          </p:cNvSpPr>
          <p:nvPr>
            <p:ph type="ftr" sz="quarter" idx="11"/>
          </p:nvPr>
        </p:nvSpPr>
        <p:spPr/>
        <p:txBody>
          <a:bodyPr/>
          <a:lstStyle>
            <a:lvl1pPr>
              <a:defRPr lang="en-US" cap="none">
                <a:solidFill>
                  <a:srgbClr val="E8F0F4"/>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US" cap="none"/>
          </a:p>
        </p:txBody>
      </p:sp>
      <p:sp>
        <p:nvSpPr>
          <p:cNvPr id="12" name="Slide Number Placeholder 26"/>
          <p:cNvSpPr>
            <a:spLocks noGrp="1" noChangeArrowheads="1"/>
          </p:cNvSpPr>
          <p:nvPr>
            <p:ph type="sldNum" sz="quarter" idx="12"/>
          </p:nvPr>
        </p:nvSpPr>
        <p:spPr/>
        <p:txBody>
          <a:bodyPr/>
          <a:lstStyle>
            <a:lvl1pPr>
              <a:defRPr lang="en-US" cap="none">
                <a:solidFill>
                  <a:srgbClr val="FF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0B4F5D3-9DDD-E103-930C-6B56BB42653E}" type="slidenum">
              <a:rPr lang="en-US" cap="none"/>
            </a:fld>
            <a:endParaRPr lang="en-US" cap="none"/>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noChangeArrowheads="1"/>
          </p:cNvSpPr>
          <p:nvPr>
            <p:ph type="title"/>
          </p:nvPr>
        </p:nvSpPr>
        <p:spPr/>
        <p:txBody>
          <a:bodyPr/>
          <a:lstStyle/>
          <a:p>
            <a:pPr>
              <a:defRPr lang="en-US"/>
            </a:pPr>
            <a:r>
              <a:t>Click to edit Master title style</a:t>
            </a:r>
          </a:p>
        </p:txBody>
      </p:sp>
      <p:sp>
        <p:nvSpPr>
          <p:cNvPr id="3" name="Vertical Text Placeholder 2"/>
          <p:cNvSpPr>
            <a:spLocks noGrp="1" noChangeArrowheads="1"/>
          </p:cNvSpPr>
          <p:nvPr>
            <p:ph idx="1"/>
          </p:nvPr>
        </p:nvSpPr>
        <p:spPr>
          <a:xfrm>
            <a:off x="457200" y="1481455"/>
            <a:ext cx="8229600" cy="4385945"/>
          </a:xfrm>
        </p:spPr>
        <p:txBody>
          <a:bodyPr vert="vert" wrap="square" lIns="91440" tIns="45720" rIns="91440" bIns="45720" numCol="1" spcCol="215900" anchor="t"/>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p:cNvSpPr>
          <p:nvPr>
            <p:ph type="dt" sz="half" idx="10"/>
          </p:nvPr>
        </p:nvSpPr>
        <p:spPr/>
        <p:txBody>
          <a:bodyPr/>
          <a:lstStyle/>
          <a:p>
            <a:pPr>
              <a:defRPr lang="en-US"/>
            </a:pPr>
            <a:fld id="{30B4DF82-CCDD-E129-930C-3A7C9142656F}" type="datetime1">
              <a:rPr lang="en-US" cap="none"/>
            </a:fld>
            <a:endParaRPr lang="en-US" cap="none"/>
          </a:p>
        </p:txBody>
      </p:sp>
      <p:sp>
        <p:nvSpPr>
          <p:cNvPr id="5" name="Footer Placeholder 4"/>
          <p:cNvSpPr>
            <a:spLocks noGrp="1" noChangeArrowheads="1"/>
          </p:cNvSpPr>
          <p:nvPr>
            <p:ph type="ftr" sz="quarter" idx="11"/>
          </p:nvPr>
        </p:nvSpPr>
        <p:spPr/>
        <p:txBody>
          <a:bodyPr/>
          <a:lstStyle/>
          <a:p>
            <a:pPr>
              <a:defRPr lang="en-US"/>
            </a:pPr>
            <a:endParaRPr lang="en-US" cap="none"/>
          </a:p>
        </p:txBody>
      </p:sp>
      <p:sp>
        <p:nvSpPr>
          <p:cNvPr id="6" name="Slide Number Placeholder 5"/>
          <p:cNvSpPr>
            <a:spLocks noGrp="1" noChangeArrowheads="1"/>
          </p:cNvSpPr>
          <p:nvPr>
            <p:ph type="sldNum" sz="quarter" idx="12"/>
          </p:nvPr>
        </p:nvSpPr>
        <p:spPr/>
        <p:txBody>
          <a:bodyPr/>
          <a:lstStyle/>
          <a:p>
            <a:pPr>
              <a:defRPr lang="en-US"/>
            </a:pPr>
            <a:fld id="{30B4A079-37DD-E156-930C-C103EE426594}" type="slidenum">
              <a:rPr lang="en-US" cap="none"/>
            </a:fld>
            <a:endParaRPr lang="en-US" cap="none"/>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noChangeArrowheads="1"/>
          </p:cNvSpPr>
          <p:nvPr>
            <p:ph type="title"/>
          </p:nvPr>
        </p:nvSpPr>
        <p:spPr>
          <a:xfrm>
            <a:off x="6844030" y="274955"/>
            <a:ext cx="1777365" cy="5592445"/>
          </a:xfrm>
        </p:spPr>
        <p:txBody>
          <a:bodyPr vert="vert" wrap="square" lIns="91440" tIns="45720" rIns="91440" bIns="45720" numCol="1" spcCol="215900" anchor="ctr"/>
          <a:lstStyle/>
          <a:p>
            <a:pPr>
              <a:defRPr lang="en-US"/>
            </a:pPr>
            <a:r>
              <a:t>Click to edit Master title style</a:t>
            </a:r>
          </a:p>
        </p:txBody>
      </p:sp>
      <p:sp>
        <p:nvSpPr>
          <p:cNvPr id="3" name="Vertical Text Placeholder 2"/>
          <p:cNvSpPr>
            <a:spLocks noGrp="1" noChangeArrowheads="1"/>
          </p:cNvSpPr>
          <p:nvPr>
            <p:ph idx="1"/>
          </p:nvPr>
        </p:nvSpPr>
        <p:spPr>
          <a:xfrm>
            <a:off x="457200" y="274955"/>
            <a:ext cx="6324600" cy="5592445"/>
          </a:xfrm>
        </p:spPr>
        <p:txBody>
          <a:bodyPr vert="vert" wrap="square" lIns="91440" tIns="45720" rIns="91440" bIns="45720" numCol="1" spcCol="215900" anchor="t"/>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p:cNvSpPr>
          <p:nvPr>
            <p:ph type="dt" sz="half" idx="10"/>
          </p:nvPr>
        </p:nvSpPr>
        <p:spPr/>
        <p:txBody>
          <a:bodyPr/>
          <a:lstStyle/>
          <a:p>
            <a:pPr>
              <a:defRPr lang="en-US"/>
            </a:pPr>
            <a:fld id="{30B4A64C-02DD-E150-930C-F405E84265A1}" type="datetime1">
              <a:rPr lang="en-US" cap="none"/>
            </a:fld>
            <a:endParaRPr lang="en-US" cap="none"/>
          </a:p>
        </p:txBody>
      </p:sp>
      <p:sp>
        <p:nvSpPr>
          <p:cNvPr id="5" name="Footer Placeholder 4"/>
          <p:cNvSpPr>
            <a:spLocks noGrp="1" noChangeArrowheads="1"/>
          </p:cNvSpPr>
          <p:nvPr>
            <p:ph type="ftr" sz="quarter" idx="11"/>
          </p:nvPr>
        </p:nvSpPr>
        <p:spPr/>
        <p:txBody>
          <a:bodyPr/>
          <a:lstStyle/>
          <a:p>
            <a:pPr>
              <a:defRPr lang="en-US"/>
            </a:pPr>
            <a:endParaRPr lang="en-US" cap="none"/>
          </a:p>
        </p:txBody>
      </p:sp>
      <p:sp>
        <p:nvSpPr>
          <p:cNvPr id="6" name="Slide Number Placeholder 5"/>
          <p:cNvSpPr>
            <a:spLocks noGrp="1" noChangeArrowheads="1"/>
          </p:cNvSpPr>
          <p:nvPr>
            <p:ph type="sldNum" sz="quarter" idx="12"/>
          </p:nvPr>
        </p:nvSpPr>
        <p:spPr/>
        <p:txBody>
          <a:bodyPr/>
          <a:lstStyle/>
          <a:p>
            <a:pPr>
              <a:defRPr lang="en-US"/>
            </a:pPr>
            <a:fld id="{30B4AC8D-C3DD-E15A-930C-350FE2426560}" type="slidenum">
              <a:rPr lang="en-US" cap="none"/>
            </a:fld>
            <a:endParaRPr lang="en-US" cap="none"/>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Content Placeholder 2"/>
          <p:cNvSpPr>
            <a:spLocks noGrp="1" noChangeArrowheads="1"/>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 name="Date Placeholder 3"/>
          <p:cNvSpPr>
            <a:spLocks noGrp="1" noChangeArrowheads="1"/>
          </p:cNvSpPr>
          <p:nvPr>
            <p:ph type="dt" sz="half" idx="10"/>
          </p:nvPr>
        </p:nvSpPr>
        <p:spPr/>
        <p:txBody>
          <a:bodyPr/>
          <a:lstStyle/>
          <a:p>
            <a:pPr>
              <a:defRPr lang="en-US"/>
            </a:pPr>
            <a:fld id="{30B4D3D2-9CDD-E125-930C-6A709D42653F}" type="datetime1">
              <a:rPr lang="en-US" cap="none"/>
            </a:fld>
            <a:endParaRPr lang="en-US" cap="none"/>
          </a:p>
        </p:txBody>
      </p:sp>
      <p:sp>
        <p:nvSpPr>
          <p:cNvPr id="4" name="Footer Placeholder 4"/>
          <p:cNvSpPr>
            <a:spLocks noGrp="1" noChangeArrowheads="1"/>
          </p:cNvSpPr>
          <p:nvPr>
            <p:ph type="ftr" sz="quarter" idx="11"/>
          </p:nvPr>
        </p:nvSpPr>
        <p:spPr/>
        <p:txBody>
          <a:bodyPr/>
          <a:lstStyle/>
          <a:p>
            <a:pPr>
              <a:defRPr lang="en-US"/>
            </a:pPr>
            <a:endParaRPr lang="en-US" cap="none"/>
          </a:p>
        </p:txBody>
      </p:sp>
      <p:sp>
        <p:nvSpPr>
          <p:cNvPr id="5" name="Slide Number Placeholder 5"/>
          <p:cNvSpPr>
            <a:spLocks noGrp="1" noChangeArrowheads="1"/>
          </p:cNvSpPr>
          <p:nvPr>
            <p:ph type="sldNum" sz="quarter" idx="12"/>
          </p:nvPr>
        </p:nvSpPr>
        <p:spPr/>
        <p:txBody>
          <a:bodyPr/>
          <a:lstStyle/>
          <a:p>
            <a:pPr>
              <a:defRPr lang="en-US"/>
            </a:pPr>
            <a:fld id="{30B4DDA1-EFDD-E12B-930C-197E9342654C}" type="slidenum">
              <a:rPr lang="en-US" cap="none"/>
            </a:fld>
            <a:endParaRPr lang="en-US" cap="none"/>
          </a:p>
        </p:txBody>
      </p:sp>
      <p:sp>
        <p:nvSpPr>
          <p:cNvPr id="6" name="Title 6"/>
          <p:cNvSpPr>
            <a:spLocks noGrp="1" noChangeArrowheads="1"/>
          </p:cNvSpPr>
          <p:nvPr>
            <p:ph type="title"/>
          </p:nvPr>
        </p:nvSpPr>
        <p:spPr/>
        <p:txBody>
          <a:bodyPr/>
          <a:lstStyle/>
          <a:p>
            <a:pPr>
              <a:defRPr lang="en-US"/>
            </a:pPr>
            <a:r>
              <a:t>Click to edit Master title style</a:t>
            </a: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noChangeArrowheads="1"/>
          </p:cNvSpPr>
          <p:nvPr>
            <p:ph type="title"/>
          </p:nvPr>
        </p:nvSpPr>
        <p:spPr>
          <a:xfrm>
            <a:off x="722630" y="1059815"/>
            <a:ext cx="7772400" cy="1828800"/>
          </a:xfrm>
        </p:spPr>
        <p:txBody>
          <a:bodyPr vert="horz" wrap="square" lIns="91440" tIns="45720" rIns="91440" bIns="45720" numCol="1" spcCol="215900" anchor="b"/>
          <a:lstStyle>
            <a:lvl1pPr algn="r">
              <a:buNone/>
              <a:defRPr lang="en-US" sz="4800" b="1" cap="none" baseline="0">
                <a:effectLst>
                  <a:outerShdw dist="63500" dir="3600000" algn="tl" rotWithShape="0">
                    <a:srgbClr val="000000">
                      <a:alpha val="40000"/>
                    </a:srgbClr>
                  </a:outerShdw>
                </a:effectLst>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p:cNvSpPr>
          <p:nvPr>
            <p:ph idx="1"/>
          </p:nvPr>
        </p:nvSpPr>
        <p:spPr>
          <a:xfrm>
            <a:off x="3923030" y="2931795"/>
            <a:ext cx="4572000" cy="1454785"/>
          </a:xfrm>
        </p:spPr>
        <p:txBody>
          <a:bodyPr vert="horz" wrap="square" lIns="91440" tIns="45720" rIns="91440" bIns="45720" numCol="1" spcCol="215900" anchor="t"/>
          <a:lstStyle>
            <a:lvl1pPr marL="0" indent="0" algn="l">
              <a:buNone/>
              <a:defRPr lang="en-US" sz="2300" cap="none">
                <a:solidFill>
                  <a:schemeClr val="tx1"/>
                </a:solidFill>
              </a:defRPr>
            </a:lvl1pPr>
            <a:lvl2pPr>
              <a:buNone/>
              <a:defRPr lang="en-US" sz="1800" cap="none">
                <a:solidFill>
                  <a:srgbClr val="8C8C8C"/>
                </a:solidFill>
              </a:defRPr>
            </a:lvl2pPr>
            <a:lvl3pPr>
              <a:buNone/>
              <a:defRPr lang="en-US" sz="1600" cap="none">
                <a:solidFill>
                  <a:srgbClr val="8C8C8C"/>
                </a:solidFill>
              </a:defRPr>
            </a:lvl3pPr>
            <a:lvl4pPr>
              <a:buNone/>
              <a:defRPr lang="en-US" sz="1400" cap="none">
                <a:solidFill>
                  <a:srgbClr val="8C8C8C"/>
                </a:solidFill>
              </a:defRPr>
            </a:lvl4pPr>
            <a:lvl5pPr>
              <a:buNone/>
              <a:defRPr lang="en-US" sz="1400" cap="none">
                <a:solidFill>
                  <a:srgbClr val="8C8C8C"/>
                </a:solidFill>
              </a:defRPr>
            </a:lvl5pPr>
            <a:lvl6pPr>
              <a:defRPr lang="en-US"/>
            </a:lvl6pPr>
            <a:lvl7pPr>
              <a:defRPr lang="en-US"/>
            </a:lvl7pPr>
            <a:lvl8pPr>
              <a:defRPr lang="en-US"/>
            </a:lvl8pPr>
            <a:lvl9pPr>
              <a:defRPr lang="en-US"/>
            </a:lvl9pPr>
          </a:lstStyle>
          <a:p>
            <a:pPr>
              <a:defRPr lang="en-US"/>
            </a:pPr>
            <a:r>
              <a:t>Click to edit Master text styles</a:t>
            </a:r>
          </a:p>
        </p:txBody>
      </p:sp>
      <p:sp>
        <p:nvSpPr>
          <p:cNvPr id="4" name="Date Placeholder 3"/>
          <p:cNvSpPr>
            <a:spLocks noGrp="1" noChangeArrowheads="1"/>
          </p:cNvSpPr>
          <p:nvPr>
            <p:ph type="dt" sz="half" idx="10"/>
          </p:nvPr>
        </p:nvSpPr>
        <p:spPr/>
        <p:txBody>
          <a:bodyPr/>
          <a:lstStyle/>
          <a:p>
            <a:pPr>
              <a:defRPr lang="en-US"/>
            </a:pPr>
            <a:fld id="{30B4B80A-44DD-E14E-930C-B21BF64265E7}" type="datetime1">
              <a:rPr lang="en-US" cap="none"/>
            </a:fld>
            <a:endParaRPr lang="en-US" cap="none"/>
          </a:p>
        </p:txBody>
      </p:sp>
      <p:sp>
        <p:nvSpPr>
          <p:cNvPr id="5" name="Footer Placeholder 4"/>
          <p:cNvSpPr>
            <a:spLocks noGrp="1" noChangeArrowheads="1"/>
          </p:cNvSpPr>
          <p:nvPr>
            <p:ph type="ftr" sz="quarter" idx="11"/>
          </p:nvPr>
        </p:nvSpPr>
        <p:spPr/>
        <p:txBody>
          <a:bodyPr/>
          <a:lstStyle/>
          <a:p>
            <a:pPr>
              <a:defRPr lang="en-US"/>
            </a:pPr>
            <a:endParaRPr lang="en-US" cap="none"/>
          </a:p>
        </p:txBody>
      </p:sp>
      <p:sp>
        <p:nvSpPr>
          <p:cNvPr id="6" name="Slide Number Placeholder 5"/>
          <p:cNvSpPr>
            <a:spLocks noGrp="1" noChangeArrowheads="1"/>
          </p:cNvSpPr>
          <p:nvPr>
            <p:ph type="sldNum" sz="quarter" idx="12"/>
          </p:nvPr>
        </p:nvSpPr>
        <p:spPr/>
        <p:txBody>
          <a:bodyPr/>
          <a:lstStyle/>
          <a:p>
            <a:pPr>
              <a:defRPr lang="en-US"/>
            </a:pPr>
            <a:fld id="{30B4F4CA-84DD-E102-930C-7257BA426527}" type="slidenum">
              <a:rPr lang="en-US" cap="none"/>
            </a:fld>
            <a:endParaRPr lang="en-US" cap="none"/>
          </a:p>
        </p:txBody>
      </p:sp>
      <p:sp>
        <p:nvSpPr>
          <p:cNvPr id="7" name="Chevron 6"/>
          <p:cNvSpPr/>
          <p:nvPr/>
        </p:nvSpPr>
        <p:spPr>
          <a:xfrm>
            <a:off x="3636645" y="3005455"/>
            <a:ext cx="182880" cy="228600"/>
          </a:xfrm>
          <a:prstGeom prst="chevron">
            <a:avLst>
              <a:gd name="adj" fmla="val 50000"/>
            </a:avLst>
          </a:prstGeom>
          <a:gradFill flip="none" rotWithShape="1">
            <a:gsLst>
              <a:gs pos="0">
                <a:srgbClr val="158AA8"/>
              </a:gs>
              <a:gs pos="71000">
                <a:srgbClr val="52B8DA"/>
              </a:gs>
              <a:gs pos="100000">
                <a:srgbClr val="82C4DD"/>
              </a:gs>
            </a:gsLst>
            <a:lin ang="16200000" scaled="0"/>
            <a:tileRect/>
          </a:gradFill>
          <a:ln w="3175" cap="flat" cmpd="sng" algn="ctr">
            <a:solidFill>
              <a:srgbClr val="21788E"/>
            </a:solidFill>
            <a:prstDash val="solid"/>
            <a:headEnd type="none"/>
            <a:tailEnd type="none"/>
          </a:ln>
          <a:effectLst>
            <a:outerShdw blurRad="50800" dist="25400" dir="5400000">
              <a:srgbClr val="000000">
                <a:alpha val="46000"/>
              </a:srgbClr>
            </a:outerShdw>
          </a:effectLst>
        </p:spPr>
        <p:txBody>
          <a:bodyPr vert="horz" wrap="square" lIns="91440" tIns="45720" rIns="91440" bIns="45720" numCol="1" spcCol="215900" anchor="ctr"/>
          <a:lstStyle/>
          <a:p>
            <a:pPr algn="l">
              <a:defRPr lang="en-US" cap="none">
                <a:solidFill>
                  <a:srgbClr val="FFFFFF"/>
                </a:solidFill>
                <a:latin typeface="Lucida Sans Unicode" panose="020B0602030504020204" pitchFamily="2" charset="0"/>
                <a:ea typeface="Lucida Sans Unicode" panose="020B0602030504020204" pitchFamily="2" charset="0"/>
                <a:cs typeface="Lucida Sans Unicode" panose="020B0602030504020204" pitchFamily="2" charset="0"/>
              </a:defRPr>
            </a:pPr>
          </a:p>
        </p:txBody>
      </p:sp>
      <p:sp>
        <p:nvSpPr>
          <p:cNvPr id="8" name="Chevron 7"/>
          <p:cNvSpPr/>
          <p:nvPr/>
        </p:nvSpPr>
        <p:spPr>
          <a:xfrm>
            <a:off x="3449955" y="3005455"/>
            <a:ext cx="182880" cy="228600"/>
          </a:xfrm>
          <a:prstGeom prst="chevron">
            <a:avLst>
              <a:gd name="adj" fmla="val 50000"/>
            </a:avLst>
          </a:prstGeom>
          <a:gradFill flip="none" rotWithShape="1">
            <a:gsLst>
              <a:gs pos="0">
                <a:srgbClr val="158AA8"/>
              </a:gs>
              <a:gs pos="71000">
                <a:srgbClr val="52B8DA"/>
              </a:gs>
              <a:gs pos="100000">
                <a:srgbClr val="82C4DD"/>
              </a:gs>
            </a:gsLst>
            <a:lin ang="16200000" scaled="0"/>
            <a:tileRect/>
          </a:gradFill>
          <a:ln w="3175" cap="flat" cmpd="sng" algn="ctr">
            <a:solidFill>
              <a:srgbClr val="21788E"/>
            </a:solidFill>
            <a:prstDash val="solid"/>
            <a:headEnd type="none"/>
            <a:tailEnd type="none"/>
          </a:ln>
          <a:effectLst>
            <a:outerShdw blurRad="50800" dist="25400" dir="5400000">
              <a:srgbClr val="000000">
                <a:alpha val="46000"/>
              </a:srgbClr>
            </a:outerShdw>
          </a:effectLst>
        </p:spPr>
        <p:txBody>
          <a:bodyPr vert="horz" wrap="square" lIns="91440" tIns="45720" rIns="91440" bIns="45720" numCol="1" spcCol="215900" anchor="ctr"/>
          <a:lstStyle/>
          <a:p>
            <a:pPr algn="l">
              <a:defRPr lang="en-US" cap="none">
                <a:solidFill>
                  <a:srgbClr val="FFFFFF"/>
                </a:solidFill>
                <a:latin typeface="Lucida Sans Unicode" panose="020B0602030504020204" pitchFamily="2" charset="0"/>
                <a:ea typeface="Lucida Sans Unicode" panose="020B0602030504020204" pitchFamily="2" charset="0"/>
                <a:cs typeface="Lucida Sans Unicode" panose="020B0602030504020204" pitchFamily="2" charset="0"/>
              </a:defRPr>
            </a:p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Content Placeholder 2"/>
          <p:cNvSpPr>
            <a:spLocks noGrp="1" noChangeArrowheads="1"/>
          </p:cNvSpPr>
          <p:nvPr>
            <p:ph idx="1"/>
          </p:nvPr>
        </p:nvSpPr>
        <p:spPr>
          <a:xfrm>
            <a:off x="457200" y="1481455"/>
            <a:ext cx="4038600" cy="4525645"/>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a:lvl6pPr>
            <a:lvl7pPr>
              <a:defRPr lang="en-US"/>
            </a:lvl7pPr>
            <a:lvl8pPr>
              <a:defRPr lang="en-US"/>
            </a:lvl8pPr>
            <a:lvl9pPr>
              <a:defRPr lang="en-US"/>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 name="Content Placeholder 3"/>
          <p:cNvSpPr>
            <a:spLocks noGrp="1" noChangeArrowheads="1"/>
          </p:cNvSpPr>
          <p:nvPr>
            <p:ph idx="2"/>
          </p:nvPr>
        </p:nvSpPr>
        <p:spPr>
          <a:xfrm>
            <a:off x="4648200" y="1481455"/>
            <a:ext cx="4038600" cy="4525645"/>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a:lvl6pPr>
            <a:lvl7pPr>
              <a:defRPr lang="en-US"/>
            </a:lvl7pPr>
            <a:lvl8pPr>
              <a:defRPr lang="en-US"/>
            </a:lvl8pPr>
            <a:lvl9pPr>
              <a:defRPr lang="en-US"/>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4"/>
          <p:cNvSpPr>
            <a:spLocks noGrp="1" noChangeArrowheads="1"/>
          </p:cNvSpPr>
          <p:nvPr>
            <p:ph type="dt" sz="half" idx="10"/>
          </p:nvPr>
        </p:nvSpPr>
        <p:spPr/>
        <p:txBody>
          <a:bodyPr/>
          <a:lstStyle/>
          <a:p>
            <a:pPr>
              <a:defRPr lang="en-US"/>
            </a:pPr>
            <a:fld id="{30B48E82-CCDD-E178-930C-3A2DC042656F}" type="datetime1">
              <a:rPr lang="en-US" cap="none"/>
            </a:fld>
            <a:endParaRPr lang="en-US" cap="none"/>
          </a:p>
        </p:txBody>
      </p:sp>
      <p:sp>
        <p:nvSpPr>
          <p:cNvPr id="5" name="Footer Placeholder 5"/>
          <p:cNvSpPr>
            <a:spLocks noGrp="1" noChangeArrowheads="1"/>
          </p:cNvSpPr>
          <p:nvPr>
            <p:ph type="ftr" sz="quarter" idx="11"/>
          </p:nvPr>
        </p:nvSpPr>
        <p:spPr/>
        <p:txBody>
          <a:bodyPr/>
          <a:lstStyle/>
          <a:p>
            <a:pPr>
              <a:defRPr lang="en-US"/>
            </a:pPr>
            <a:endParaRPr lang="en-US" cap="none"/>
          </a:p>
        </p:txBody>
      </p:sp>
      <p:sp>
        <p:nvSpPr>
          <p:cNvPr id="6" name="Slide Number Placeholder 6"/>
          <p:cNvSpPr>
            <a:spLocks noGrp="1" noChangeArrowheads="1"/>
          </p:cNvSpPr>
          <p:nvPr>
            <p:ph type="sldNum" sz="quarter" idx="12"/>
          </p:nvPr>
        </p:nvSpPr>
        <p:spPr/>
        <p:txBody>
          <a:bodyPr/>
          <a:lstStyle/>
          <a:p>
            <a:pPr>
              <a:defRPr lang="en-US"/>
            </a:pPr>
            <a:fld id="{30B4A72F-61DD-E151-930C-9704E94265C2}" type="slidenum">
              <a:rPr lang="en-US" cap="none"/>
            </a:fld>
            <a:endParaRPr lang="en-US" cap="none"/>
          </a:p>
        </p:txBody>
      </p:sp>
      <p:sp>
        <p:nvSpPr>
          <p:cNvPr id="7" name="Title 7"/>
          <p:cNvSpPr>
            <a:spLocks noGrp="1" noChangeArrowheads="1"/>
          </p:cNvSpPr>
          <p:nvPr>
            <p:ph type="title"/>
          </p:nvPr>
        </p:nvSpPr>
        <p:spPr/>
        <p:txBody>
          <a:bodyPr/>
          <a:lstStyle/>
          <a:p>
            <a:pPr>
              <a:defRPr lang="en-US"/>
            </a:pPr>
            <a:r>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noChangeArrowheads="1"/>
          </p:cNvSpPr>
          <p:nvPr>
            <p:ph type="title"/>
          </p:nvPr>
        </p:nvSpPr>
        <p:spPr>
          <a:xfrm>
            <a:off x="457200" y="273050"/>
            <a:ext cx="8229600" cy="1143000"/>
          </a:xfrm>
        </p:spPr>
        <p:txBody>
          <a:bodyPr/>
          <a:lstStyle/>
          <a:p>
            <a:pPr>
              <a:defRPr lang="en-US"/>
            </a:pPr>
            <a:r>
              <a:t>Click to edit Master title style</a:t>
            </a:r>
          </a:p>
        </p:txBody>
      </p:sp>
      <p:sp>
        <p:nvSpPr>
          <p:cNvPr id="3" name="Text Placeholder 2"/>
          <p:cNvSpPr>
            <a:spLocks noGrp="1" noChangeArrowheads="1"/>
          </p:cNvSpPr>
          <p:nvPr>
            <p:ph idx="1"/>
          </p:nvPr>
        </p:nvSpPr>
        <p:spPr>
          <a:xfrm>
            <a:off x="457200" y="5410200"/>
            <a:ext cx="4040505" cy="762000"/>
          </a:xfrm>
          <a:solidFill>
            <a:schemeClr val="accent1"/>
          </a:solidFill>
          <a:ln w="9525" cap="flat" cmpd="sng" algn="ctr">
            <a:solidFill>
              <a:schemeClr val="accent1"/>
            </a:solidFill>
            <a:prstDash val="solid"/>
            <a:headEnd type="none"/>
            <a:tailEnd type="none"/>
          </a:ln>
        </p:spPr>
        <p:txBody>
          <a:bodyPr vert="horz" wrap="square" lIns="182880" tIns="45720" rIns="91440" bIns="45720" numCol="1" spcCol="215900" anchor="ctr"/>
          <a:lstStyle>
            <a:lvl1pPr marL="0" indent="0">
              <a:buNone/>
              <a:defRPr lang="en-US" sz="2400" b="0" cap="none">
                <a:solidFill>
                  <a:schemeClr val="bg1"/>
                </a:solidFill>
              </a:defRPr>
            </a:lvl1pPr>
            <a:lvl2pPr>
              <a:buNone/>
              <a:defRPr lang="en-US" sz="2000" b="1" cap="none"/>
            </a:lvl2pPr>
            <a:lvl3pPr>
              <a:buNone/>
              <a:defRPr lang="en-US" sz="1800" b="1" cap="none"/>
            </a:lvl3pPr>
            <a:lvl4pPr>
              <a:buNone/>
              <a:defRPr lang="en-US" sz="1600" b="1" cap="none"/>
            </a:lvl4pPr>
            <a:lvl5pPr>
              <a:buNone/>
              <a:defRPr lang="en-US" sz="1600" b="1" cap="none"/>
            </a:lvl5pPr>
            <a:lvl6pPr>
              <a:defRPr lang="en-US"/>
            </a:lvl6pPr>
            <a:lvl7pPr>
              <a:defRPr lang="en-US"/>
            </a:lvl7pPr>
            <a:lvl8pPr>
              <a:defRPr lang="en-US"/>
            </a:lvl8pPr>
            <a:lvl9pPr>
              <a:defRPr lang="en-US"/>
            </a:lvl9pPr>
          </a:lstStyle>
          <a:p>
            <a:pPr>
              <a:defRPr lang="en-US"/>
            </a:pPr>
            <a:r>
              <a:t>Click to edit Master text styles</a:t>
            </a:r>
          </a:p>
        </p:txBody>
      </p:sp>
      <p:sp>
        <p:nvSpPr>
          <p:cNvPr id="4" name="Text Placeholder 3"/>
          <p:cNvSpPr>
            <a:spLocks noGrp="1" noChangeArrowheads="1"/>
          </p:cNvSpPr>
          <p:nvPr>
            <p:ph idx="3"/>
          </p:nvPr>
        </p:nvSpPr>
        <p:spPr>
          <a:xfrm>
            <a:off x="4645025" y="5410200"/>
            <a:ext cx="4041775" cy="762000"/>
          </a:xfrm>
          <a:solidFill>
            <a:schemeClr val="accent1"/>
          </a:solidFill>
          <a:ln w="9525" cap="flat" cmpd="sng" algn="ctr">
            <a:solidFill>
              <a:schemeClr val="accent1"/>
            </a:solidFill>
            <a:prstDash val="solid"/>
            <a:headEnd type="none"/>
            <a:tailEnd type="none"/>
          </a:ln>
        </p:spPr>
        <p:txBody>
          <a:bodyPr vert="horz" wrap="square" lIns="182880" tIns="45720" rIns="91440" bIns="45720" numCol="1" spcCol="215900" anchor="ctr"/>
          <a:lstStyle>
            <a:lvl1pPr marL="0" indent="0">
              <a:buNone/>
              <a:defRPr lang="en-US" sz="2400" b="0" cap="none">
                <a:solidFill>
                  <a:schemeClr val="bg1"/>
                </a:solidFill>
              </a:defRPr>
            </a:lvl1pPr>
            <a:lvl2pPr>
              <a:buNone/>
              <a:defRPr lang="en-US" sz="2000" b="1" cap="none"/>
            </a:lvl2pPr>
            <a:lvl3pPr>
              <a:buNone/>
              <a:defRPr lang="en-US" sz="1800" b="1" cap="none"/>
            </a:lvl3pPr>
            <a:lvl4pPr>
              <a:buNone/>
              <a:defRPr lang="en-US" sz="1600" b="1" cap="none"/>
            </a:lvl4pPr>
            <a:lvl5pPr>
              <a:buNone/>
              <a:defRPr lang="en-US" sz="1600" b="1" cap="none"/>
            </a:lvl5pPr>
            <a:lvl6pPr>
              <a:defRPr lang="en-US"/>
            </a:lvl6pPr>
            <a:lvl7pPr>
              <a:defRPr lang="en-US"/>
            </a:lvl7pPr>
            <a:lvl8pPr>
              <a:defRPr lang="en-US"/>
            </a:lvl8pPr>
            <a:lvl9pPr>
              <a:defRPr lang="en-US"/>
            </a:lvl9pPr>
          </a:lstStyle>
          <a:p>
            <a:pPr>
              <a:defRPr lang="en-US"/>
            </a:pPr>
            <a:r>
              <a:t>Click to edit Master text styles</a:t>
            </a:r>
          </a:p>
        </p:txBody>
      </p:sp>
      <p:sp>
        <p:nvSpPr>
          <p:cNvPr id="5" name="Content Placeholder 4"/>
          <p:cNvSpPr>
            <a:spLocks noGrp="1" noChangeArrowheads="1"/>
          </p:cNvSpPr>
          <p:nvPr>
            <p:ph idx="2"/>
          </p:nvPr>
        </p:nvSpPr>
        <p:spPr>
          <a:xfrm>
            <a:off x="457200" y="1443990"/>
            <a:ext cx="4040505" cy="3942080"/>
          </a:xfrm>
          <a:ln>
            <a:noFill/>
          </a:ln>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a:lvl6pPr>
            <a:lvl7pPr>
              <a:defRPr lang="en-US"/>
            </a:lvl7pPr>
            <a:lvl8pPr>
              <a:defRPr lang="en-US"/>
            </a:lvl8pPr>
            <a:lvl9pPr>
              <a:defRPr lang="en-US"/>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Content Placeholder 5"/>
          <p:cNvSpPr>
            <a:spLocks noGrp="1" noChangeArrowheads="1"/>
          </p:cNvSpPr>
          <p:nvPr>
            <p:ph idx="4"/>
          </p:nvPr>
        </p:nvSpPr>
        <p:spPr>
          <a:xfrm>
            <a:off x="4645025" y="1443990"/>
            <a:ext cx="4041775" cy="3942080"/>
          </a:xfrm>
          <a:ln>
            <a:noFill/>
          </a:ln>
        </p:spPr>
        <p:txBody>
          <a:bodyPr/>
          <a:lstStyle>
            <a:lvl1pPr>
              <a:spcBef>
                <a:spcPts val="0"/>
              </a:spcBef>
              <a:defRPr lang="en-US" sz="2400" cap="none"/>
            </a:lvl1pPr>
            <a:lvl2pPr>
              <a:defRPr lang="en-US" sz="2000" cap="none"/>
            </a:lvl2pPr>
            <a:lvl3pPr>
              <a:defRPr lang="en-US" sz="1800" cap="none"/>
            </a:lvl3pPr>
            <a:lvl4pPr>
              <a:defRPr lang="en-US" sz="1600" cap="none"/>
            </a:lvl4pPr>
            <a:lvl5pPr>
              <a:defRPr lang="en-US" sz="1600" cap="none"/>
            </a:lvl5pPr>
            <a:lvl6pPr>
              <a:defRPr lang="en-US"/>
            </a:lvl6pPr>
            <a:lvl7pPr>
              <a:defRPr lang="en-US"/>
            </a:lvl7pPr>
            <a:lvl8pPr>
              <a:defRPr lang="en-US"/>
            </a:lvl8pPr>
            <a:lvl9pPr>
              <a:defRPr lang="en-US"/>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p:cNvSpPr>
          <p:nvPr>
            <p:ph type="dt" sz="half" idx="10"/>
          </p:nvPr>
        </p:nvSpPr>
        <p:spPr/>
        <p:txBody>
          <a:bodyPr/>
          <a:lstStyle/>
          <a:p>
            <a:pPr>
              <a:defRPr lang="en-US"/>
            </a:pPr>
            <a:fld id="{30B48AF7-B9DD-E17C-930C-4F29C442651A}" type="datetime1">
              <a:rPr lang="en-US" cap="none"/>
            </a:fld>
            <a:endParaRPr lang="en-US" cap="none"/>
          </a:p>
        </p:txBody>
      </p:sp>
      <p:sp>
        <p:nvSpPr>
          <p:cNvPr id="8" name="Footer Placeholder 7"/>
          <p:cNvSpPr>
            <a:spLocks noGrp="1" noChangeArrowheads="1"/>
          </p:cNvSpPr>
          <p:nvPr>
            <p:ph type="ftr" sz="quarter" idx="11"/>
          </p:nvPr>
        </p:nvSpPr>
        <p:spPr/>
        <p:txBody>
          <a:bodyPr/>
          <a:lstStyle/>
          <a:p>
            <a:pPr>
              <a:defRPr lang="en-US"/>
            </a:pPr>
            <a:endParaRPr lang="en-US" cap="none"/>
          </a:p>
        </p:txBody>
      </p:sp>
      <p:sp>
        <p:nvSpPr>
          <p:cNvPr id="9" name="Slide Number Placeholder 8"/>
          <p:cNvSpPr>
            <a:spLocks noGrp="1" noChangeArrowheads="1"/>
          </p:cNvSpPr>
          <p:nvPr>
            <p:ph type="sldNum" sz="quarter" idx="12"/>
          </p:nvPr>
        </p:nvSpPr>
        <p:spPr/>
        <p:txBody>
          <a:bodyPr/>
          <a:lstStyle/>
          <a:p>
            <a:pPr>
              <a:defRPr lang="en-US"/>
            </a:pPr>
            <a:fld id="{30B4A9B9-F7DD-E15F-930C-010AE7426554}" type="slidenum">
              <a:rPr lang="en-US" cap="none"/>
            </a:fld>
            <a:endParaRPr lang="en-US" cap="none"/>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Date Placeholder 2"/>
          <p:cNvSpPr>
            <a:spLocks noGrp="1" noChangeArrowheads="1"/>
          </p:cNvSpPr>
          <p:nvPr>
            <p:ph type="dt" sz="half" idx="10"/>
          </p:nvPr>
        </p:nvSpPr>
        <p:spPr/>
        <p:txBody>
          <a:bodyPr/>
          <a:lstStyle/>
          <a:p>
            <a:pPr>
              <a:defRPr lang="en-US"/>
            </a:pPr>
            <a:fld id="{30B4A550-1EDD-E153-930C-E806EB4265BD}" type="datetime1">
              <a:rPr lang="en-US" cap="none"/>
            </a:fld>
            <a:endParaRPr lang="en-US" cap="none"/>
          </a:p>
        </p:txBody>
      </p:sp>
      <p:sp>
        <p:nvSpPr>
          <p:cNvPr id="3" name="Footer Placeholder 3"/>
          <p:cNvSpPr>
            <a:spLocks noGrp="1" noChangeArrowheads="1"/>
          </p:cNvSpPr>
          <p:nvPr>
            <p:ph type="ftr" sz="quarter" idx="11"/>
          </p:nvPr>
        </p:nvSpPr>
        <p:spPr/>
        <p:txBody>
          <a:bodyPr/>
          <a:lstStyle/>
          <a:p>
            <a:pPr>
              <a:defRPr lang="en-US"/>
            </a:pPr>
            <a:endParaRPr lang="en-US" cap="none"/>
          </a:p>
        </p:txBody>
      </p:sp>
      <p:sp>
        <p:nvSpPr>
          <p:cNvPr id="4" name="Slide Number Placeholder 4"/>
          <p:cNvSpPr>
            <a:spLocks noGrp="1" noChangeArrowheads="1"/>
          </p:cNvSpPr>
          <p:nvPr>
            <p:ph type="sldNum" sz="quarter" idx="12"/>
          </p:nvPr>
        </p:nvSpPr>
        <p:spPr/>
        <p:txBody>
          <a:bodyPr/>
          <a:lstStyle/>
          <a:p>
            <a:pPr>
              <a:defRPr lang="en-US"/>
            </a:pPr>
            <a:fld id="{30B4E7D9-97DD-E111-930C-6144A9426534}" type="slidenum">
              <a:rPr lang="en-US" cap="none"/>
            </a:fld>
            <a:endParaRPr lang="en-US" cap="none"/>
          </a:p>
        </p:txBody>
      </p:sp>
      <p:sp>
        <p:nvSpPr>
          <p:cNvPr id="5" name="Title 5"/>
          <p:cNvSpPr>
            <a:spLocks noGrp="1" noChangeArrowheads="1"/>
          </p:cNvSpPr>
          <p:nvPr>
            <p:ph type="title"/>
          </p:nvPr>
        </p:nvSpPr>
        <p:spPr/>
        <p:txBody>
          <a:bodyPr/>
          <a:lstStyle/>
          <a:p>
            <a:pPr>
              <a:defRPr lang="en-US"/>
            </a:pPr>
            <a:r>
              <a:t>Click to edit Master title style</a:t>
            </a: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p>
            <a:pPr>
              <a:defRPr lang="en-US"/>
            </a:pPr>
            <a:fld id="{30B4EA0C-42DD-E11C-930C-B449A44265E1}" type="datetime1">
              <a:rPr lang="en-US" cap="none"/>
            </a:fld>
            <a:endParaRPr lang="en-US" cap="none"/>
          </a:p>
        </p:txBody>
      </p:sp>
      <p:sp>
        <p:nvSpPr>
          <p:cNvPr id="3" name="Footer Placeholder 2"/>
          <p:cNvSpPr>
            <a:spLocks noGrp="1" noChangeArrowheads="1"/>
          </p:cNvSpPr>
          <p:nvPr>
            <p:ph type="ftr" sz="quarter" idx="11"/>
          </p:nvPr>
        </p:nvSpPr>
        <p:spPr/>
        <p:txBody>
          <a:bodyPr/>
          <a:lstStyle/>
          <a:p>
            <a:pPr>
              <a:defRPr lang="en-US"/>
            </a:pPr>
            <a:endParaRPr lang="en-US" cap="none"/>
          </a:p>
        </p:txBody>
      </p:sp>
      <p:sp>
        <p:nvSpPr>
          <p:cNvPr id="4" name="Slide Number Placeholder 3"/>
          <p:cNvSpPr>
            <a:spLocks noGrp="1" noChangeArrowheads="1"/>
          </p:cNvSpPr>
          <p:nvPr>
            <p:ph type="sldNum" sz="quarter" idx="12"/>
          </p:nvPr>
        </p:nvSpPr>
        <p:spPr/>
        <p:txBody>
          <a:bodyPr/>
          <a:lstStyle/>
          <a:p>
            <a:pPr>
              <a:defRPr lang="en-US"/>
            </a:pPr>
            <a:fld id="{30B4E8CC-82DD-E11E-930C-744BA6426521}" type="slidenum">
              <a:rPr lang="en-US" cap="none"/>
            </a:fld>
            <a:endParaRPr lang="en-US" cap="none"/>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noChangeArrowheads="1"/>
          </p:cNvSpPr>
          <p:nvPr>
            <p:ph type="title"/>
          </p:nvPr>
        </p:nvSpPr>
        <p:spPr>
          <a:xfrm>
            <a:off x="914400" y="4876800"/>
            <a:ext cx="7481570" cy="457200"/>
          </a:xfrm>
        </p:spPr>
        <p:txBody>
          <a:bodyPr vert="horz" wrap="square" lIns="91440" tIns="45720" rIns="91440" bIns="45720" numCol="1" spcCol="215900" anchor="t"/>
          <a:lstStyle>
            <a:lvl1pPr algn="r">
              <a:buNone/>
              <a:defRPr lang="en-US" sz="2500" b="0" cap="none">
                <a:solidFill>
                  <a:schemeClr val="accent1"/>
                </a:solidFill>
                <a:effectLst/>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p:cNvSpPr>
          <p:nvPr>
            <p:ph idx="2"/>
          </p:nvPr>
        </p:nvSpPr>
        <p:spPr>
          <a:xfrm>
            <a:off x="4419600" y="5354955"/>
            <a:ext cx="3974465" cy="914400"/>
          </a:xfrm>
        </p:spPr>
        <p:txBody>
          <a:bodyPr/>
          <a:lstStyle>
            <a:lvl1pPr marL="0" indent="0" algn="r">
              <a:buNone/>
              <a:defRPr lang="en-US" sz="1600" cap="none"/>
            </a:lvl1pPr>
            <a:lvl2pPr>
              <a:buNone/>
              <a:defRPr lang="en-US" sz="1200" cap="none"/>
            </a:lvl2pPr>
            <a:lvl3pPr>
              <a:buNone/>
              <a:defRPr lang="en-US" sz="1000" cap="none"/>
            </a:lvl3pPr>
            <a:lvl4pPr>
              <a:buNone/>
              <a:defRPr lang="en-US" sz="900" cap="none"/>
            </a:lvl4pPr>
            <a:lvl5pPr>
              <a:buNone/>
              <a:defRPr lang="en-US" sz="900" cap="none"/>
            </a:lvl5pPr>
            <a:lvl6pPr>
              <a:defRPr lang="en-US"/>
            </a:lvl6pPr>
            <a:lvl7pPr>
              <a:defRPr lang="en-US"/>
            </a:lvl7pPr>
            <a:lvl8pPr>
              <a:defRPr lang="en-US"/>
            </a:lvl8pPr>
            <a:lvl9pPr>
              <a:defRPr lang="en-US"/>
            </a:lvl9pPr>
          </a:lstStyle>
          <a:p>
            <a:pPr>
              <a:defRPr lang="en-US"/>
            </a:pPr>
            <a:r>
              <a:t>Click to edit Master text styles</a:t>
            </a:r>
          </a:p>
        </p:txBody>
      </p:sp>
      <p:sp>
        <p:nvSpPr>
          <p:cNvPr id="4" name="Content Placeholder 3"/>
          <p:cNvSpPr>
            <a:spLocks noGrp="1" noChangeArrowheads="1"/>
          </p:cNvSpPr>
          <p:nvPr>
            <p:ph idx="1"/>
          </p:nvPr>
        </p:nvSpPr>
        <p:spPr>
          <a:xfrm>
            <a:off x="914400" y="274320"/>
            <a:ext cx="7479665" cy="4572000"/>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a:lvl6pPr>
            <a:lvl7pPr>
              <a:defRPr lang="en-US"/>
            </a:lvl7pPr>
            <a:lvl8pPr>
              <a:defRPr lang="en-US"/>
            </a:lvl8pPr>
            <a:lvl9pPr>
              <a:defRPr lang="en-US"/>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p:cNvSpPr>
          <p:nvPr>
            <p:ph type="dt" sz="half" idx="10"/>
          </p:nvPr>
        </p:nvSpPr>
        <p:spPr/>
        <p:txBody>
          <a:bodyPr/>
          <a:lstStyle/>
          <a:p>
            <a:pPr>
              <a:defRPr lang="en-US"/>
            </a:pPr>
            <a:fld id="{30B4B5DE-90DD-E143-930C-6616FB426533}" type="datetime1">
              <a:rPr lang="en-US" cap="none"/>
            </a:fld>
            <a:endParaRPr lang="en-US" cap="none"/>
          </a:p>
        </p:txBody>
      </p:sp>
      <p:sp>
        <p:nvSpPr>
          <p:cNvPr id="6" name="Footer Placeholder 5"/>
          <p:cNvSpPr>
            <a:spLocks noGrp="1" noChangeArrowheads="1"/>
          </p:cNvSpPr>
          <p:nvPr>
            <p:ph type="ftr" sz="quarter" idx="11"/>
          </p:nvPr>
        </p:nvSpPr>
        <p:spPr/>
        <p:txBody>
          <a:bodyPr/>
          <a:lstStyle/>
          <a:p>
            <a:pPr>
              <a:defRPr lang="en-US"/>
            </a:pPr>
            <a:endParaRPr lang="en-US" cap="none"/>
          </a:p>
        </p:txBody>
      </p:sp>
      <p:sp>
        <p:nvSpPr>
          <p:cNvPr id="7" name="Slide Number Placeholder 6"/>
          <p:cNvSpPr>
            <a:spLocks noGrp="1" noChangeArrowheads="1"/>
          </p:cNvSpPr>
          <p:nvPr>
            <p:ph type="sldNum" sz="quarter" idx="12"/>
          </p:nvPr>
        </p:nvSpPr>
        <p:spPr/>
        <p:txBody>
          <a:bodyPr/>
          <a:lstStyle/>
          <a:p>
            <a:pPr>
              <a:defRPr lang="en-US"/>
            </a:pPr>
            <a:fld id="{30B4C656-18DD-E130-930C-EE65884265BB}" type="slidenum">
              <a:rPr lang="en-US" cap="none"/>
            </a:fld>
            <a:endParaRPr lang="en-US" cap="none"/>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ext Placeholder 3"/>
          <p:cNvSpPr>
            <a:spLocks noGrp="1" noChangeArrowheads="1"/>
          </p:cNvSpPr>
          <p:nvPr>
            <p:ph idx="2"/>
          </p:nvPr>
        </p:nvSpPr>
        <p:spPr>
          <a:xfrm>
            <a:off x="1141095" y="5443220"/>
            <a:ext cx="7162800" cy="648335"/>
          </a:xfrm>
          <a:noFill/>
        </p:spPr>
        <p:txBody>
          <a:bodyPr vert="horz" wrap="square" lIns="91440" tIns="0" rIns="91440" bIns="45720" numCol="1" spcCol="215900" anchor="t"/>
          <a:lstStyle>
            <a:lvl1pPr marL="0" marR="18415" indent="0" algn="r">
              <a:buNone/>
              <a:defRPr lang="en-US" sz="1400" cap="none"/>
            </a:lvl1pPr>
            <a:lvl2pPr>
              <a:defRPr lang="en-US" sz="1200" cap="none"/>
            </a:lvl2pPr>
            <a:lvl3pPr>
              <a:defRPr lang="en-US" sz="1000" cap="none"/>
            </a:lvl3pPr>
            <a:lvl4pPr>
              <a:defRPr lang="en-US" sz="900" cap="none"/>
            </a:lvl4pPr>
            <a:lvl5pPr>
              <a:defRPr lang="en-US" sz="900" cap="none"/>
            </a:lvl5pPr>
            <a:lvl6pPr>
              <a:defRPr lang="en-US"/>
            </a:lvl6pPr>
            <a:lvl7pPr>
              <a:defRPr lang="en-US"/>
            </a:lvl7pPr>
            <a:lvl8pPr>
              <a:defRPr lang="en-US"/>
            </a:lvl8pPr>
            <a:lvl9pPr>
              <a:defRPr lang="en-US"/>
            </a:lvl9pPr>
          </a:lstStyle>
          <a:p>
            <a:pPr>
              <a:defRPr lang="en-US"/>
            </a:pPr>
            <a:r>
              <a:t>Click to edit Master text styles</a:t>
            </a:r>
          </a:p>
        </p:txBody>
      </p:sp>
      <p:sp>
        <p:nvSpPr>
          <p:cNvPr id="3" name="Picture Placeholder 2"/>
          <p:cNvSpPr>
            <a:spLocks noGrp="1" noChangeArrowheads="1"/>
          </p:cNvSpPr>
          <p:nvPr>
            <p:ph type="pic" idx="1"/>
          </p:nvPr>
        </p:nvSpPr>
        <p:spPr>
          <a:xfrm>
            <a:off x="228600" y="189865"/>
            <a:ext cx="8686800" cy="4389120"/>
          </a:xfrm>
          <a:solidFill>
            <a:schemeClr val="bg2"/>
          </a:solidFill>
          <a:ln w="9525" cap="flat" cmpd="sng" algn="ctr">
            <a:solidFill>
              <a:schemeClr val="bg1"/>
            </a:solidFill>
            <a:prstDash val="solid"/>
            <a:headEnd type="none"/>
            <a:tailEnd type="none"/>
          </a:ln>
          <a:effectLst/>
        </p:spPr>
        <p:txBody>
          <a:bodyPr/>
          <a:lstStyle>
            <a:lvl1pPr marL="0" indent="0">
              <a:buNone/>
              <a:defRPr lang="en-US" sz="3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icon to add picture</a:t>
            </a:r>
          </a:p>
        </p:txBody>
      </p:sp>
      <p:sp>
        <p:nvSpPr>
          <p:cNvPr id="4" name="Date Placeholder 4"/>
          <p:cNvSpPr>
            <a:spLocks noGrp="1" noChangeArrowheads="1"/>
          </p:cNvSpPr>
          <p:nvPr>
            <p:ph type="dt" sz="half" idx="10"/>
          </p:nvPr>
        </p:nvSpPr>
        <p:spPr/>
        <p:txBody>
          <a:bodyPr/>
          <a:lstStyle>
            <a:lvl1pPr>
              <a:defRPr lang="en-US" cap="none">
                <a:solidFill>
                  <a:schemeClr val="tx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0B48288-C6DD-E174-930C-3021CC426565}" type="datetime1">
              <a:rPr lang="en-US" cap="none"/>
            </a:fld>
            <a:endParaRPr lang="en-US" cap="none"/>
          </a:p>
        </p:txBody>
      </p:sp>
      <p:sp>
        <p:nvSpPr>
          <p:cNvPr id="5" name="Footer Placeholder 5"/>
          <p:cNvSpPr>
            <a:spLocks noGrp="1" noChangeArrowheads="1"/>
          </p:cNvSpPr>
          <p:nvPr>
            <p:ph type="ftr" sz="quarter" idx="11"/>
          </p:nvPr>
        </p:nvSpPr>
        <p:spPr/>
        <p:txBody>
          <a:bodyPr/>
          <a:lstStyle>
            <a:lvl1pPr>
              <a:defRPr lang="en-US" cap="none">
                <a:solidFill>
                  <a:schemeClr val="tx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US" cap="none"/>
          </a:p>
        </p:txBody>
      </p:sp>
      <p:sp>
        <p:nvSpPr>
          <p:cNvPr id="6" name="Slide Number Placeholder 6"/>
          <p:cNvSpPr>
            <a:spLocks noGrp="1" noChangeArrowheads="1"/>
          </p:cNvSpPr>
          <p:nvPr>
            <p:ph type="sldNum" sz="quarter" idx="12"/>
          </p:nvPr>
        </p:nvSpPr>
        <p:spPr/>
        <p:txBody>
          <a:bodyPr/>
          <a:lstStyle>
            <a:lvl1pPr>
              <a:defRPr lang="en-US" cap="none">
                <a:solidFill>
                  <a:schemeClr val="tx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0B4B612-5CDD-E140-930C-AA15F84265FF}" type="slidenum">
              <a:rPr lang="en-US" cap="none"/>
            </a:fld>
            <a:endParaRPr lang="en-US" cap="none"/>
          </a:p>
        </p:txBody>
      </p:sp>
      <p:sp>
        <p:nvSpPr>
          <p:cNvPr id="7" name="Title 1"/>
          <p:cNvSpPr>
            <a:spLocks noGrp="1" noChangeArrowheads="1"/>
          </p:cNvSpPr>
          <p:nvPr>
            <p:ph type="title"/>
          </p:nvPr>
        </p:nvSpPr>
        <p:spPr>
          <a:xfrm>
            <a:off x="228600" y="4865370"/>
            <a:ext cx="8075295" cy="562610"/>
          </a:xfrm>
          <a:noFill/>
        </p:spPr>
        <p:txBody>
          <a:bodyPr vert="horz" wrap="square" lIns="91440" tIns="45720" rIns="91440" bIns="45720" numCol="1" spcCol="215900" anchor="t"/>
          <a:lstStyle>
            <a:lvl1pPr marR="0" algn="r">
              <a:buNone/>
              <a:defRPr lang="en-US" sz="3000" b="0" cap="none">
                <a:solidFill>
                  <a:schemeClr val="accent1"/>
                </a:solidFill>
                <a:effectLst>
                  <a:outerShdw dist="63500" dir="3600000" algn="tl" rotWithShape="0">
                    <a:srgbClr val="000000">
                      <a:alpha val="40000"/>
                    </a:srgbClr>
                  </a:outerShdw>
                </a:effectLst>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8" name="Freeform 7"/>
          <p:cNvSpPr/>
          <p:nvPr/>
        </p:nvSpPr>
        <p:spPr>
          <a:xfrm>
            <a:off x="499110" y="5944870"/>
            <a:ext cx="4940935" cy="921385"/>
          </a:xfrm>
          <a:custGeom>
            <a:avLst/>
            <a:gdLst/>
            <a:ahLst/>
            <a:cxnLst/>
            <a:rect l="0" t="0" r="4940935" b="921385"/>
            <a:pathLst>
              <a:path w="4940935" h="921385">
                <a:moveTo>
                  <a:pt x="0" y="5468"/>
                </a:moveTo>
                <a:lnTo>
                  <a:pt x="4940935" y="921385"/>
                </a:lnTo>
                <a:lnTo>
                  <a:pt x="3668900" y="921385"/>
                </a:lnTo>
                <a:lnTo>
                  <a:pt x="660" y="0"/>
                </a:lnTo>
              </a:path>
            </a:pathLst>
          </a:custGeom>
          <a:solidFill>
            <a:srgbClr val="A0CADC">
              <a:alpha val="39000"/>
            </a:srgbClr>
          </a:solidFill>
          <a:ln>
            <a:noFill/>
          </a:ln>
          <a:effectLst/>
        </p:spPr>
        <p:txBody>
          <a:bodyPr vert="horz" wrap="square" lIns="91440" tIns="45720" rIns="91440" bIns="45720" numCol="1" spcCol="215900" anchor="t"/>
          <a:lstStyle/>
          <a:p>
            <a:pPr>
              <a:defRPr lang="en-US"/>
            </a:pPr>
          </a:p>
        </p:txBody>
      </p:sp>
      <p:sp>
        <p:nvSpPr>
          <p:cNvPr id="9" name="Freeform 8"/>
          <p:cNvSpPr/>
          <p:nvPr/>
        </p:nvSpPr>
        <p:spPr>
          <a:xfrm>
            <a:off x="485775" y="5939155"/>
            <a:ext cx="3690620" cy="933450"/>
          </a:xfrm>
          <a:custGeom>
            <a:avLst/>
            <a:gdLst/>
            <a:ahLst/>
            <a:cxnLst/>
            <a:rect l="0" t="0" r="3690620" b="933450"/>
            <a:pathLst>
              <a:path w="3690620" h="933450">
                <a:moveTo>
                  <a:pt x="0" y="0"/>
                </a:moveTo>
                <a:lnTo>
                  <a:pt x="3690620" y="928688"/>
                </a:lnTo>
                <a:lnTo>
                  <a:pt x="2914342" y="928688"/>
                </a:lnTo>
                <a:lnTo>
                  <a:pt x="7921" y="6350"/>
                </a:lnTo>
              </a:path>
            </a:pathLst>
          </a:custGeom>
          <a:solidFill>
            <a:srgbClr val="000000"/>
          </a:solidFill>
          <a:ln>
            <a:noFill/>
          </a:ln>
          <a:effectLst/>
        </p:spPr>
        <p:txBody>
          <a:bodyPr vert="horz" wrap="square" lIns="91440" tIns="45720" rIns="91440" bIns="45720" numCol="1" spcCol="215900" anchor="t"/>
          <a:lstStyle/>
          <a:p>
            <a:pPr>
              <a:defRPr lang="en-US"/>
            </a:pPr>
          </a:p>
        </p:txBody>
      </p:sp>
      <p:sp>
        <p:nvSpPr>
          <p:cNvPr id="10" name="Right Triangle 9"/>
          <p:cNvSpPr/>
          <p:nvPr/>
        </p:nvSpPr>
        <p:spPr>
          <a:xfrm>
            <a:off x="-6350" y="5791200"/>
            <a:ext cx="3402330" cy="1080770"/>
          </a:xfrm>
          <a:prstGeom prst="rtTriangle">
            <a:avLst/>
          </a:prstGeom>
          <a:blipFill>
            <a:blip r:embed="rId2">
              <a:alphaModFix amt="50000"/>
            </a:blip>
            <a:srcRect/>
            <a:tile sx="50000" sy="50000" algn="t"/>
          </a:blipFill>
          <a:ln>
            <a:noFill/>
          </a:ln>
          <a:effectLst/>
        </p:spPr>
        <p:txBody>
          <a:bodyPr vert="horz" wrap="square" lIns="91440" tIns="45720" rIns="91440" bIns="45720" numCol="1" spcCol="215900" anchor="ctr"/>
          <a:lstStyle/>
          <a:p>
            <a:pPr algn="ctr">
              <a:defRPr lang="en-US" cap="none">
                <a:solidFill>
                  <a:srgbClr val="FFFFFF"/>
                </a:solidFill>
                <a:latin typeface="Lucida Sans Unicode" panose="020B0602030504020204" pitchFamily="2" charset="0"/>
                <a:ea typeface="Lucida Sans Unicode" panose="020B0602030504020204" pitchFamily="2" charset="0"/>
                <a:cs typeface="Lucida Sans Unicode" panose="020B0602030504020204" pitchFamily="2" charset="0"/>
              </a:defRPr>
            </a:pPr>
          </a:p>
        </p:txBody>
      </p:sp>
      <p:sp>
        <p:nvSpPr>
          <p:cNvPr id="11" name="Straight Connector 10"/>
          <p:cNvSpPr/>
          <p:nvPr/>
        </p:nvSpPr>
        <p:spPr>
          <a:xfrm>
            <a:off x="-9525" y="5788025"/>
            <a:ext cx="3405505" cy="1083945"/>
          </a:xfrm>
          <a:prstGeom prst="line">
            <a:avLst/>
          </a:prstGeom>
          <a:noFill/>
          <a:ln w="12065" cap="flat" cmpd="sng" algn="ctr">
            <a:solidFill>
              <a:srgbClr val="98C5D8"/>
            </a:solidFill>
            <a:prstDash val="solid"/>
            <a:headEnd type="none"/>
            <a:tailEnd type="none"/>
          </a:ln>
          <a:effectLst/>
        </p:spPr>
      </p:sp>
      <p:sp>
        <p:nvSpPr>
          <p:cNvPr id="12" name="Chevron 11"/>
          <p:cNvSpPr/>
          <p:nvPr/>
        </p:nvSpPr>
        <p:spPr>
          <a:xfrm>
            <a:off x="8663940" y="4988560"/>
            <a:ext cx="182880" cy="228600"/>
          </a:xfrm>
          <a:prstGeom prst="chevron">
            <a:avLst>
              <a:gd name="adj" fmla="val 50000"/>
            </a:avLst>
          </a:prstGeom>
          <a:gradFill flip="none" rotWithShape="1">
            <a:gsLst>
              <a:gs pos="0">
                <a:srgbClr val="158AA8"/>
              </a:gs>
              <a:gs pos="71000">
                <a:srgbClr val="52B8DA"/>
              </a:gs>
              <a:gs pos="100000">
                <a:srgbClr val="82C4DD"/>
              </a:gs>
            </a:gsLst>
            <a:lin ang="16200000" scaled="0"/>
            <a:tileRect/>
          </a:gradFill>
          <a:ln w="3175" cap="flat" cmpd="sng" algn="ctr">
            <a:solidFill>
              <a:srgbClr val="21788E"/>
            </a:solidFill>
            <a:prstDash val="solid"/>
            <a:headEnd type="none"/>
            <a:tailEnd type="none"/>
          </a:ln>
          <a:effectLst>
            <a:outerShdw blurRad="50800" dist="25400" dir="5400000">
              <a:srgbClr val="000000">
                <a:alpha val="46000"/>
              </a:srgbClr>
            </a:outerShdw>
          </a:effectLst>
        </p:spPr>
        <p:txBody>
          <a:bodyPr vert="horz" wrap="square" lIns="91440" tIns="45720" rIns="91440" bIns="45720" numCol="1" spcCol="215900" anchor="ctr"/>
          <a:lstStyle/>
          <a:p>
            <a:pPr algn="l">
              <a:defRPr lang="en-US" cap="none">
                <a:solidFill>
                  <a:srgbClr val="FFFFFF"/>
                </a:solidFill>
                <a:latin typeface="Lucida Sans Unicode" panose="020B0602030504020204" pitchFamily="2" charset="0"/>
                <a:ea typeface="Lucida Sans Unicode" panose="020B0602030504020204" pitchFamily="2" charset="0"/>
                <a:cs typeface="Lucida Sans Unicode" panose="020B0602030504020204" pitchFamily="2" charset="0"/>
              </a:defRPr>
            </a:pPr>
          </a:p>
        </p:txBody>
      </p:sp>
      <p:sp>
        <p:nvSpPr>
          <p:cNvPr id="13" name="Chevron 12"/>
          <p:cNvSpPr/>
          <p:nvPr/>
        </p:nvSpPr>
        <p:spPr>
          <a:xfrm>
            <a:off x="8477885" y="4988560"/>
            <a:ext cx="182880" cy="228600"/>
          </a:xfrm>
          <a:prstGeom prst="chevron">
            <a:avLst>
              <a:gd name="adj" fmla="val 50000"/>
            </a:avLst>
          </a:prstGeom>
          <a:gradFill flip="none" rotWithShape="1">
            <a:gsLst>
              <a:gs pos="0">
                <a:srgbClr val="158AA8"/>
              </a:gs>
              <a:gs pos="71000">
                <a:srgbClr val="52B8DA"/>
              </a:gs>
              <a:gs pos="100000">
                <a:srgbClr val="82C4DD"/>
              </a:gs>
            </a:gsLst>
            <a:lin ang="16200000" scaled="0"/>
            <a:tileRect/>
          </a:gradFill>
          <a:ln w="3175" cap="flat" cmpd="sng" algn="ctr">
            <a:solidFill>
              <a:srgbClr val="21788E"/>
            </a:solidFill>
            <a:prstDash val="solid"/>
            <a:headEnd type="none"/>
            <a:tailEnd type="none"/>
          </a:ln>
          <a:effectLst>
            <a:outerShdw blurRad="50800" dist="25400" dir="5400000">
              <a:srgbClr val="000000">
                <a:alpha val="46000"/>
              </a:srgbClr>
            </a:outerShdw>
          </a:effectLst>
        </p:spPr>
        <p:txBody>
          <a:bodyPr vert="horz" wrap="square" lIns="91440" tIns="45720" rIns="91440" bIns="45720" numCol="1" spcCol="215900" anchor="ctr"/>
          <a:lstStyle/>
          <a:p>
            <a:pPr algn="l">
              <a:defRPr lang="en-US" cap="none">
                <a:solidFill>
                  <a:srgbClr val="FFFFFF"/>
                </a:solidFill>
                <a:latin typeface="Lucida Sans Unicode" panose="020B0602030504020204" pitchFamily="2" charset="0"/>
                <a:ea typeface="Lucida Sans Unicode" panose="020B0602030504020204" pitchFamily="2" charset="0"/>
                <a:cs typeface="Lucida Sans Unicode" panose="020B0602030504020204" pitchFamily="2" charset="0"/>
              </a:defRPr>
            </a:p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rcRect/>
          <a:stretch>
            <a:fillRect/>
          </a:stretch>
        </a:blipFill>
        <a:effectLst/>
      </p:bgPr>
    </p:bg>
    <p:spTree>
      <p:nvGrpSpPr>
        <p:cNvPr id="1" name=""/>
        <p:cNvGrpSpPr/>
        <p:nvPr/>
      </p:nvGrpSpPr>
      <p:grpSpPr>
        <a:xfrm>
          <a:off x="0" y="0"/>
          <a:ext cx="0" cy="0"/>
          <a:chOff x="0" y="0"/>
          <a:chExt cx="0" cy="0"/>
        </a:xfrm>
      </p:grpSpPr>
      <p:sp>
        <p:nvSpPr>
          <p:cNvPr id="2" name="Freeform 12"/>
          <p:cNvSpPr/>
          <p:nvPr/>
        </p:nvSpPr>
        <p:spPr>
          <a:xfrm>
            <a:off x="499110" y="5944870"/>
            <a:ext cx="4940935" cy="921385"/>
          </a:xfrm>
          <a:custGeom>
            <a:avLst/>
            <a:gdLst/>
            <a:ahLst/>
            <a:cxnLst/>
            <a:rect l="0" t="0" r="4940935" b="921385"/>
            <a:pathLst>
              <a:path w="4940935" h="921385">
                <a:moveTo>
                  <a:pt x="0" y="5468"/>
                </a:moveTo>
                <a:lnTo>
                  <a:pt x="4940935" y="921385"/>
                </a:lnTo>
                <a:lnTo>
                  <a:pt x="3668900" y="921385"/>
                </a:lnTo>
                <a:lnTo>
                  <a:pt x="660" y="0"/>
                </a:lnTo>
              </a:path>
            </a:pathLst>
          </a:custGeom>
          <a:solidFill>
            <a:srgbClr val="A0CADC">
              <a:alpha val="39000"/>
            </a:srgbClr>
          </a:solidFill>
          <a:ln>
            <a:noFill/>
          </a:ln>
          <a:effectLst/>
        </p:spPr>
        <p:txBody>
          <a:bodyPr vert="horz" wrap="square" lIns="91440" tIns="45720" rIns="91440" bIns="45720" numCol="1" spcCol="215900" anchor="t"/>
          <a:lstStyle/>
          <a:p>
            <a:pPr>
              <a:defRPr lang="en-US"/>
            </a:pPr>
          </a:p>
        </p:txBody>
      </p:sp>
      <p:sp>
        <p:nvSpPr>
          <p:cNvPr id="3" name="Freeform 11"/>
          <p:cNvSpPr/>
          <p:nvPr/>
        </p:nvSpPr>
        <p:spPr>
          <a:xfrm>
            <a:off x="485775" y="5939155"/>
            <a:ext cx="3690620" cy="933450"/>
          </a:xfrm>
          <a:custGeom>
            <a:avLst/>
            <a:gdLst/>
            <a:ahLst/>
            <a:cxnLst/>
            <a:rect l="0" t="0" r="3690620" b="933450"/>
            <a:pathLst>
              <a:path w="3690620" h="933450">
                <a:moveTo>
                  <a:pt x="0" y="0"/>
                </a:moveTo>
                <a:lnTo>
                  <a:pt x="3690620" y="928688"/>
                </a:lnTo>
                <a:lnTo>
                  <a:pt x="2914342" y="928688"/>
                </a:lnTo>
                <a:lnTo>
                  <a:pt x="7921" y="6350"/>
                </a:lnTo>
              </a:path>
            </a:pathLst>
          </a:custGeom>
          <a:solidFill>
            <a:srgbClr val="000000"/>
          </a:solidFill>
          <a:ln>
            <a:noFill/>
          </a:ln>
          <a:effectLst/>
        </p:spPr>
        <p:txBody>
          <a:bodyPr vert="horz" wrap="square" lIns="91440" tIns="45720" rIns="91440" bIns="45720" numCol="1" spcCol="215900" anchor="t"/>
          <a:lstStyle/>
          <a:p>
            <a:pPr>
              <a:defRPr lang="en-US"/>
            </a:pPr>
          </a:p>
        </p:txBody>
      </p:sp>
      <p:sp>
        <p:nvSpPr>
          <p:cNvPr id="4" name="Right Triangle 13"/>
          <p:cNvSpPr/>
          <p:nvPr/>
        </p:nvSpPr>
        <p:spPr>
          <a:xfrm>
            <a:off x="-6350" y="5791200"/>
            <a:ext cx="3402330" cy="1080770"/>
          </a:xfrm>
          <a:prstGeom prst="rtTriangle">
            <a:avLst/>
          </a:prstGeom>
          <a:blipFill>
            <a:blip r:embed="rId13">
              <a:alphaModFix amt="50000"/>
            </a:blip>
            <a:srcRect/>
            <a:tile sx="50000" sy="50000" algn="t"/>
          </a:blipFill>
          <a:ln>
            <a:noFill/>
          </a:ln>
          <a:effectLst/>
        </p:spPr>
        <p:txBody>
          <a:bodyPr vert="horz" wrap="square" lIns="91440" tIns="45720" rIns="91440" bIns="45720" numCol="1" spcCol="215900" anchor="ctr"/>
          <a:lstStyle/>
          <a:p>
            <a:pPr algn="ctr">
              <a:defRPr lang="en-US" cap="none">
                <a:solidFill>
                  <a:srgbClr val="FFFFFF"/>
                </a:solidFill>
                <a:latin typeface="Lucida Sans Unicode" panose="020B0602030504020204" pitchFamily="2" charset="0"/>
                <a:ea typeface="Lucida Sans Unicode" panose="020B0602030504020204" pitchFamily="2" charset="0"/>
                <a:cs typeface="Lucida Sans Unicode" panose="020B0602030504020204" pitchFamily="2" charset="0"/>
              </a:defRPr>
            </a:pPr>
          </a:p>
        </p:txBody>
      </p:sp>
      <p:sp>
        <p:nvSpPr>
          <p:cNvPr id="5" name="Straight Connector 14"/>
          <p:cNvSpPr/>
          <p:nvPr/>
        </p:nvSpPr>
        <p:spPr>
          <a:xfrm>
            <a:off x="-9525" y="5788025"/>
            <a:ext cx="3405505" cy="1083945"/>
          </a:xfrm>
          <a:prstGeom prst="line">
            <a:avLst/>
          </a:prstGeom>
          <a:noFill/>
          <a:ln w="12065" cap="flat" cmpd="sng" algn="ctr">
            <a:solidFill>
              <a:srgbClr val="98C5D8"/>
            </a:solidFill>
            <a:prstDash val="solid"/>
            <a:headEnd type="none"/>
            <a:tailEnd type="none"/>
          </a:ln>
          <a:effectLst/>
        </p:spPr>
      </p:sp>
      <p:sp>
        <p:nvSpPr>
          <p:cNvPr id="6" name="Title Placeholder 8"/>
          <p:cNvSpPr>
            <a:spLocks noGrp="1" noChangeArrowheads="1"/>
          </p:cNvSpPr>
          <p:nvPr>
            <p:ph type="title"/>
          </p:nvPr>
        </p:nvSpPr>
        <p:spPr>
          <a:xfrm>
            <a:off x="457200" y="274955"/>
            <a:ext cx="8229600" cy="1143000"/>
          </a:xfrm>
          <a:prstGeom prst="rect">
            <a:avLst/>
          </a:prstGeom>
          <a:noFill/>
          <a:ln>
            <a:noFill/>
          </a:ln>
          <a:effectLst/>
        </p:spPr>
        <p:txBody>
          <a:bodyPr vert="horz" wrap="square" lIns="91440" tIns="45720" rIns="91440" bIns="45720" numCol="1" spcCol="215900" anchor="ctr"/>
          <a:lstStyle/>
          <a:p>
            <a:pPr>
              <a:defRPr lang="en-US"/>
            </a:pPr>
            <a:r>
              <a:t>Click to edit Master title style</a:t>
            </a:r>
          </a:p>
        </p:txBody>
      </p:sp>
      <p:sp>
        <p:nvSpPr>
          <p:cNvPr id="7" name="Text Placeholder 29"/>
          <p:cNvSpPr>
            <a:spLocks noGrp="1" noChangeArrowheads="1"/>
          </p:cNvSpPr>
          <p:nvPr>
            <p:ph type="body" idx="1"/>
          </p:nvPr>
        </p:nvSpPr>
        <p:spPr>
          <a:xfrm>
            <a:off x="457200" y="1481455"/>
            <a:ext cx="8229600" cy="4525645"/>
          </a:xfrm>
          <a:prstGeom prst="rect">
            <a:avLst/>
          </a:prstGeom>
          <a:noFill/>
          <a:ln>
            <a:noFill/>
          </a:ln>
          <a:effectLst/>
        </p:spPr>
        <p:txBody>
          <a:bodyPr vert="horz" wrap="square" lIns="91440" tIns="45720" rIns="91440" bIns="45720" numCol="1" spcCol="215900" anchor="t"/>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8" name="Date Placeholder 9"/>
          <p:cNvSpPr>
            <a:spLocks noGrp="1" noChangeArrowheads="1"/>
          </p:cNvSpPr>
          <p:nvPr>
            <p:ph type="dt" sz="half" idx="2"/>
          </p:nvPr>
        </p:nvSpPr>
        <p:spPr>
          <a:xfrm>
            <a:off x="6727190" y="6407785"/>
            <a:ext cx="1920240" cy="365760"/>
          </a:xfrm>
          <a:prstGeom prst="rect">
            <a:avLst/>
          </a:prstGeom>
          <a:noFill/>
          <a:ln>
            <a:noFill/>
          </a:ln>
          <a:effectLst/>
        </p:spPr>
        <p:txBody>
          <a:bodyPr vert="horz" wrap="square" lIns="91440" tIns="45720" rIns="91440" bIns="45720" numCol="1" spcCol="215900" anchor="b"/>
          <a:lstStyle>
            <a:lvl1pPr algn="l">
              <a:defRPr lang="en-US" sz="1000" cap="none">
                <a:solidFill>
                  <a:schemeClr val="tx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0B4ACDF-91DD-E15A-930C-670FE2426532}" type="datetime1">
              <a:rPr lang="en-US" cap="none"/>
            </a:fld>
            <a:endParaRPr lang="en-US" cap="none"/>
          </a:p>
        </p:txBody>
      </p:sp>
      <p:sp>
        <p:nvSpPr>
          <p:cNvPr id="9" name="Footer Placeholder 21"/>
          <p:cNvSpPr>
            <a:spLocks noGrp="1" noChangeArrowheads="1"/>
          </p:cNvSpPr>
          <p:nvPr>
            <p:ph type="ftr" sz="quarter" idx="3"/>
          </p:nvPr>
        </p:nvSpPr>
        <p:spPr>
          <a:xfrm>
            <a:off x="4380230" y="6407785"/>
            <a:ext cx="2350770" cy="365125"/>
          </a:xfrm>
          <a:prstGeom prst="rect">
            <a:avLst/>
          </a:prstGeom>
          <a:noFill/>
          <a:ln>
            <a:noFill/>
          </a:ln>
          <a:effectLst/>
        </p:spPr>
        <p:txBody>
          <a:bodyPr vert="horz" wrap="square" lIns="91440" tIns="45720" rIns="91440" bIns="45720" numCol="1" spcCol="215900" anchor="b"/>
          <a:lstStyle>
            <a:lvl1pPr algn="r">
              <a:defRPr lang="en-US" sz="1000" cap="none">
                <a:solidFill>
                  <a:schemeClr val="tx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US" cap="none"/>
          </a:p>
        </p:txBody>
      </p:sp>
      <p:sp>
        <p:nvSpPr>
          <p:cNvPr id="10" name="Slide Number Placeholder 17"/>
          <p:cNvSpPr>
            <a:spLocks noGrp="1" noChangeArrowheads="1"/>
          </p:cNvSpPr>
          <p:nvPr>
            <p:ph type="sldNum" sz="quarter" idx="4"/>
          </p:nvPr>
        </p:nvSpPr>
        <p:spPr>
          <a:xfrm>
            <a:off x="8647430" y="6407785"/>
            <a:ext cx="365760" cy="365125"/>
          </a:xfrm>
          <a:prstGeom prst="rect">
            <a:avLst/>
          </a:prstGeom>
          <a:noFill/>
          <a:ln>
            <a:noFill/>
          </a:ln>
          <a:effectLst/>
        </p:spPr>
        <p:txBody>
          <a:bodyPr vert="horz" wrap="square" lIns="91440" tIns="45720" rIns="91440" bIns="45720" numCol="1" spcCol="215900" anchor="b"/>
          <a:lstStyle>
            <a:lvl1pPr algn="r">
              <a:defRPr lang="en-US" sz="1000" b="0" cap="none">
                <a:solidFill>
                  <a:schemeClr val="tx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0B4A1E9-A7DD-E157-930C-5102EF426504}" type="slidenum">
              <a:rPr lang="en-US" cap="none"/>
            </a:fld>
            <a:endParaRPr lang="en-US" cap="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marR="0" indent="0" algn="l" defTabSz="914400">
        <a:lnSpc>
          <a:spcPct val="100000"/>
        </a:lnSpc>
        <a:spcBef>
          <a:spcPts val="0"/>
        </a:spcBef>
        <a:spcAft>
          <a:spcPts val="0"/>
        </a:spcAft>
        <a:buNone/>
        <a:defRPr lang="en-US" sz="4100" b="1" i="0" u="none" strike="noStrike" kern="1" cap="none" spc="0" baseline="0">
          <a:solidFill>
            <a:schemeClr val="tx2"/>
          </a:solidFill>
          <a:effectLst>
            <a:outerShdw dist="63500" dir="3600000" algn="tl" rotWithShape="0">
              <a:srgbClr val="000000">
                <a:alpha val="40000"/>
              </a:srgbClr>
            </a:outerShdw>
          </a:effectLst>
          <a:latin typeface="Lucida Sans Unicode" panose="020B0602030504020204" pitchFamily="2" charset="0"/>
          <a:ea typeface="Lucida Sans Unicode" panose="020B0602030504020204" pitchFamily="2" charset="0"/>
          <a:cs typeface="Lucida Sans Unicode" panose="020B0602030504020204" pitchFamily="2" charset="0"/>
        </a:defRPr>
      </a:lvl1pPr>
      <a:lvl2pPr marL="4572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2pPr>
      <a:lvl3pPr marL="9144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3pPr>
      <a:lvl4pPr marL="13716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4pPr>
      <a:lvl5pPr marL="18288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5pPr>
      <a:lvl6pPr marL="22860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6pPr>
      <a:lvl7pPr marL="27432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7pPr>
      <a:lvl8pPr marL="32004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8pPr>
      <a:lvl9pPr marL="36576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9pPr>
    </p:titleStyle>
    <p:bodyStyle>
      <a:lvl1pPr marL="365760" marR="0" indent="-255905" algn="l" defTabSz="914400">
        <a:lnSpc>
          <a:spcPct val="100000"/>
        </a:lnSpc>
        <a:spcBef>
          <a:spcPts val="400"/>
        </a:spcBef>
        <a:spcAft>
          <a:spcPts val="0"/>
        </a:spcAft>
        <a:buClr>
          <a:schemeClr val="accent1"/>
        </a:buClr>
        <a:buSzTx/>
        <a:buFont typeface="Wingdings 3" charset="0"/>
        <a:buChar char=""/>
        <a:defRPr lang="en-US" sz="27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1pPr>
      <a:lvl2pPr marL="621665" marR="0" indent="-228600" algn="l" defTabSz="914400">
        <a:lnSpc>
          <a:spcPct val="100000"/>
        </a:lnSpc>
        <a:spcBef>
          <a:spcPts val="320"/>
        </a:spcBef>
        <a:spcAft>
          <a:spcPts val="0"/>
        </a:spcAft>
        <a:buClr>
          <a:schemeClr val="accent1"/>
        </a:buClr>
        <a:buSzTx/>
        <a:buFont typeface="Verdana" panose="020B0604030504040204" pitchFamily="2" charset="0"/>
        <a:buChar char="◦"/>
        <a:defRPr lang="en-US" sz="23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2pPr>
      <a:lvl3pPr marL="859790" marR="0" indent="-228600" algn="l" defTabSz="914400">
        <a:lnSpc>
          <a:spcPct val="100000"/>
        </a:lnSpc>
        <a:spcBef>
          <a:spcPts val="350"/>
        </a:spcBef>
        <a:spcAft>
          <a:spcPts val="0"/>
        </a:spcAft>
        <a:buClr>
          <a:schemeClr val="accent2"/>
        </a:buClr>
        <a:buSzTx/>
        <a:buFont typeface="Wingdings 2" charset="0"/>
        <a:buChar char=""/>
        <a:defRPr lang="en-US" sz="21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3pPr>
      <a:lvl4pPr marL="1143000" marR="0" indent="-228600" algn="l" defTabSz="914400">
        <a:lnSpc>
          <a:spcPct val="100000"/>
        </a:lnSpc>
        <a:spcBef>
          <a:spcPts val="350"/>
        </a:spcBef>
        <a:spcAft>
          <a:spcPts val="0"/>
        </a:spcAft>
        <a:buClr>
          <a:schemeClr val="accent2"/>
        </a:buClr>
        <a:buSzTx/>
        <a:buFont typeface="Wingdings 2" charset="0"/>
        <a:buChar char=""/>
        <a:defRPr lang="en-US" sz="19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4pPr>
      <a:lvl5pPr marL="1371600" marR="0" indent="-228600" algn="l" defTabSz="914400">
        <a:lnSpc>
          <a:spcPct val="100000"/>
        </a:lnSpc>
        <a:spcBef>
          <a:spcPts val="350"/>
        </a:spcBef>
        <a:spcAft>
          <a:spcPts val="0"/>
        </a:spcAft>
        <a:buClr>
          <a:schemeClr val="accent2"/>
        </a:buClr>
        <a:buSzTx/>
        <a:buFont typeface="Wingdings 2" charset="0"/>
        <a:buChar char=""/>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5pPr>
      <a:lvl6pPr marL="1600200" marR="0" indent="-228600" algn="l" defTabSz="914400">
        <a:lnSpc>
          <a:spcPct val="100000"/>
        </a:lnSpc>
        <a:spcBef>
          <a:spcPts val="350"/>
        </a:spcBef>
        <a:spcAft>
          <a:spcPts val="0"/>
        </a:spcAft>
        <a:buClr>
          <a:schemeClr val="accent3"/>
        </a:buClr>
        <a:buSzTx/>
        <a:buFont typeface="Wingdings 2" charset="0"/>
        <a:buChar char=""/>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6pPr>
      <a:lvl7pPr marL="1828800" marR="0" indent="-228600" algn="l" defTabSz="914400">
        <a:lnSpc>
          <a:spcPct val="100000"/>
        </a:lnSpc>
        <a:spcBef>
          <a:spcPts val="350"/>
        </a:spcBef>
        <a:spcAft>
          <a:spcPts val="0"/>
        </a:spcAft>
        <a:buClr>
          <a:schemeClr val="accent3"/>
        </a:buClr>
        <a:buSzTx/>
        <a:buFont typeface="Wingdings 2" charset="0"/>
        <a:buChar char=""/>
        <a:defRPr lang="en-US" sz="16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7pPr>
      <a:lvl8pPr marL="2057400" marR="0" indent="-228600" algn="l" defTabSz="914400">
        <a:lnSpc>
          <a:spcPct val="100000"/>
        </a:lnSpc>
        <a:spcBef>
          <a:spcPts val="350"/>
        </a:spcBef>
        <a:spcAft>
          <a:spcPts val="0"/>
        </a:spcAft>
        <a:buClr>
          <a:schemeClr val="accent3"/>
        </a:buClr>
        <a:buSzTx/>
        <a:buFont typeface="Wingdings 2" charset="0"/>
        <a:buChar char=""/>
        <a:defRPr lang="en-US" sz="16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8pPr>
      <a:lvl9pPr marL="2286000" marR="0" indent="-228600" algn="l" defTabSz="914400">
        <a:lnSpc>
          <a:spcPct val="100000"/>
        </a:lnSpc>
        <a:spcBef>
          <a:spcPts val="350"/>
        </a:spcBef>
        <a:spcAft>
          <a:spcPts val="0"/>
        </a:spcAft>
        <a:buClr>
          <a:schemeClr val="accent3"/>
        </a:buClr>
        <a:buSzTx/>
        <a:buFont typeface="Wingdings 2" charset="0"/>
        <a:buChar char=""/>
        <a:defRPr lang="en-US" sz="16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9pPr>
    </p:bodyStyle>
    <p:otherStyle>
      <a:lvl1pPr marL="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1pPr>
      <a:lvl2pPr marL="4572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2pPr>
      <a:lvl3pPr marL="9144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3pPr>
      <a:lvl4pPr marL="13716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4pPr>
      <a:lvl5pPr marL="18288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5pPr>
      <a:lvl6pPr marL="22860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6pPr>
      <a:lvl7pPr marL="27432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7pPr>
      <a:lvl8pPr marL="32004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8pPr>
      <a:lvl9pPr marL="3657600" marR="0" indent="0" algn="l" defTabSz="914400">
        <a:lnSpc>
          <a:spcPct val="100000"/>
        </a:lnSpc>
        <a:spcBef>
          <a:spcPts val="0"/>
        </a:spcBef>
        <a:spcAft>
          <a:spcPts val="0"/>
        </a:spcAft>
        <a:buNone/>
        <a:defRPr lang="en-US" sz="1800" b="0" i="0" u="none" strike="noStrike" kern="1" cap="none" spc="0" baseline="0">
          <a:solidFill>
            <a:schemeClr val="tx1"/>
          </a:solidFill>
          <a:effectLst/>
          <a:latin typeface="Lucida Sans Unicode" panose="020B0602030504020204" pitchFamily="2" charset="0"/>
          <a:ea typeface="Lucida Sans Unicode" panose="020B0602030504020204" pitchFamily="2" charset="0"/>
          <a:cs typeface="Lucida Sans Unicode" panose="020B0602030504020204" pitchFamily="2" charset="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erj.ersjournals.com/content/55/6/2000846" TargetMode="External"/><Relationship Id="rId2" Type="http://schemas.openxmlformats.org/officeDocument/2006/relationships/hyperlink" Target="https://journals.lww.com/ccejournal/fulltext/2020/12000/a_novel_low_cost_ventilator_for_use_in_a_worldwide.13.aspx" TargetMode="External"/><Relationship Id="rId1" Type="http://schemas.openxmlformats.org/officeDocument/2006/relationships/hyperlink" Target="https://www.webmd.com/lung/coronavirus-ventilato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8"/>
          <p:cNvSpPr>
            <a:spLocks noGrp="1" noChangeArrowheads="1"/>
          </p:cNvSpPr>
          <p:nvPr>
            <p:ph type="title"/>
          </p:nvPr>
        </p:nvSpPr>
        <p:spPr>
          <a:xfrm>
            <a:off x="581025" y="1578610"/>
            <a:ext cx="8316595" cy="3803015"/>
          </a:xfrm>
        </p:spPr>
        <p:txBody>
          <a:bodyPr vert="horz" wrap="square" lIns="91440" tIns="45720" rIns="91440" bIns="45720" numCol="1" spcCol="215900" anchor="t"/>
          <a:lstStyle/>
          <a:p>
            <a:pPr algn="ctr">
              <a:defRPr lang="en-US"/>
            </a:pPr>
            <a:br/>
            <a:endParaRPr lang="en-US" sz="2400" cap="none">
              <a:solidFill>
                <a:schemeClr val="tx1"/>
              </a:solidFill>
              <a:latin typeface="Times New Roman" panose="02020603050405020304" pitchFamily="1" charset="0"/>
              <a:ea typeface="Lucida Sans Unicode" panose="020B0602030504020204" pitchFamily="2" charset="0"/>
              <a:cs typeface="Times New Roman" panose="02020603050405020304" pitchFamily="1" charset="0"/>
            </a:endParaRPr>
          </a:p>
          <a:p>
            <a:pPr algn="ctr">
              <a:defRPr lang="en-US"/>
            </a:pPr>
            <a:r>
              <a:rPr lang="en-US" sz="2400" cap="none">
                <a:solidFill>
                  <a:schemeClr val="tx1"/>
                </a:solidFill>
                <a:latin typeface="Times New Roman" panose="02020603050405020304" pitchFamily="1" charset="0"/>
                <a:ea typeface="Lucida Sans Unicode" panose="020B0602030504020204" pitchFamily="2" charset="0"/>
                <a:cs typeface="Times New Roman" panose="02020603050405020304" pitchFamily="1" charset="0"/>
              </a:rPr>
              <a:t>Presentation on</a:t>
            </a:r>
            <a:br>
              <a:rPr lang="en-US" sz="2400" cap="none">
                <a:solidFill>
                  <a:schemeClr val="tx1"/>
                </a:solidFill>
                <a:latin typeface="Times New Roman" panose="02020603050405020304" pitchFamily="1" charset="0"/>
                <a:ea typeface="Lucida Sans Unicode" panose="020B0602030504020204" pitchFamily="2" charset="0"/>
                <a:cs typeface="Times New Roman" panose="02020603050405020304" pitchFamily="1" charset="0"/>
              </a:rPr>
            </a:br>
            <a:r>
              <a:rPr lang="en-US" sz="2400" cap="none">
                <a:solidFill>
                  <a:schemeClr val="tx1"/>
                </a:solidFill>
                <a:latin typeface="Times New Roman" panose="02020603050405020304" pitchFamily="1" charset="0"/>
                <a:ea typeface="Lucida Sans Unicode" panose="020B0602030504020204" pitchFamily="2" charset="0"/>
                <a:cs typeface="Times New Roman" panose="02020603050405020304" pitchFamily="1" charset="0"/>
              </a:rPr>
              <a:t>THE LIFE SAVING VENTILATOR</a:t>
            </a:r>
            <a:br>
              <a:rPr lang="en-US" sz="2400" cap="none">
                <a:solidFill>
                  <a:schemeClr val="tx1"/>
                </a:solidFill>
                <a:latin typeface="Times New Roman" panose="02020603050405020304" pitchFamily="1" charset="0"/>
                <a:ea typeface="Lucida Sans Unicode" panose="020B0602030504020204" pitchFamily="2" charset="0"/>
                <a:cs typeface="Times New Roman" panose="02020603050405020304" pitchFamily="1" charset="0"/>
              </a:rPr>
            </a:br>
            <a:r>
              <a:rPr lang="en-US" sz="2400" cap="none">
                <a:solidFill>
                  <a:schemeClr val="tx1"/>
                </a:solidFill>
                <a:latin typeface="Times New Roman" panose="02020603050405020304" pitchFamily="1" charset="0"/>
                <a:ea typeface="Lucida Sans Unicode" panose="020B0602030504020204" pitchFamily="2" charset="0"/>
                <a:cs typeface="Times New Roman" panose="02020603050405020304" pitchFamily="1" charset="0"/>
              </a:rPr>
              <a:t>(TLSV)</a:t>
            </a:r>
            <a:br>
              <a:rPr lang="en-US" sz="2400" cap="none">
                <a:solidFill>
                  <a:schemeClr val="tx1"/>
                </a:solidFill>
                <a:latin typeface="Times New Roman" panose="02020603050405020304" pitchFamily="1" charset="0"/>
                <a:ea typeface="Lucida Sans Unicode" panose="020B0602030504020204" pitchFamily="2" charset="0"/>
                <a:cs typeface="Times New Roman" panose="02020603050405020304" pitchFamily="1" charset="0"/>
              </a:rPr>
            </a:br>
            <a:br>
              <a:rPr lang="en-US" sz="2400" cap="none">
                <a:solidFill>
                  <a:schemeClr val="tx1"/>
                </a:solidFill>
                <a:latin typeface="Times New Roman" panose="02020603050405020304" pitchFamily="1" charset="0"/>
                <a:ea typeface="Lucida Sans Unicode" panose="020B0602030504020204" pitchFamily="2" charset="0"/>
                <a:cs typeface="Times New Roman" panose="02020603050405020304" pitchFamily="1" charset="0"/>
              </a:rPr>
            </a:br>
            <a:br>
              <a:rPr lang="en-US" sz="2400" cap="none">
                <a:solidFill>
                  <a:schemeClr val="tx1"/>
                </a:solidFill>
                <a:latin typeface="Times New Roman" panose="02020603050405020304" pitchFamily="1" charset="0"/>
                <a:ea typeface="Lucida Sans Unicode" panose="020B0602030504020204" pitchFamily="2" charset="0"/>
                <a:cs typeface="Times New Roman" panose="02020603050405020304" pitchFamily="1" charset="0"/>
              </a:rPr>
            </a:br>
            <a:r>
              <a:rPr lang="en-US" sz="2400" cap="none">
                <a:solidFill>
                  <a:srgbClr val="00B050"/>
                </a:solidFill>
                <a:latin typeface="Times New Roman" panose="02020603050405020304" pitchFamily="1" charset="0"/>
                <a:ea typeface="Lucida Sans Unicode" panose="020B0602030504020204" pitchFamily="2" charset="0"/>
                <a:cs typeface="Times New Roman" panose="02020603050405020304" pitchFamily="1" charset="0"/>
              </a:rPr>
              <a:t> </a:t>
            </a:r>
            <a:endParaRPr lang="en-US" sz="2400" cap="none" baseline="30000">
              <a:latin typeface="Times New Roman" panose="02020603050405020304" pitchFamily="1" charset="0"/>
              <a:ea typeface="Lucida Sans Unicode" panose="020B0602030504020204" pitchFamily="2" charset="0"/>
              <a:cs typeface="Times New Roman" panose="02020603050405020304" pitchFamily="1" charset="0"/>
            </a:endParaRPr>
          </a:p>
        </p:txBody>
      </p:sp>
      <p:sp>
        <p:nvSpPr>
          <p:cNvPr id="3" name="Rectangle 1"/>
          <p:cNvSpPr/>
          <p:nvPr/>
        </p:nvSpPr>
        <p:spPr>
          <a:xfrm>
            <a:off x="850265" y="4189730"/>
            <a:ext cx="4572000" cy="1569720"/>
          </a:xfrm>
          <a:prstGeom prst="rect">
            <a:avLst/>
          </a:prstGeom>
          <a:noFill/>
          <a:ln>
            <a:noFill/>
          </a:ln>
          <a:effectLst/>
        </p:spPr>
        <p:txBody>
          <a:bodyPr vert="horz" wrap="square" lIns="91440" tIns="45720" rIns="91440" bIns="45720" numCol="1" spcCol="215900" anchor="t"/>
          <a:lstStyle/>
          <a:p>
            <a:pPr>
              <a:buNone/>
              <a:defRPr lang="en-US"/>
            </a:pPr>
            <a:r>
              <a:rPr lang="en-US" sz="2400" b="1" cap="none">
                <a:solidFill>
                  <a:srgbClr val="A4171F"/>
                </a:solidFill>
                <a:latin typeface="Times New Roman" panose="02020603050405020304" pitchFamily="1" charset="0"/>
                <a:ea typeface="Lucida Sans Unicode" panose="020B0602030504020204" pitchFamily="2" charset="0"/>
                <a:cs typeface="Times New Roman" panose="02020603050405020304" pitchFamily="1" charset="0"/>
              </a:rPr>
              <a:t>     </a:t>
            </a:r>
            <a:endParaRPr lang="en-US" sz="2400" b="1" cap="none">
              <a:solidFill>
                <a:srgbClr val="A4171F"/>
              </a:solidFill>
              <a:latin typeface="Times New Roman" panose="02020603050405020304" pitchFamily="1" charset="0"/>
              <a:ea typeface="Lucida Sans Unicode" panose="020B0602030504020204" pitchFamily="2" charset="0"/>
              <a:cs typeface="Times New Roman" panose="02020603050405020304" pitchFamily="1" charset="0"/>
            </a:endParaRPr>
          </a:p>
          <a:p>
            <a:pPr>
              <a:buNone/>
              <a:defRPr lang="en-US"/>
            </a:pPr>
            <a:endParaRPr lang="en-US" sz="2400" b="1" cap="none">
              <a:solidFill>
                <a:srgbClr val="A4171F"/>
              </a:solidFill>
              <a:latin typeface="Times New Roman" panose="02020603050405020304" pitchFamily="1" charset="0"/>
              <a:ea typeface="Lucida Sans Unicode" panose="020B0602030504020204" pitchFamily="2" charset="0"/>
              <a:cs typeface="Times New Roman" panose="02020603050405020304" pitchFamily="1" charset="0"/>
            </a:endParaRPr>
          </a:p>
          <a:p>
            <a:pPr>
              <a:buNone/>
              <a:defRPr lang="en-US"/>
            </a:pPr>
            <a:endParaRPr lang="en-US" sz="2400" b="1" cap="none">
              <a:solidFill>
                <a:srgbClr val="A4171F"/>
              </a:solidFill>
              <a:latin typeface="Times New Roman" panose="02020603050405020304" pitchFamily="1" charset="0"/>
              <a:ea typeface="Lucida Sans Unicode" panose="020B0602030504020204" pitchFamily="2" charset="0"/>
              <a:cs typeface="Times New Roman" panose="02020603050405020304" pitchFamily="1" charset="0"/>
            </a:endParaRPr>
          </a:p>
          <a:p>
            <a:pPr>
              <a:buNone/>
              <a:defRPr lang="en-US"/>
            </a:pPr>
            <a:endParaRPr lang="en-US" sz="2400" b="1" cap="none">
              <a:solidFill>
                <a:srgbClr val="A4171F"/>
              </a:solidFill>
              <a:latin typeface="Times New Roman" panose="02020603050405020304" pitchFamily="1" charset="0"/>
              <a:ea typeface="Lucida Sans Unicode" panose="020B0602030504020204" pitchFamily="2" charset="0"/>
              <a:cs typeface="Times New Roman" panose="02020603050405020304" pitchFamily="1" charset="0"/>
            </a:endParaRPr>
          </a:p>
        </p:txBody>
      </p:sp>
      <p:sp>
        <p:nvSpPr>
          <p:cNvPr id="4" name="Rectangle 2"/>
          <p:cNvSpPr/>
          <p:nvPr/>
        </p:nvSpPr>
        <p:spPr>
          <a:xfrm>
            <a:off x="4325620" y="4161790"/>
            <a:ext cx="4572000" cy="1615440"/>
          </a:xfrm>
          <a:prstGeom prst="rect">
            <a:avLst/>
          </a:prstGeom>
          <a:noFill/>
          <a:ln>
            <a:noFill/>
          </a:ln>
          <a:effectLst/>
        </p:spPr>
        <p:txBody>
          <a:bodyPr vert="horz" wrap="square" lIns="91440" tIns="45720" rIns="91440" bIns="45720" numCol="1" spcCol="215900" anchor="t"/>
          <a:lstStyle/>
          <a:p>
            <a:pPr algn="r">
              <a:defRPr lang="en-US"/>
            </a:pPr>
            <a:r>
              <a:rPr lang="en-US" sz="2000" b="1" cap="none">
                <a:latin typeface="Times New Roman" panose="02020603050405020304" pitchFamily="1" charset="0"/>
                <a:ea typeface="Lucida Sans Unicode" panose="020B0602030504020204" pitchFamily="2" charset="0"/>
                <a:cs typeface="Times New Roman" panose="02020603050405020304" pitchFamily="1" charset="0"/>
              </a:rPr>
              <a:t>Under the Guidance of</a:t>
            </a:r>
            <a:br>
              <a:rPr lang="en-US" sz="2000" b="1" cap="none">
                <a:latin typeface="Times New Roman" panose="02020603050405020304" pitchFamily="1" charset="0"/>
                <a:ea typeface="Lucida Sans Unicode" panose="020B0602030504020204" pitchFamily="2" charset="0"/>
                <a:cs typeface="Times New Roman" panose="02020603050405020304" pitchFamily="1" charset="0"/>
              </a:rPr>
            </a:br>
            <a:r>
              <a:rPr lang="en-US" sz="2000" cap="none">
                <a:latin typeface="Times New Roman" panose="02020603050405020304" pitchFamily="1" charset="0"/>
                <a:ea typeface="Lucida Sans Unicode" panose="020B0602030504020204" pitchFamily="2" charset="0"/>
                <a:cs typeface="Times New Roman" panose="02020603050405020304" pitchFamily="1" charset="0"/>
              </a:rPr>
              <a:t>Mr. Ghanshyam Mishra</a:t>
            </a:r>
            <a:br>
              <a:rPr lang="en-US" sz="2000" cap="none">
                <a:latin typeface="Times New Roman" panose="02020603050405020304" pitchFamily="1" charset="0"/>
                <a:ea typeface="Lucida Sans Unicode" panose="020B0602030504020204" pitchFamily="2" charset="0"/>
                <a:cs typeface="Times New Roman" panose="02020603050405020304" pitchFamily="1" charset="0"/>
              </a:rPr>
            </a:br>
            <a:r>
              <a:rPr lang="en-US" sz="2000" cap="none">
                <a:latin typeface="Times New Roman" panose="02020603050405020304" pitchFamily="1" charset="0"/>
                <a:ea typeface="Lucida Sans Unicode" panose="020B0602030504020204" pitchFamily="2" charset="0"/>
                <a:cs typeface="Times New Roman" panose="02020603050405020304" pitchFamily="1" charset="0"/>
              </a:rPr>
              <a:t>(Assistant Professor)</a:t>
            </a:r>
            <a:br>
              <a:rPr lang="en-US" sz="2000" cap="none">
                <a:latin typeface="Times New Roman" panose="02020603050405020304" pitchFamily="1" charset="0"/>
                <a:ea typeface="Lucida Sans Unicode" panose="020B0602030504020204" pitchFamily="2" charset="0"/>
                <a:cs typeface="Times New Roman" panose="02020603050405020304" pitchFamily="1" charset="0"/>
              </a:rPr>
            </a:br>
            <a:br>
              <a:rPr lang="en-US" sz="2000" cap="none">
                <a:latin typeface="Times New Roman" panose="02020603050405020304" pitchFamily="1" charset="0"/>
                <a:ea typeface="Lucida Sans Unicode" panose="020B0602030504020204" pitchFamily="2" charset="0"/>
                <a:cs typeface="Times New Roman" panose="02020603050405020304" pitchFamily="1" charset="0"/>
              </a:rPr>
            </a:br>
            <a:endParaRPr lang="en-US" sz="2000" cap="none"/>
          </a:p>
        </p:txBody>
      </p:sp>
      <p:sp>
        <p:nvSpPr>
          <p:cNvPr id="5" name="Rectangle 3"/>
          <p:cNvSpPr/>
          <p:nvPr/>
        </p:nvSpPr>
        <p:spPr>
          <a:xfrm>
            <a:off x="481965" y="4144010"/>
            <a:ext cx="4572000" cy="1615440"/>
          </a:xfrm>
          <a:prstGeom prst="rect">
            <a:avLst/>
          </a:prstGeom>
          <a:noFill/>
          <a:ln>
            <a:noFill/>
          </a:ln>
          <a:effectLst/>
        </p:spPr>
        <p:txBody>
          <a:bodyPr vert="horz" wrap="square" lIns="91440" tIns="45720" rIns="91440" bIns="45720" numCol="1" spcCol="215900" anchor="t"/>
          <a:lstStyle/>
          <a:p>
            <a:pPr>
              <a:buNone/>
              <a:defRPr lang="en-US" b="1" cap="none"/>
            </a:pPr>
            <a:r>
              <a:rPr lang="en-US" sz="2000" cap="none">
                <a:latin typeface="Times New Roman" panose="02020603050405020304" pitchFamily="1" charset="0"/>
                <a:ea typeface="Lucida Sans Unicode" panose="020B0602030504020204" pitchFamily="2" charset="0"/>
                <a:cs typeface="Times New Roman" panose="02020603050405020304" pitchFamily="1" charset="0"/>
              </a:rPr>
              <a:t>Presented by :</a:t>
            </a: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a:buNone/>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rPr>
              <a:t>Ambikesh Prajapati</a:t>
            </a: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p:txBody>
      </p:sp>
      <p:pic>
        <p:nvPicPr>
          <p:cNvPr id="6" name="Picture1" descr="ieee"/>
          <p:cNvPicPr>
            <a:picLocks noChangeAspect="1"/>
          </p:cNvPicPr>
          <p:nvPr/>
        </p:nvPicPr>
        <p:blipFill>
          <a:blip r:embed="rId1"/>
          <a:stretch>
            <a:fillRect/>
          </a:stretch>
        </p:blipFill>
        <p:spPr>
          <a:xfrm>
            <a:off x="3085465" y="805815"/>
            <a:ext cx="3368675" cy="1131570"/>
          </a:xfrm>
          <a:prstGeom prst="rect">
            <a:avLst/>
          </a:prstGeom>
          <a:noFill/>
          <a:ln>
            <a:noFill/>
          </a:ln>
          <a:effectLst/>
        </p:spPr>
      </p:pic>
      <p:sp>
        <p:nvSpPr>
          <p:cNvPr id="7" name="Textbox1"/>
          <p:cNvSpPr txBox="1"/>
          <p:nvPr/>
        </p:nvSpPr>
        <p:spPr>
          <a:xfrm>
            <a:off x="1558290" y="5883910"/>
            <a:ext cx="6263005" cy="944880"/>
          </a:xfrm>
          <a:prstGeom prst="rect">
            <a:avLst/>
          </a:prstGeom>
          <a:noFill/>
          <a:ln>
            <a:noFill/>
          </a:ln>
          <a:effectLst/>
        </p:spPr>
        <p:txBody>
          <a:bodyPr vert="horz" wrap="square" numCol="1" spcCol="215900" anchor="t"/>
          <a:lstStyle/>
          <a:p>
            <a:pPr algn="ctr">
              <a:defRPr lang="en-US"/>
            </a:pPr>
            <a:r>
              <a:rPr lang="en-US" b="1" cap="none">
                <a:latin typeface="Times New Roman" panose="02020603050405020304" pitchFamily="1" charset="0"/>
                <a:ea typeface="Lucida Sans Unicode" panose="020B0602030504020204" pitchFamily="2" charset="0"/>
                <a:cs typeface="Lucida Sans Unicode" panose="020B0602030504020204" pitchFamily="2" charset="0"/>
              </a:rPr>
              <a:t>Department of Electronics and Communication Engineering</a:t>
            </a:r>
            <a:endParaRPr lang="en-US" b="1" cap="none">
              <a:latin typeface="Times New Roman" panose="02020603050405020304" pitchFamily="1" charset="0"/>
              <a:ea typeface="Lucida Sans Unicode" panose="020B0602030504020204" pitchFamily="2" charset="0"/>
              <a:cs typeface="Lucida Sans Unicode" panose="020B0602030504020204" pitchFamily="2" charset="0"/>
            </a:endParaRPr>
          </a:p>
          <a:p>
            <a:pPr algn="ctr">
              <a:defRPr lang="en-US"/>
            </a:pPr>
            <a:r>
              <a:rPr lang="en-US" sz="2000" b="1" cap="none">
                <a:latin typeface="Times New Roman" panose="02020603050405020304" pitchFamily="1" charset="0"/>
                <a:ea typeface="Lucida Sans Unicode" panose="020B0602030504020204" pitchFamily="2" charset="0"/>
                <a:cs typeface="Lucida Sans Unicode" panose="020B0602030504020204" pitchFamily="2" charset="0"/>
              </a:rPr>
              <a:t>Buddha Institute of Technology, Gida, Gorakhpur</a:t>
            </a:r>
            <a:endParaRPr lang="en-US" sz="2000" b="1" cap="none">
              <a:latin typeface="Times New Roman" panose="02020603050405020304" pitchFamily="1" charset="0"/>
              <a:ea typeface="Lucida Sans Unicode" panose="020B0602030504020204" pitchFamily="2" charset="0"/>
              <a:cs typeface="Lucida Sans Unicode" panose="020B0602030504020204" pitchFamily="2" charset="0"/>
            </a:endParaRPr>
          </a:p>
          <a:p>
            <a:pPr algn="l">
              <a:defRPr lang="en-US"/>
            </a:p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0970" y="2180590"/>
            <a:ext cx="6769100" cy="3416300"/>
          </a:xfrm>
          <a:prstGeom prst="rect">
            <a:avLst/>
          </a:prstGeom>
          <a:noFill/>
          <a:ln>
            <a:noFill/>
          </a:ln>
          <a:effectLst/>
        </p:spPr>
        <p:txBody>
          <a:bodyPr vert="horz" wrap="square" lIns="91440" tIns="45720" rIns="91440" bIns="45720" numCol="1" spcCol="215900" anchor="t"/>
          <a:lstStyle/>
          <a:p>
            <a:pPr marL="285750" indent="-285750">
              <a:buFont typeface="Wingdings" panose="05000000000000000000" pitchFamily="2" charset="2"/>
              <a:buChar char="q"/>
              <a:defRPr lang="en-US"/>
            </a:pPr>
            <a:r>
              <a:rPr lang="en-US" cap="none">
                <a:latin typeface="Times New Roman" panose="02020603050405020304" pitchFamily="1" charset="0"/>
                <a:ea typeface="Lucida Sans Unicode" panose="020B0602030504020204" pitchFamily="2" charset="0"/>
                <a:cs typeface="Times New Roman" panose="02020603050405020304" pitchFamily="1" charset="0"/>
              </a:rPr>
              <a:t>In the near future, more advanced function and compact sizes of the modern ventilators.</a:t>
            </a:r>
            <a:endParaRPr lang="en-US" cap="none">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endParaRPr lang="en-US" cap="none">
              <a:latin typeface="Times New Roman" panose="02020603050405020304" pitchFamily="1" charset="0"/>
              <a:ea typeface="Lucida Sans Unicode" panose="020B0602030504020204" pitchFamily="2" charset="0"/>
              <a:cs typeface="Times New Roman" panose="02020603050405020304" pitchFamily="1" charset="0"/>
            </a:endParaRPr>
          </a:p>
          <a:p>
            <a:pPr marL="285750" indent="-285750">
              <a:buFont typeface="Wingdings" panose="05000000000000000000" pitchFamily="2" charset="2"/>
              <a:buChar char="q"/>
              <a:defRPr lang="en-US"/>
            </a:pPr>
            <a:r>
              <a:rPr lang="en-US" cap="none">
                <a:latin typeface="Times New Roman" panose="02020603050405020304" pitchFamily="1" charset="0"/>
                <a:ea typeface="Lucida Sans Unicode" panose="020B0602030504020204" pitchFamily="2" charset="0"/>
                <a:cs typeface="Times New Roman" panose="02020603050405020304" pitchFamily="1" charset="0"/>
              </a:rPr>
              <a:t>It will enable them to effectively ventilate all patients in all settings, invasively or non-invasively.</a:t>
            </a:r>
            <a:endParaRPr lang="en-US" cap="none">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r>
              <a:rPr lang="en-US" cap="none">
                <a:latin typeface="Times New Roman" panose="02020603050405020304" pitchFamily="1" charset="0"/>
                <a:ea typeface="Lucida Sans Unicode" panose="020B0602030504020204" pitchFamily="2" charset="0"/>
                <a:cs typeface="Times New Roman" panose="02020603050405020304" pitchFamily="1" charset="0"/>
              </a:rPr>
              <a:t> </a:t>
            </a:r>
            <a:endParaRPr lang="en-US" cap="none">
              <a:latin typeface="Times New Roman" panose="02020603050405020304" pitchFamily="1" charset="0"/>
              <a:ea typeface="Lucida Sans Unicode" panose="020B0602030504020204" pitchFamily="2" charset="0"/>
              <a:cs typeface="Times New Roman" panose="02020603050405020304" pitchFamily="1" charset="0"/>
            </a:endParaRPr>
          </a:p>
          <a:p>
            <a:pPr marL="285750" indent="-285750">
              <a:buFont typeface="Wingdings" panose="05000000000000000000" pitchFamily="2" charset="2"/>
              <a:buChar char="q"/>
              <a:defRPr lang="en-US"/>
            </a:pPr>
            <a:r>
              <a:rPr lang="en-US" cap="none">
                <a:latin typeface="Times New Roman" panose="02020603050405020304" pitchFamily="1" charset="0"/>
                <a:ea typeface="Lucida Sans Unicode" panose="020B0602030504020204" pitchFamily="2" charset="0"/>
                <a:cs typeface="Times New Roman" panose="02020603050405020304" pitchFamily="1" charset="0"/>
              </a:rPr>
              <a:t>To ensure optimum respiratory care, smart ventilators will better adapt to each different individual’s situation and a patient’s changing condition. </a:t>
            </a:r>
            <a:endParaRPr lang="en-US" cap="none">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endParaRPr lang="en-US" cap="none">
              <a:latin typeface="Times New Roman" panose="02020603050405020304" pitchFamily="1" charset="0"/>
              <a:ea typeface="Lucida Sans Unicode" panose="020B0602030504020204" pitchFamily="2" charset="0"/>
              <a:cs typeface="Times New Roman" panose="02020603050405020304" pitchFamily="1" charset="0"/>
            </a:endParaRPr>
          </a:p>
          <a:p>
            <a:pPr marL="285750" indent="-285750">
              <a:buFont typeface="Wingdings" panose="05000000000000000000" pitchFamily="2" charset="2"/>
              <a:buChar char="q"/>
              <a:defRPr lang="en-US"/>
            </a:pPr>
            <a:r>
              <a:rPr lang="en-US" cap="none">
                <a:latin typeface="Times New Roman" panose="02020603050405020304" pitchFamily="1" charset="0"/>
                <a:ea typeface="Lucida Sans Unicode" panose="020B0602030504020204" pitchFamily="2" charset="0"/>
                <a:cs typeface="Times New Roman" panose="02020603050405020304" pitchFamily="1" charset="0"/>
              </a:rPr>
              <a:t>This will not only reduce complications and sedation but also greatly increase patient comfort and wean patients earlier.</a:t>
            </a:r>
            <a:endParaRPr lang="en-US" cap="none">
              <a:latin typeface="Times New Roman" panose="02020603050405020304" pitchFamily="1" charset="0"/>
              <a:ea typeface="Lucida Sans Unicode" panose="020B0602030504020204" pitchFamily="2" charset="0"/>
              <a:cs typeface="Times New Roman" panose="02020603050405020304" pitchFamily="1" charset="0"/>
            </a:endParaRPr>
          </a:p>
        </p:txBody>
      </p:sp>
      <p:sp>
        <p:nvSpPr>
          <p:cNvPr id="3" name="Rectangle 2"/>
          <p:cNvSpPr/>
          <p:nvPr/>
        </p:nvSpPr>
        <p:spPr>
          <a:xfrm>
            <a:off x="3275965" y="1124585"/>
            <a:ext cx="2766695" cy="584835"/>
          </a:xfrm>
          <a:prstGeom prst="rect">
            <a:avLst/>
          </a:prstGeom>
          <a:noFill/>
          <a:ln>
            <a:noFill/>
          </a:ln>
          <a:effectLst/>
        </p:spPr>
        <p:txBody>
          <a:bodyPr vert="horz" wrap="none" lIns="91440" tIns="45720" rIns="91440" bIns="45720" numCol="1" spcCol="215900" anchor="t"/>
          <a:lstStyle/>
          <a:p>
            <a:pPr algn="ctr">
              <a:defRPr lang="en-US"/>
            </a:pPr>
            <a:r>
              <a:rPr lang="en-US" sz="24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FUTURE SCOPE</a:t>
            </a:r>
            <a:r>
              <a:rPr lang="en-US" sz="32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a:t>
            </a:r>
            <a:r>
              <a:rPr lang="en-US" sz="2400"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 </a:t>
            </a:r>
            <a:endParaRPr lang="en-US" sz="2400"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7"/>
          <p:cNvSpPr>
            <a:spLocks noGrp="1" noChangeArrowheads="1"/>
          </p:cNvSpPr>
          <p:nvPr>
            <p:ph type="body" idx="1"/>
          </p:nvPr>
        </p:nvSpPr>
        <p:spPr>
          <a:xfrm>
            <a:off x="1149350" y="1781810"/>
            <a:ext cx="7454900" cy="4697095"/>
          </a:xfrm>
        </p:spPr>
        <p:txBody>
          <a:bodyPr vert="horz" wrap="square" lIns="91440" tIns="45720" rIns="91440" bIns="45720" numCol="1" spcCol="215900" anchor="t"/>
          <a:lstStyle/>
          <a:p>
            <a:pPr marL="109855" indent="0" algn="just">
              <a:buNone/>
              <a:defRPr lang="en-US"/>
            </a:pP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lgn="just">
              <a:buNone/>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rPr>
              <a:t>The low-cost, easy-to-build non-invasive ventilator performs similarly to a high-quality commercial device, with its open-source hardware description, which will allow for free replication, facilitating application of this life-saving therapy to patients who otherwise could not be treated.</a:t>
            </a: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lgn="just">
              <a:buNone/>
              <a:defRPr lang="en-US"/>
            </a:pP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lgn="just">
              <a:buNone/>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rPr>
              <a:t>Thus, the functionality of the entire system has been tested thoroughly and it is said to function successfully</a:t>
            </a:r>
            <a:r>
              <a:rPr lang="en-US" sz="2400" cap="none">
                <a:latin typeface="Times New Roman" panose="02020603050405020304" pitchFamily="1" charset="0"/>
                <a:ea typeface="Lucida Sans Unicode" panose="020B0602030504020204" pitchFamily="2" charset="0"/>
                <a:cs typeface="Times New Roman" panose="02020603050405020304" pitchFamily="1" charset="0"/>
              </a:rPr>
              <a:t>. </a:t>
            </a:r>
            <a:endParaRPr lang="en-US" sz="2400" cap="none">
              <a:latin typeface="Times New Roman" panose="02020603050405020304" pitchFamily="1" charset="0"/>
              <a:ea typeface="Lucida Sans Unicode" panose="020B0602030504020204" pitchFamily="2" charset="0"/>
              <a:cs typeface="Times New Roman" panose="02020603050405020304" pitchFamily="1" charset="0"/>
            </a:endParaRPr>
          </a:p>
        </p:txBody>
      </p:sp>
      <p:sp>
        <p:nvSpPr>
          <p:cNvPr id="3" name="Title 6"/>
          <p:cNvSpPr>
            <a:spLocks noGrp="1" noChangeArrowheads="1"/>
          </p:cNvSpPr>
          <p:nvPr>
            <p:ph type="title"/>
          </p:nvPr>
        </p:nvSpPr>
        <p:spPr>
          <a:xfrm>
            <a:off x="1149350" y="772795"/>
            <a:ext cx="8229600" cy="1143000"/>
          </a:xfrm>
        </p:spPr>
        <p:txBody>
          <a:bodyPr vert="horz" wrap="square" lIns="91440" tIns="45720" rIns="91440" bIns="45720" numCol="1" spcCol="215900" anchor="ctr"/>
          <a:lstStyle/>
          <a:p>
            <a:pPr>
              <a:spcBef>
                <a:spcPts val="0"/>
              </a:spcBef>
              <a:defRPr lang="en-US" sz="3690" cap="none"/>
            </a:pPr>
            <a:br/>
            <a:br/>
            <a:r>
              <a:rPr lang="en-US" sz="2160" b="0" cap="none">
                <a:solidFill>
                  <a:schemeClr val="tx1"/>
                </a:solidFill>
                <a:latin typeface="Times New Roman" panose="02020603050405020304" pitchFamily="1" charset="0"/>
                <a:ea typeface="Lucida Sans Unicode" panose="020B0602030504020204" pitchFamily="2" charset="0"/>
                <a:cs typeface="Times New Roman" panose="02020603050405020304" pitchFamily="1" charset="0"/>
              </a:rPr>
              <a:t>                                       </a:t>
            </a:r>
            <a:r>
              <a:rPr lang="en-US" sz="2160" cap="none">
                <a:solidFill>
                  <a:schemeClr val="tx1"/>
                </a:solidFill>
                <a:latin typeface="Times New Roman" panose="02020603050405020304" pitchFamily="1" charset="0"/>
                <a:ea typeface="Lucida Sans Unicode" panose="020B0602030504020204" pitchFamily="2" charset="0"/>
                <a:cs typeface="Times New Roman" panose="02020603050405020304" pitchFamily="1" charset="0"/>
              </a:rPr>
              <a:t>    </a:t>
            </a:r>
            <a:endParaRPr lang="en-US" sz="2160" b="0" cap="none">
              <a:solidFill>
                <a:schemeClr val="tx1"/>
              </a:solidFill>
              <a:latin typeface="Times New Roman" panose="02020603050405020304" pitchFamily="1" charset="0"/>
              <a:ea typeface="Lucida Sans Unicode" panose="020B0602030504020204" pitchFamily="2" charset="0"/>
              <a:cs typeface="Times New Roman" panose="02020603050405020304" pitchFamily="1" charset="0"/>
            </a:endParaRPr>
          </a:p>
        </p:txBody>
      </p:sp>
      <p:sp>
        <p:nvSpPr>
          <p:cNvPr id="4" name="Rectangle 1"/>
          <p:cNvSpPr/>
          <p:nvPr/>
        </p:nvSpPr>
        <p:spPr>
          <a:xfrm>
            <a:off x="3466465" y="1209040"/>
            <a:ext cx="2417445" cy="584835"/>
          </a:xfrm>
          <a:prstGeom prst="rect">
            <a:avLst/>
          </a:prstGeom>
          <a:noFill/>
          <a:ln>
            <a:noFill/>
          </a:ln>
          <a:effectLst/>
        </p:spPr>
        <p:txBody>
          <a:bodyPr vert="horz" wrap="square" lIns="91440" tIns="45720" rIns="91440" bIns="45720" numCol="1" spcCol="215900" anchor="t"/>
          <a:lstStyle/>
          <a:p>
            <a:pPr algn="ctr">
              <a:defRPr lang="en-US"/>
            </a:pPr>
            <a:r>
              <a:rPr lang="en-US" sz="24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CONCLUSION</a:t>
            </a:r>
            <a:r>
              <a:rPr lang="en-US" sz="32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a:t>
            </a:r>
            <a:endParaRPr lang="en-US" sz="3200" b="1" cap="none">
              <a:solidFill>
                <a:srgbClr val="000000"/>
              </a:solidFill>
              <a:effectLst>
                <a:outerShdw dist="63500" dir="36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noChangeArrowheads="1"/>
          </p:cNvSpPr>
          <p:nvPr>
            <p:ph type="body" idx="1"/>
          </p:nvPr>
        </p:nvSpPr>
        <p:spPr>
          <a:xfrm>
            <a:off x="611505" y="980440"/>
            <a:ext cx="8065135" cy="6706870"/>
          </a:xfrm>
        </p:spPr>
        <p:txBody>
          <a:bodyPr/>
          <a:lstStyle/>
          <a:p>
            <a:pPr marL="0" indent="0" algn="ctr">
              <a:spcBef>
                <a:spcPts val="0"/>
              </a:spcBef>
              <a:buNone/>
              <a:defRPr lang="en-US"/>
            </a:pPr>
            <a:r>
              <a:rPr lang="en-US" sz="28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REFERENCE</a:t>
            </a:r>
            <a:r>
              <a:rPr lang="en-US" sz="36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a:t>
            </a:r>
            <a:endParaRPr lang="en-US" sz="36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endParaRPr>
          </a:p>
          <a:p>
            <a:pPr marL="0" indent="0" algn="ctr">
              <a:spcBef>
                <a:spcPts val="0"/>
              </a:spcBef>
              <a:buNone/>
              <a:defRPr lang="en-US"/>
            </a:pPr>
          </a:p>
          <a:p>
            <a:pPr marL="0" indent="0" algn="ctr">
              <a:spcBef>
                <a:spcPts val="0"/>
              </a:spcBef>
              <a:buNone/>
              <a:defRPr lang="en-US" cap="none">
                <a:latin typeface="Times New Roman" panose="02020603050405020304" pitchFamily="1" charset="0"/>
                <a:ea typeface="Lucida Sans Unicode" panose="020B0602030504020204" pitchFamily="2" charset="0"/>
                <a:cs typeface="Times New Roman" panose="02020603050405020304" pitchFamily="1" charset="0"/>
              </a:defRPr>
            </a:pPr>
          </a:p>
          <a:p>
            <a:pPr marL="624205" indent="-514350" algn="just">
              <a:buFontTx/>
              <a:buAutoNum type="arabicPeriod"/>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hlinkClick r:id="rId1"/>
              </a:rPr>
              <a:t>https://www.webmd.com/lung/coronavirus-ventilators</a:t>
            </a:r>
            <a:r>
              <a:rPr lang="en-US" sz="2000" cap="none">
                <a:latin typeface="Times New Roman" panose="02020603050405020304" pitchFamily="1" charset="0"/>
                <a:ea typeface="Lucida Sans Unicode" panose="020B0602030504020204" pitchFamily="2" charset="0"/>
                <a:cs typeface="Times New Roman" panose="02020603050405020304" pitchFamily="1" charset="0"/>
              </a:rPr>
              <a:t> [6]</a:t>
            </a: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624205" indent="-514350" algn="just">
              <a:buFontTx/>
              <a:buAutoNum type="arabicPeriod"/>
              <a:defRPr lang="en-US"/>
            </a:pP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624205" indent="-514350" algn="just">
              <a:buFontTx/>
              <a:buAutoNum type="arabicPeriod"/>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hlinkClick r:id="rId2"/>
              </a:rPr>
              <a:t>https://journals.lww.com/ccejournal/fulltext/2020/12000/a_novel_low_cost_ventilator_for_use_in_a_worldwide.13.aspx</a:t>
            </a:r>
            <a:r>
              <a:rPr lang="en-US" sz="2000" cap="none">
                <a:latin typeface="Times New Roman" panose="02020603050405020304" pitchFamily="1" charset="0"/>
                <a:ea typeface="Lucida Sans Unicode" panose="020B0602030504020204" pitchFamily="2" charset="0"/>
                <a:cs typeface="Times New Roman" panose="02020603050405020304" pitchFamily="1" charset="0"/>
              </a:rPr>
              <a:t> [7]</a:t>
            </a: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624205" indent="-514350" algn="just">
              <a:buFontTx/>
              <a:buAutoNum type="arabicPeriod"/>
              <a:defRPr lang="en-US"/>
            </a:pP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624205" indent="-514350" algn="just">
              <a:buFontTx/>
              <a:buAutoNum type="arabicPeriod"/>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hlinkClick r:id="rId3"/>
              </a:rPr>
              <a:t>https://erj.ersjournals.com/content/55/6/2000846</a:t>
            </a:r>
            <a:r>
              <a:rPr lang="en-US" sz="2000" cap="none">
                <a:latin typeface="Times New Roman" panose="02020603050405020304" pitchFamily="1" charset="0"/>
                <a:ea typeface="Lucida Sans Unicode" panose="020B0602030504020204" pitchFamily="2" charset="0"/>
                <a:cs typeface="Times New Roman" panose="02020603050405020304" pitchFamily="1" charset="0"/>
              </a:rPr>
              <a:t> [8]</a:t>
            </a: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lgn="just">
              <a:buNone/>
              <a:defRPr lang="en-US"/>
            </a:pP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267585" y="3284855"/>
            <a:ext cx="4681855" cy="923290"/>
          </a:xfrm>
          <a:prstGeom prst="rect">
            <a:avLst/>
          </a:prstGeom>
          <a:noFill/>
          <a:ln>
            <a:noFill/>
          </a:ln>
          <a:effectLst/>
        </p:spPr>
        <p:txBody>
          <a:bodyPr vert="horz" wrap="square" lIns="91440" tIns="45720" rIns="91440" bIns="45720" numCol="1" spcCol="215900" anchor="t"/>
          <a:lstStyle/>
          <a:p>
            <a:pPr algn="ctr">
              <a:defRPr lang="en-US"/>
            </a:pPr>
            <a:r>
              <a:rPr lang="en-US" sz="5400" i="1" cap="none">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THANK YOU!</a:t>
            </a:r>
            <a:endParaRPr lang="en-US" sz="5400" i="1" cap="none">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noChangeArrowheads="1"/>
          </p:cNvSpPr>
          <p:nvPr>
            <p:ph type="body" idx="1"/>
          </p:nvPr>
        </p:nvSpPr>
        <p:spPr>
          <a:xfrm>
            <a:off x="845820" y="1722120"/>
            <a:ext cx="8482330" cy="4769485"/>
          </a:xfrm>
        </p:spPr>
        <p:txBody>
          <a:bodyPr vert="horz" wrap="square" lIns="91440" tIns="45720" rIns="91440" bIns="45720" numCol="1" spcCol="215900" anchor="t"/>
          <a:lstStyle/>
          <a:p>
            <a:pPr marL="109855" indent="0">
              <a:buNone/>
              <a:defRPr lang="en-US"/>
            </a:pPr>
            <a:r>
              <a:rPr lang="en-US" sz="2400" cap="none">
                <a:latin typeface="Times New Roman" panose="02020603050405020304" pitchFamily="1" charset="0"/>
                <a:ea typeface="Lucida Sans Unicode" panose="020B0602030504020204" pitchFamily="2" charset="0"/>
                <a:cs typeface="Times New Roman" panose="02020603050405020304" pitchFamily="1" charset="0"/>
              </a:rPr>
              <a:t>    </a:t>
            </a:r>
            <a:endParaRPr lang="en-US" sz="24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buNone/>
              <a:defRPr lang="en-US"/>
            </a:pPr>
            <a:r>
              <a:rPr lang="en-US" sz="2400" cap="none">
                <a:latin typeface="Times New Roman" panose="02020603050405020304" pitchFamily="1" charset="0"/>
                <a:ea typeface="Lucida Sans Unicode" panose="020B0602030504020204" pitchFamily="2" charset="0"/>
                <a:cs typeface="Times New Roman" panose="02020603050405020304" pitchFamily="1" charset="0"/>
              </a:rPr>
              <a:t>    1.  Introduction</a:t>
            </a:r>
            <a:endParaRPr lang="en-US" sz="24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buNone/>
              <a:defRPr lang="en-US"/>
            </a:pPr>
            <a:r>
              <a:rPr lang="en-US" sz="2400" cap="none">
                <a:latin typeface="Times New Roman" panose="02020603050405020304" pitchFamily="1" charset="0"/>
                <a:ea typeface="Lucida Sans Unicode" panose="020B0602030504020204" pitchFamily="2" charset="0"/>
                <a:cs typeface="Times New Roman" panose="02020603050405020304" pitchFamily="1" charset="0"/>
              </a:rPr>
              <a:t>    2.  Components</a:t>
            </a:r>
            <a:endParaRPr lang="en-US" sz="24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buNone/>
              <a:defRPr lang="en-US"/>
            </a:pPr>
            <a:r>
              <a:rPr lang="en-US" sz="2400" cap="none">
                <a:latin typeface="Times New Roman" panose="02020603050405020304" pitchFamily="1" charset="0"/>
                <a:ea typeface="Lucida Sans Unicode" panose="020B0602030504020204" pitchFamily="2" charset="0"/>
                <a:cs typeface="Times New Roman" panose="02020603050405020304" pitchFamily="1" charset="0"/>
              </a:rPr>
              <a:t>    3.  Circuit Diagram</a:t>
            </a:r>
            <a:endParaRPr lang="en-US" sz="24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buNone/>
              <a:defRPr lang="en-US"/>
            </a:pPr>
            <a:r>
              <a:rPr lang="en-US" sz="2400" cap="none">
                <a:latin typeface="Times New Roman" panose="02020603050405020304" pitchFamily="1" charset="0"/>
                <a:ea typeface="Lucida Sans Unicode" panose="020B0602030504020204" pitchFamily="2" charset="0"/>
                <a:cs typeface="Times New Roman" panose="02020603050405020304" pitchFamily="1" charset="0"/>
              </a:rPr>
              <a:t>    4.  Working of The Life Saving Ventilator (TLSV)</a:t>
            </a:r>
            <a:endParaRPr lang="en-US" sz="24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buNone/>
              <a:defRPr lang="en-US"/>
            </a:pPr>
            <a:r>
              <a:rPr lang="en-US" sz="2400" cap="none">
                <a:latin typeface="Times New Roman" panose="02020603050405020304" pitchFamily="1" charset="0"/>
                <a:ea typeface="Lucida Sans Unicode" panose="020B0602030504020204" pitchFamily="2" charset="0"/>
                <a:cs typeface="Times New Roman" panose="02020603050405020304" pitchFamily="1" charset="0"/>
              </a:rPr>
              <a:t>    5.  Block Diagram</a:t>
            </a:r>
            <a:endParaRPr lang="en-US" sz="24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buNone/>
              <a:defRPr lang="en-US"/>
            </a:pPr>
            <a:r>
              <a:rPr lang="en-US" sz="2400" cap="none">
                <a:latin typeface="Times New Roman" panose="02020603050405020304" pitchFamily="1" charset="0"/>
                <a:ea typeface="Lucida Sans Unicode" panose="020B0602030504020204" pitchFamily="2" charset="0"/>
                <a:cs typeface="Times New Roman" panose="02020603050405020304" pitchFamily="1" charset="0"/>
              </a:rPr>
              <a:t>    6.  Applications </a:t>
            </a:r>
            <a:endParaRPr lang="en-US" sz="24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buNone/>
              <a:defRPr lang="en-US"/>
            </a:pPr>
            <a:r>
              <a:rPr lang="en-US" sz="2400" cap="none">
                <a:latin typeface="Times New Roman" panose="02020603050405020304" pitchFamily="1" charset="0"/>
                <a:ea typeface="Lucida Sans Unicode" panose="020B0602030504020204" pitchFamily="2" charset="0"/>
                <a:cs typeface="Times New Roman" panose="02020603050405020304" pitchFamily="1" charset="0"/>
              </a:rPr>
              <a:t>    7.  Objectives </a:t>
            </a:r>
            <a:endParaRPr lang="en-US" sz="24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buNone/>
              <a:defRPr lang="en-US"/>
            </a:pPr>
            <a:r>
              <a:rPr lang="en-US" sz="2400" cap="none">
                <a:latin typeface="Times New Roman" panose="02020603050405020304" pitchFamily="1" charset="0"/>
                <a:ea typeface="Lucida Sans Unicode" panose="020B0602030504020204" pitchFamily="2" charset="0"/>
                <a:cs typeface="Times New Roman" panose="02020603050405020304" pitchFamily="1" charset="0"/>
              </a:rPr>
              <a:t>    8.  Future Scope</a:t>
            </a:r>
            <a:endParaRPr lang="en-US" sz="24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buNone/>
              <a:defRPr lang="en-US"/>
            </a:pPr>
            <a:r>
              <a:rPr lang="en-US" sz="2400" cap="none">
                <a:latin typeface="Times New Roman" panose="02020603050405020304" pitchFamily="1" charset="0"/>
                <a:ea typeface="Lucida Sans Unicode" panose="020B0602030504020204" pitchFamily="2" charset="0"/>
                <a:cs typeface="Times New Roman" panose="02020603050405020304" pitchFamily="1" charset="0"/>
              </a:rPr>
              <a:t>    9.  Conclusion </a:t>
            </a:r>
            <a:endParaRPr lang="en-US" sz="24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buNone/>
              <a:defRPr lang="en-US"/>
            </a:pPr>
            <a:r>
              <a:rPr lang="en-US" sz="2400" cap="none">
                <a:latin typeface="Times New Roman" panose="02020603050405020304" pitchFamily="1" charset="0"/>
                <a:ea typeface="Lucida Sans Unicode" panose="020B0602030504020204" pitchFamily="2" charset="0"/>
                <a:cs typeface="Times New Roman" panose="02020603050405020304" pitchFamily="1" charset="0"/>
              </a:rPr>
              <a:t>   10.  Reference </a:t>
            </a:r>
            <a:endParaRPr lang="en-US" sz="2400" cap="none">
              <a:latin typeface="Times New Roman" panose="02020603050405020304" pitchFamily="1" charset="0"/>
              <a:ea typeface="Lucida Sans Unicode" panose="020B0602030504020204" pitchFamily="2" charset="0"/>
              <a:cs typeface="Times New Roman" panose="02020603050405020304" pitchFamily="1" charset="0"/>
            </a:endParaRPr>
          </a:p>
          <a:p>
            <a:pPr marL="109855" indent="0">
              <a:buNone/>
              <a:defRPr lang="en-US" sz="2400" cap="none">
                <a:latin typeface="Times New Roman" panose="02020603050405020304" pitchFamily="1" charset="0"/>
                <a:ea typeface="Lucida Sans Unicode" panose="020B0602030504020204" pitchFamily="2" charset="0"/>
                <a:cs typeface="Times New Roman" panose="02020603050405020304" pitchFamily="1" charset="0"/>
              </a:defRPr>
            </a:pPr>
          </a:p>
          <a:p>
            <a:pPr>
              <a:buFont typeface="Arial" panose="020B0604020202020204" pitchFamily="34" charset="0"/>
              <a:buChar char="•"/>
              <a:defRPr lang="en-US"/>
            </a:pPr>
            <a:endParaRPr lang="en-US" sz="2400" cap="none"/>
          </a:p>
        </p:txBody>
      </p:sp>
      <p:sp>
        <p:nvSpPr>
          <p:cNvPr id="3" name="Rectangle 5"/>
          <p:cNvSpPr/>
          <p:nvPr/>
        </p:nvSpPr>
        <p:spPr>
          <a:xfrm>
            <a:off x="3347720" y="980440"/>
            <a:ext cx="2448560" cy="584835"/>
          </a:xfrm>
          <a:prstGeom prst="rect">
            <a:avLst/>
          </a:prstGeom>
          <a:noFill/>
          <a:ln>
            <a:noFill/>
          </a:ln>
          <a:effectLst/>
        </p:spPr>
        <p:txBody>
          <a:bodyPr vert="horz" wrap="square" lIns="91440" tIns="45720" rIns="91440" bIns="45720" numCol="1" spcCol="215900" anchor="t"/>
          <a:lstStyle/>
          <a:p>
            <a:pPr algn="ctr">
              <a:defRPr lang="en-US"/>
            </a:pPr>
            <a:r>
              <a:rPr lang="en-US" sz="24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CONTENT</a:t>
            </a:r>
            <a:r>
              <a:rPr lang="en-US" sz="32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a:t>
            </a:r>
            <a:endParaRPr lang="en-US" sz="3200" b="1" cap="none">
              <a:solidFill>
                <a:srgbClr val="000000"/>
              </a:solidFill>
              <a:effectLst>
                <a:outerShdw dist="63500" dir="36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noChangeArrowheads="1"/>
          </p:cNvSpPr>
          <p:nvPr>
            <p:ph type="body" idx="1"/>
          </p:nvPr>
        </p:nvSpPr>
        <p:spPr>
          <a:xfrm>
            <a:off x="107315" y="2132965"/>
            <a:ext cx="4680585" cy="4896485"/>
          </a:xfrm>
        </p:spPr>
        <p:txBody>
          <a:bodyPr vert="horz" wrap="square" lIns="91440" tIns="45720" rIns="91440" bIns="45720" numCol="1" spcCol="215900" anchor="t"/>
          <a:lstStyle/>
          <a:p>
            <a:pPr>
              <a:buFont typeface="Wingdings" panose="05000000000000000000" pitchFamily="2" charset="2"/>
              <a:buChar char="q"/>
              <a:defRPr lang="en-US"/>
            </a:pPr>
            <a:r>
              <a:rPr lang="en-US" sz="1800" cap="none">
                <a:latin typeface="Times New Roman" panose="02020603050405020304" pitchFamily="1" charset="0"/>
                <a:ea typeface="Lucida Sans Unicode" panose="020B0602030504020204" pitchFamily="2" charset="0"/>
                <a:cs typeface="Times New Roman" panose="02020603050405020304" pitchFamily="1" charset="0"/>
              </a:rPr>
              <a:t>A ventilator is a machine that provides mechanical ventilation by moving breathable air into and out of the lungs, to deliver breaths to a patient who is physically unable to breathe, or breathing insufficiently. </a:t>
            </a:r>
            <a:endParaRPr lang="en-US" sz="1800" cap="none">
              <a:latin typeface="Times New Roman" panose="02020603050405020304" pitchFamily="1" charset="0"/>
              <a:ea typeface="Lucida Sans Unicode" panose="020B0602030504020204" pitchFamily="2" charset="0"/>
              <a:cs typeface="Times New Roman" panose="02020603050405020304" pitchFamily="1" charset="0"/>
            </a:endParaRPr>
          </a:p>
          <a:p>
            <a:pPr>
              <a:buFont typeface="Wingdings" panose="05000000000000000000" pitchFamily="2" charset="2"/>
              <a:buChar char="q"/>
              <a:defRPr lang="en-US"/>
            </a:pPr>
            <a:r>
              <a:rPr lang="en-US" sz="1800" cap="none">
                <a:latin typeface="Times New Roman" panose="02020603050405020304" pitchFamily="1" charset="0"/>
                <a:ea typeface="Lucida Sans Unicode" panose="020B0602030504020204" pitchFamily="2" charset="0"/>
                <a:cs typeface="Times New Roman" panose="02020603050405020304" pitchFamily="1" charset="0"/>
              </a:rPr>
              <a:t>Ventilators are computerized microprocessor-controlled machines, but patients can also be ventilated with a simple, hand-operated bag valve mask. </a:t>
            </a:r>
            <a:endParaRPr lang="en-US" sz="1800" cap="none">
              <a:latin typeface="Times New Roman" panose="02020603050405020304" pitchFamily="1" charset="0"/>
              <a:ea typeface="Lucida Sans Unicode" panose="020B0602030504020204" pitchFamily="2" charset="0"/>
              <a:cs typeface="Times New Roman" panose="02020603050405020304" pitchFamily="1" charset="0"/>
            </a:endParaRPr>
          </a:p>
          <a:p>
            <a:pPr>
              <a:buFont typeface="Wingdings" panose="05000000000000000000" pitchFamily="2" charset="2"/>
              <a:buChar char="q"/>
              <a:defRPr lang="en-US"/>
            </a:pPr>
            <a:r>
              <a:rPr lang="en-US" sz="1800" cap="none">
                <a:latin typeface="Times New Roman" panose="02020603050405020304" pitchFamily="1" charset="0"/>
                <a:ea typeface="Lucida Sans Unicode" panose="020B0602030504020204" pitchFamily="2" charset="0"/>
                <a:cs typeface="Times New Roman" panose="02020603050405020304" pitchFamily="1" charset="0"/>
              </a:rPr>
              <a:t>Ventilators are chiefly used in intensive-care medicine.</a:t>
            </a:r>
            <a:endParaRPr lang="en-US" sz="1800" cap="none">
              <a:latin typeface="Times New Roman" panose="02020603050405020304" pitchFamily="1" charset="0"/>
              <a:ea typeface="Lucida Sans Unicode" panose="020B0602030504020204" pitchFamily="2" charset="0"/>
              <a:cs typeface="Times New Roman" panose="02020603050405020304" pitchFamily="1" charset="0"/>
            </a:endParaRPr>
          </a:p>
          <a:p>
            <a:pPr>
              <a:buFont typeface="Wingdings" panose="05000000000000000000" pitchFamily="2" charset="2"/>
              <a:buChar char="q"/>
              <a:defRPr lang="en-US"/>
            </a:pPr>
            <a:r>
              <a:rPr lang="en-US" sz="1800" cap="none">
                <a:latin typeface="Times New Roman" panose="02020603050405020304" pitchFamily="1" charset="0"/>
                <a:ea typeface="Lucida Sans Unicode" panose="020B0602030504020204" pitchFamily="2" charset="0"/>
                <a:cs typeface="Times New Roman" panose="02020603050405020304" pitchFamily="1" charset="0"/>
              </a:rPr>
              <a:t>Ventilators are sometimes called "respirators", a term commonly used for them in the 1950s. </a:t>
            </a:r>
            <a:endParaRPr lang="en-US" sz="1800" cap="none">
              <a:latin typeface="Times New Roman" panose="02020603050405020304" pitchFamily="1" charset="0"/>
              <a:ea typeface="Lucida Sans Unicode" panose="020B0602030504020204" pitchFamily="2" charset="0"/>
              <a:cs typeface="Times New Roman" panose="02020603050405020304" pitchFamily="1" charset="0"/>
            </a:endParaRPr>
          </a:p>
        </p:txBody>
      </p:sp>
      <p:sp>
        <p:nvSpPr>
          <p:cNvPr id="3" name="Rectangle 7"/>
          <p:cNvSpPr/>
          <p:nvPr/>
        </p:nvSpPr>
        <p:spPr>
          <a:xfrm>
            <a:off x="-828675" y="1196975"/>
            <a:ext cx="8909050" cy="584835"/>
          </a:xfrm>
          <a:prstGeom prst="rect">
            <a:avLst/>
          </a:prstGeom>
          <a:noFill/>
          <a:ln>
            <a:noFill/>
          </a:ln>
          <a:effectLst/>
        </p:spPr>
        <p:txBody>
          <a:bodyPr vert="horz" wrap="square" lIns="91440" tIns="45720" rIns="91440" bIns="45720" numCol="1" spcCol="215900" anchor="t"/>
          <a:lstStyle/>
          <a:p>
            <a:pPr algn="ctr">
              <a:defRPr lang="en-US"/>
            </a:pPr>
            <a:r>
              <a:rPr lang="en-US" sz="2400" b="1" cap="none">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                           INTRODUCTION</a:t>
            </a:r>
            <a:r>
              <a:rPr lang="en-US" sz="3200" b="1" cap="none">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a:t>
            </a:r>
            <a:endParaRPr lang="en-US" sz="3200" b="1" cap="none">
              <a:effectLst>
                <a:outerShdw dist="63500" dir="3600000" algn="tl" rotWithShape="0">
                  <a:srgbClr val="000000">
                    <a:alpha val="40000"/>
                  </a:srgbClr>
                </a:outerShdw>
              </a:effectLst>
            </a:endParaRPr>
          </a:p>
        </p:txBody>
      </p:sp>
      <p:pic>
        <p:nvPicPr>
          <p:cNvPr id="4" name="Picture1"/>
          <p:cNvPicPr>
            <a:picLocks noChangeAspect="1"/>
          </p:cNvPicPr>
          <p:nvPr/>
        </p:nvPicPr>
        <p:blipFill>
          <a:blip r:embed="rId1"/>
          <a:stretch>
            <a:fillRect/>
          </a:stretch>
        </p:blipFill>
        <p:spPr>
          <a:xfrm>
            <a:off x="4951095" y="2807335"/>
            <a:ext cx="4018280" cy="3013710"/>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type="body" idx="1"/>
          </p:nvPr>
        </p:nvSpPr>
        <p:spPr>
          <a:xfrm>
            <a:off x="611505" y="764540"/>
            <a:ext cx="9166860" cy="6473190"/>
          </a:xfrm>
          <a:ln>
            <a:noFill/>
          </a:ln>
          <a:effectLst>
            <a:reflection stA="52000" endPos="35000" dir="5400000" sy="-100000" rotWithShape="0"/>
          </a:effectLst>
        </p:spPr>
        <p:txBody>
          <a:bodyPr vert="horz" wrap="square" lIns="91440" tIns="45720" rIns="91440" bIns="45720" numCol="1" spcCol="215900" anchor="t"/>
          <a:lstStyle/>
          <a:p>
            <a:pPr marL="109855" indent="0">
              <a:buNone/>
              <a:defRPr lang="en-US"/>
            </a:pPr>
            <a:r>
              <a:rPr lang="en-US" sz="2400" b="1" cap="none">
                <a:latin typeface="Times New Roman" panose="02020603050405020304" pitchFamily="1" charset="0"/>
                <a:ea typeface="Lucida Sans Unicode" panose="020B0602030504020204" pitchFamily="2" charset="0"/>
                <a:cs typeface="Times New Roman" panose="02020603050405020304" pitchFamily="1" charset="0"/>
              </a:rPr>
              <a:t>                                   COMPONENTS</a:t>
            </a:r>
            <a:r>
              <a:rPr lang="en-US" sz="3200" b="1" cap="none">
                <a:latin typeface="Times New Roman" panose="02020603050405020304" pitchFamily="1" charset="0"/>
                <a:ea typeface="Lucida Sans Unicode" panose="020B0602030504020204" pitchFamily="2" charset="0"/>
                <a:cs typeface="Times New Roman" panose="02020603050405020304" pitchFamily="1" charset="0"/>
              </a:rPr>
              <a:t>:</a:t>
            </a:r>
            <a:endParaRPr lang="en-US" sz="3200" b="1" cap="none">
              <a:latin typeface="Times New Roman" panose="02020603050405020304" pitchFamily="1" charset="0"/>
              <a:ea typeface="Lucida Sans Unicode" panose="020B0602030504020204" pitchFamily="2" charset="0"/>
              <a:cs typeface="Times New Roman" panose="02020603050405020304" pitchFamily="1" charset="0"/>
            </a:endParaRPr>
          </a:p>
        </p:txBody>
      </p:sp>
      <p:pic>
        <p:nvPicPr>
          <p:cNvPr id="3" name="Picture 3"/>
          <p:cNvPicPr>
            <a:picLocks noChangeAspect="1"/>
          </p:cNvPicPr>
          <p:nvPr/>
        </p:nvPicPr>
        <p:blipFill>
          <a:blip r:embed="rId1"/>
          <a:stretch>
            <a:fillRect/>
          </a:stretch>
        </p:blipFill>
        <p:spPr>
          <a:xfrm>
            <a:off x="6066155" y="2564765"/>
            <a:ext cx="2117090" cy="1944370"/>
          </a:xfrm>
          <a:prstGeom prst="ellipse">
            <a:avLst/>
          </a:prstGeom>
          <a:noFill/>
          <a:ln w="63500" cap="flat" cmpd="sng" algn="ctr">
            <a:solidFill>
              <a:srgbClr val="333333"/>
            </a:solidFill>
            <a:prstDash val="solid"/>
            <a:headEnd type="none"/>
            <a:tailEnd type="none"/>
          </a:ln>
          <a:effectLst>
            <a:outerShdw blurRad="381000" dist="292100" dir="5400000" sx="-80000" sy="-1800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Rectangle 8"/>
          <p:cNvSpPr/>
          <p:nvPr/>
        </p:nvSpPr>
        <p:spPr>
          <a:xfrm>
            <a:off x="1331595" y="1340485"/>
            <a:ext cx="4014470" cy="6145530"/>
          </a:xfrm>
          <a:prstGeom prst="rect">
            <a:avLst/>
          </a:prstGeom>
          <a:noFill/>
          <a:ln>
            <a:noFill/>
          </a:ln>
          <a:effectLst/>
        </p:spPr>
        <p:txBody>
          <a:bodyPr vert="horz" wrap="square" lIns="91440" tIns="45720" rIns="91440" bIns="45720" numCol="1" spcCol="215900" anchor="t"/>
          <a:lstStyle/>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1.   Atmega Processor</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2.   Blood Oxygen Sensor</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3.   Pressure Sensor</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4.   Servo Motor</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5.   Breather Mask</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6.   Air Breather Bag</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7.   Push Rods</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8.   LCD Display IC (16*4)</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9.   Vtg Regulator IC</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10. Cables and Connectors</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11. Transformer/ Adapter</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12. Buzzer</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13. Push Buttons</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14. LED</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r>
              <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rPr>
              <a:t>15. Gear Mechanism</a:t>
            </a: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a:p>
            <a:pPr marL="109855">
              <a:spcBef>
                <a:spcPts val="400"/>
              </a:spcBef>
              <a:defRPr lang="en-US"/>
            </a:pPr>
            <a:endParaRPr lang="en-US" sz="2000" cap="none">
              <a:solidFill>
                <a:srgbClr val="000000"/>
              </a:solidFill>
              <a:latin typeface="Times New Roman" panose="02020603050405020304" pitchFamily="1" charset="0"/>
              <a:ea typeface="Lucida Sans Unicode" panose="020B0602030504020204" pitchFamily="2" charset="0"/>
              <a:cs typeface="Times New Roman" panose="02020603050405020304" pitchFamily="1"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p:nvPr/>
        </p:nvSpPr>
        <p:spPr>
          <a:xfrm>
            <a:off x="1187450" y="1237615"/>
            <a:ext cx="8229600" cy="1143000"/>
          </a:xfrm>
          <a:prstGeom prst="rect">
            <a:avLst/>
          </a:prstGeom>
          <a:noFill/>
          <a:ln>
            <a:noFill/>
          </a:ln>
          <a:effectLst/>
        </p:spPr>
        <p:txBody>
          <a:bodyPr vert="horz" wrap="square" lIns="91440" tIns="45720" rIns="91440" bIns="45720" numCol="1" spcCol="215900" anchor="ctr"/>
          <a:lstStyle>
            <a:lvl1pPr algn="l">
              <a:spcBef>
                <a:spcPts val="0"/>
              </a:spcBef>
              <a:buNone/>
              <a:defRPr lang="en-US" sz="4100" b="1" kern="1" cap="none">
                <a:solidFill>
                  <a:schemeClr val="tx2"/>
                </a:solidFill>
                <a:effectLst>
                  <a:outerShdw dist="63500" dir="3600000" algn="tl" rotWithShape="0">
                    <a:srgbClr val="000000">
                      <a:alpha val="40000"/>
                    </a:srgbClr>
                  </a:outerShdw>
                </a:effectLst>
                <a:latin typeface="Lucida Sans Unicode" panose="020B0602030504020204" pitchFamily="2" charset="0"/>
                <a:ea typeface="Lucida Sans Unicode" panose="020B0602030504020204" pitchFamily="2" charset="0"/>
                <a:cs typeface="Lucida Sans Unicode" panose="020B0602030504020204" pitchFamily="2"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lnSpc>
                <a:spcPct val="80000"/>
              </a:lnSpc>
              <a:spcBef>
                <a:spcPts val="0"/>
              </a:spcBef>
              <a:defRPr lang="en-US" sz="1515" cap="none"/>
            </a:pPr>
            <a:r>
              <a:rPr lang="en-US" sz="890" cap="none">
                <a:latin typeface="Times New Roman" panose="02020603050405020304" pitchFamily="1" charset="0"/>
                <a:ea typeface="Lucida Sans Unicode" panose="020B0602030504020204" pitchFamily="2" charset="0"/>
                <a:cs typeface="Times New Roman" panose="02020603050405020304" pitchFamily="1" charset="0"/>
              </a:rPr>
              <a:t>                </a:t>
            </a:r>
            <a:br>
              <a:rPr lang="en-US" sz="890" cap="none">
                <a:latin typeface="Times New Roman" panose="02020603050405020304" pitchFamily="1" charset="0"/>
                <a:ea typeface="Lucida Sans Unicode" panose="020B0602030504020204" pitchFamily="2" charset="0"/>
                <a:cs typeface="Times New Roman" panose="02020603050405020304" pitchFamily="1" charset="0"/>
              </a:rPr>
            </a:br>
            <a:br>
              <a:rPr lang="en-US" sz="890" cap="none">
                <a:latin typeface="Times New Roman" panose="02020603050405020304" pitchFamily="1" charset="0"/>
                <a:ea typeface="Lucida Sans Unicode" panose="020B0602030504020204" pitchFamily="2" charset="0"/>
                <a:cs typeface="Times New Roman" panose="02020603050405020304" pitchFamily="1" charset="0"/>
              </a:rPr>
            </a:br>
            <a:br>
              <a:rPr lang="en-US" sz="890" cap="none">
                <a:latin typeface="Times New Roman" panose="02020603050405020304" pitchFamily="1" charset="0"/>
                <a:ea typeface="Lucida Sans Unicode" panose="020B0602030504020204" pitchFamily="2" charset="0"/>
                <a:cs typeface="Times New Roman" panose="02020603050405020304" pitchFamily="1" charset="0"/>
              </a:rPr>
            </a:br>
            <a:br>
              <a:rPr lang="en-US" sz="890" cap="none">
                <a:latin typeface="Times New Roman" panose="02020603050405020304" pitchFamily="1" charset="0"/>
                <a:ea typeface="Lucida Sans Unicode" panose="020B0602030504020204" pitchFamily="2" charset="0"/>
                <a:cs typeface="Times New Roman" panose="02020603050405020304" pitchFamily="1" charset="0"/>
              </a:rPr>
            </a:br>
            <a:br>
              <a:rPr lang="en-US" sz="890" cap="none">
                <a:latin typeface="Times New Roman" panose="02020603050405020304" pitchFamily="1" charset="0"/>
                <a:ea typeface="Lucida Sans Unicode" panose="020B0602030504020204" pitchFamily="2" charset="0"/>
                <a:cs typeface="Times New Roman" panose="02020603050405020304" pitchFamily="1" charset="0"/>
              </a:rPr>
            </a:br>
            <a:br>
              <a:rPr lang="en-US" sz="890" cap="none">
                <a:latin typeface="Times New Roman" panose="02020603050405020304" pitchFamily="1" charset="0"/>
                <a:ea typeface="Lucida Sans Unicode" panose="020B0602030504020204" pitchFamily="2" charset="0"/>
                <a:cs typeface="Times New Roman" panose="02020603050405020304" pitchFamily="1" charset="0"/>
              </a:rPr>
            </a:br>
            <a:br>
              <a:rPr lang="en-US" sz="890" cap="none">
                <a:latin typeface="Times New Roman" panose="02020603050405020304" pitchFamily="1" charset="0"/>
                <a:ea typeface="Lucida Sans Unicode" panose="020B0602030504020204" pitchFamily="2" charset="0"/>
                <a:cs typeface="Times New Roman" panose="02020603050405020304" pitchFamily="1" charset="0"/>
              </a:rPr>
            </a:br>
            <a:br>
              <a:rPr lang="en-US" sz="890" cap="none">
                <a:latin typeface="Times New Roman" panose="02020603050405020304" pitchFamily="1" charset="0"/>
                <a:ea typeface="Lucida Sans Unicode" panose="020B0602030504020204" pitchFamily="2" charset="0"/>
                <a:cs typeface="Times New Roman" panose="02020603050405020304" pitchFamily="1" charset="0"/>
              </a:rPr>
            </a:br>
            <a:endParaRPr lang="en-US" sz="890" cap="none">
              <a:latin typeface="Times New Roman" panose="02020603050405020304" pitchFamily="1" charset="0"/>
              <a:ea typeface="Lucida Sans Unicode" panose="020B0602030504020204" pitchFamily="2" charset="0"/>
              <a:cs typeface="Times New Roman" panose="02020603050405020304" pitchFamily="1" charset="0"/>
            </a:endParaRPr>
          </a:p>
        </p:txBody>
      </p:sp>
      <p:sp>
        <p:nvSpPr>
          <p:cNvPr id="3" name="Rectangle 12"/>
          <p:cNvSpPr/>
          <p:nvPr/>
        </p:nvSpPr>
        <p:spPr>
          <a:xfrm>
            <a:off x="2915920" y="1006475"/>
            <a:ext cx="3423285" cy="584835"/>
          </a:xfrm>
          <a:prstGeom prst="rect">
            <a:avLst/>
          </a:prstGeom>
          <a:noFill/>
          <a:ln>
            <a:noFill/>
          </a:ln>
          <a:effectLst/>
        </p:spPr>
        <p:txBody>
          <a:bodyPr vert="horz" wrap="none" lIns="91440" tIns="45720" rIns="91440" bIns="45720" numCol="1" spcCol="215900" anchor="t"/>
          <a:lstStyle/>
          <a:p>
            <a:pPr>
              <a:defRPr lang="en-US"/>
            </a:pPr>
            <a:r>
              <a:rPr lang="en-US" sz="24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  CIRCUIT DIAGRAM</a:t>
            </a:r>
            <a:r>
              <a:rPr lang="en-US" sz="32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a:t>
            </a:r>
            <a:endParaRPr lang="en-US" sz="3200" cap="none"/>
          </a:p>
        </p:txBody>
      </p:sp>
      <p:pic>
        <p:nvPicPr>
          <p:cNvPr id="4" name="Picture 2"/>
          <p:cNvPicPr>
            <a:picLocks noChangeAspect="1"/>
          </p:cNvPicPr>
          <p:nvPr/>
        </p:nvPicPr>
        <p:blipFill>
          <a:blip r:embed="rId1"/>
          <a:stretch>
            <a:fillRect/>
          </a:stretch>
        </p:blipFill>
        <p:spPr>
          <a:xfrm>
            <a:off x="1331595" y="1809115"/>
            <a:ext cx="7129145" cy="4680585"/>
          </a:xfrm>
          <a:prstGeom prst="rect">
            <a:avLst/>
          </a:prstGeom>
          <a:noFill/>
          <a:ln w="127000" cap="flat" cmpd="sng" algn="ctr">
            <a:solidFill>
              <a:srgbClr val="000000"/>
            </a:solidFill>
            <a:prstDash val="solid"/>
            <a:headEnd type="none"/>
            <a:tailEnd type="none"/>
          </a:ln>
          <a:effectLst>
            <a:outerShdw blurRad="57150" dist="51187" dir="2700000" algn="tl">
              <a:srgbClr val="000000">
                <a:alpha val="40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5"/>
          <p:cNvSpPr/>
          <p:nvPr/>
        </p:nvSpPr>
        <p:spPr>
          <a:xfrm>
            <a:off x="1120775" y="1901825"/>
            <a:ext cx="7776845" cy="4053840"/>
          </a:xfrm>
          <a:prstGeom prst="rect">
            <a:avLst/>
          </a:prstGeom>
          <a:noFill/>
          <a:ln>
            <a:noFill/>
          </a:ln>
          <a:effectLst/>
        </p:spPr>
        <p:txBody>
          <a:bodyPr vert="horz" wrap="square" lIns="91440" tIns="45720" rIns="91440" bIns="45720" numCol="1" spcCol="215900" anchor="t"/>
          <a:lstStyle/>
          <a:p>
            <a:pPr marL="342900" indent="-342900">
              <a:buFont typeface="Arial" panose="020B0604020202020204" pitchFamily="34" charset="0"/>
              <a:buChar char="•"/>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rPr>
              <a:t>In this project we will </a:t>
            </a:r>
            <a:r>
              <a:rPr lang="en-US" sz="2000" cap="none">
                <a:latin typeface="Times New Roman" panose="02020603050405020304" pitchFamily="1" charset="0"/>
                <a:ea typeface="Lucida Sans Unicode" panose="020B0602030504020204" pitchFamily="2" charset="0"/>
                <a:cs typeface="Times New Roman" panose="02020603050405020304" pitchFamily="1" charset="0"/>
              </a:rPr>
              <a:t>be explaining and </a:t>
            </a:r>
            <a:r>
              <a:rPr lang="en-US" sz="2000" cap="none">
                <a:latin typeface="Times New Roman" panose="02020603050405020304" pitchFamily="1" charset="0"/>
                <a:ea typeface="Lucida Sans Unicode" panose="020B0602030504020204" pitchFamily="2" charset="0"/>
                <a:cs typeface="Times New Roman" panose="02020603050405020304" pitchFamily="1" charset="0"/>
              </a:rPr>
              <a:t>demonstrating the development of a pneumatic-type ventilator.</a:t>
            </a: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342900" indent="-342900">
              <a:buFont typeface="Arial" panose="020B0604020202020204" pitchFamily="34" charset="0"/>
              <a:buChar char="•"/>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rPr>
              <a:t>The Human lungs use the reverse pressure generated by contraction motion of the diaphragm to suck in air for breathing. </a:t>
            </a: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342900" indent="-342900">
              <a:buFont typeface="Arial" panose="020B0604020202020204" pitchFamily="34" charset="0"/>
              <a:buChar char="•"/>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rPr>
              <a:t>A contradictory motion is used by a ventilator to inflate the lungs by pumping type motion.</a:t>
            </a: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342900" indent="-342900">
              <a:buFont typeface="Arial" panose="020B0604020202020204" pitchFamily="34" charset="0"/>
              <a:buChar char="•"/>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rPr>
              <a:t>The air reservoir is pneumatically compressed several times a minute to deliver room-air, or in most cases, an air/oxygen mixture to the patient.</a:t>
            </a: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p:txBody>
      </p:sp>
      <p:sp>
        <p:nvSpPr>
          <p:cNvPr id="3" name="Rectangle 8"/>
          <p:cNvSpPr/>
          <p:nvPr/>
        </p:nvSpPr>
        <p:spPr>
          <a:xfrm>
            <a:off x="-358775" y="922020"/>
            <a:ext cx="6596380" cy="584835"/>
          </a:xfrm>
          <a:prstGeom prst="rect">
            <a:avLst/>
          </a:prstGeom>
          <a:noFill/>
          <a:ln>
            <a:noFill/>
          </a:ln>
          <a:effectLst/>
        </p:spPr>
        <p:txBody>
          <a:bodyPr vert="horz" wrap="square" lIns="91440" tIns="45720" rIns="91440" bIns="45720" numCol="1" spcCol="215900" anchor="t"/>
          <a:lstStyle/>
          <a:p>
            <a:pPr algn="ctr">
              <a:defRPr lang="en-US"/>
            </a:pPr>
            <a:r>
              <a:rPr lang="en-US" sz="2800" cap="none">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                                          </a:t>
            </a:r>
            <a:r>
              <a:rPr lang="en-US" sz="2400" b="1" cap="none">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WORKING</a:t>
            </a:r>
            <a:r>
              <a:rPr lang="en-US" sz="3200" b="1" cap="none">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a:t>
            </a:r>
            <a:r>
              <a:rPr lang="en-US" sz="2400" cap="none">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 </a:t>
            </a:r>
            <a:endParaRPr lang="en-US" sz="2400" cap="none">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1820" y="980440"/>
            <a:ext cx="3126105" cy="584835"/>
          </a:xfrm>
          <a:prstGeom prst="rect">
            <a:avLst/>
          </a:prstGeom>
          <a:noFill/>
          <a:ln>
            <a:noFill/>
          </a:ln>
          <a:effectLst/>
        </p:spPr>
        <p:txBody>
          <a:bodyPr vert="horz" wrap="none" lIns="91440" tIns="45720" rIns="91440" bIns="45720" numCol="1" spcCol="215900" anchor="t"/>
          <a:lstStyle/>
          <a:p>
            <a:pPr algn="ctr">
              <a:defRPr lang="en-US"/>
            </a:pPr>
            <a:r>
              <a:rPr lang="en-US" sz="24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BLOCK DIAGRAM</a:t>
            </a:r>
            <a:r>
              <a:rPr lang="en-US" sz="32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a:t>
            </a:r>
            <a:r>
              <a:rPr lang="en-US" sz="2400"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 </a:t>
            </a:r>
            <a:endParaRPr lang="en-US" sz="2400"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endParaRPr>
          </a:p>
        </p:txBody>
      </p:sp>
      <p:pic>
        <p:nvPicPr>
          <p:cNvPr id="3" name="Picture 2"/>
          <p:cNvPicPr>
            <a:picLocks noChangeAspect="1"/>
          </p:cNvPicPr>
          <p:nvPr/>
        </p:nvPicPr>
        <p:blipFill>
          <a:blip r:embed="rId1"/>
          <a:stretch>
            <a:fillRect/>
          </a:stretch>
        </p:blipFill>
        <p:spPr>
          <a:xfrm>
            <a:off x="1835785" y="2060575"/>
            <a:ext cx="5904865" cy="4248785"/>
          </a:xfrm>
          <a:prstGeom prst="rect">
            <a:avLst/>
          </a:prstGeom>
          <a:noFill/>
          <a:ln w="127000" cap="flat" cmpd="sng" algn="ctr">
            <a:solidFill>
              <a:srgbClr val="000000"/>
            </a:solidFill>
            <a:prstDash val="solid"/>
            <a:headEnd type="none"/>
            <a:tailEnd type="none"/>
          </a:ln>
          <a:effectLst>
            <a:outerShdw blurRad="57150" dist="51187" dir="2700000" algn="tl">
              <a:srgbClr val="000000">
                <a:alpha val="40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p:nvPr/>
        </p:nvSpPr>
        <p:spPr>
          <a:xfrm>
            <a:off x="1007110" y="928370"/>
            <a:ext cx="8136890" cy="6247765"/>
          </a:xfrm>
          <a:prstGeom prst="rect">
            <a:avLst/>
          </a:prstGeom>
          <a:noFill/>
          <a:ln>
            <a:noFill/>
          </a:ln>
          <a:effectLst/>
        </p:spPr>
        <p:txBody>
          <a:bodyPr vert="horz" wrap="square" lIns="91440" tIns="45720" rIns="91440" bIns="45720" numCol="1" spcCol="215900" anchor="t"/>
          <a:lstStyle/>
          <a:p>
            <a:pPr>
              <a:defRPr lang="en-US"/>
            </a:pPr>
            <a:r>
              <a:rPr lang="en-US" sz="24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rPr>
              <a:t>   </a:t>
            </a:r>
            <a:r>
              <a:rPr lang="en-US" sz="2400" b="1" cap="none">
                <a:solidFill>
                  <a:srgbClr val="000000"/>
                </a:solidFill>
                <a:effectLst>
                  <a:outerShdw dist="63500" dir="3600000" algn="tl" rotWithShape="0">
                    <a:srgbClr val="000000">
                      <a:alpha val="40000"/>
                    </a:srgbClr>
                  </a:outerShdw>
                </a:effectLst>
              </a:rPr>
              <a:t>                     </a:t>
            </a:r>
            <a:r>
              <a:rPr lang="en-US" sz="24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APPLICATIONS</a:t>
            </a:r>
            <a:r>
              <a:rPr lang="en-US" sz="32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rPr>
              <a:t>:</a:t>
            </a:r>
            <a:endParaRPr lang="en-US" sz="32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endParaRPr lang="en-US" sz="2400" b="1" cap="none">
              <a:solidFill>
                <a:srgbClr val="000000"/>
              </a:solidFill>
              <a:effectLst>
                <a:outerShdw dist="63500" dir="3600000" algn="tl" rotWithShape="0">
                  <a:srgbClr val="000000">
                    <a:alpha val="40000"/>
                  </a:srgbClr>
                </a:outerShdw>
              </a:effectLst>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endParaRPr lang="en-US" sz="2400" b="1" cap="none">
              <a:solidFill>
                <a:srgbClr val="000000"/>
              </a:solidFill>
              <a:effectLst>
                <a:outerShdw dist="63500" dir="3600000" algn="tl" rotWithShape="0">
                  <a:srgbClr val="000000">
                    <a:alpha val="40000"/>
                  </a:srgbClr>
                </a:outerShdw>
              </a:effectLst>
            </a:endParaRPr>
          </a:p>
          <a:p>
            <a:pPr marL="342900" indent="-342900">
              <a:buFont typeface="Wingdings" panose="05000000000000000000" pitchFamily="2" charset="2"/>
              <a:buChar char="q"/>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rPr>
              <a:t>The patient can breathe easily till their respiratory muscles rest.</a:t>
            </a: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342900" indent="-342900">
              <a:buFont typeface="Wingdings" panose="05000000000000000000" pitchFamily="2" charset="2"/>
              <a:buChar char="q"/>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rPr>
              <a:t>The patient's allowed time to recover makes breathing  normal again.</a:t>
            </a: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342900" indent="-342900">
              <a:buFont typeface="Wingdings" panose="05000000000000000000" pitchFamily="2" charset="2"/>
              <a:buChar char="q"/>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rPr>
              <a:t>Helps the patient get adequate oxygen and clears carbon dioxide.</a:t>
            </a: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endParaRPr lang="en-US" sz="2000" cap="none">
              <a:latin typeface="Times New Roman" panose="02020603050405020304" pitchFamily="1" charset="0"/>
              <a:ea typeface="Lucida Sans Unicode" panose="020B0602030504020204" pitchFamily="2" charset="0"/>
              <a:cs typeface="Times New Roman" panose="02020603050405020304" pitchFamily="1" charset="0"/>
            </a:endParaRPr>
          </a:p>
          <a:p>
            <a:pPr marL="342900" indent="-342900">
              <a:buFont typeface="Wingdings" panose="05000000000000000000" pitchFamily="2" charset="2"/>
              <a:buChar char="q"/>
              <a:defRPr lang="en-US"/>
            </a:pPr>
            <a:r>
              <a:rPr lang="en-US" sz="2000" cap="none">
                <a:latin typeface="Times New Roman" panose="02020603050405020304" pitchFamily="1" charset="0"/>
                <a:ea typeface="Lucida Sans Unicode" panose="020B0602030504020204" pitchFamily="2" charset="0"/>
                <a:cs typeface="Times New Roman" panose="02020603050405020304" pitchFamily="1" charset="0"/>
              </a:rPr>
              <a:t>Preserves a stable airway and preventing injury from aspiration</a:t>
            </a:r>
            <a:r>
              <a:rPr lang="en-US" sz="2000" cap="none"/>
              <a:t>.</a:t>
            </a:r>
            <a:endParaRPr lang="en-US" sz="2000" cap="none"/>
          </a:p>
          <a:p>
            <a:pPr>
              <a:defRPr lang="en-US"/>
            </a:pPr>
            <a:endParaRPr lang="en-US" sz="24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r>
              <a:rPr lang="en-US" sz="20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rPr>
              <a:t>Features :-</a:t>
            </a:r>
            <a:endParaRPr lang="en-US" sz="20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endParaRPr>
          </a:p>
          <a:p>
            <a:pPr marL="342900" indent="-342900">
              <a:buFont typeface="Wingdings" panose="05000000000000000000" pitchFamily="2" charset="2"/>
              <a:buChar char="v"/>
              <a:defRPr lang="en-US"/>
            </a:pPr>
            <a:r>
              <a:rPr lang="en-US" sz="20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rPr>
              <a:t> Easy to use</a:t>
            </a:r>
            <a:endParaRPr lang="en-US" sz="20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endParaRPr>
          </a:p>
          <a:p>
            <a:pPr marL="342900" indent="-342900">
              <a:buFont typeface="Wingdings" panose="05000000000000000000" pitchFamily="2" charset="2"/>
              <a:buChar char="v"/>
              <a:defRPr lang="en-US"/>
            </a:pPr>
            <a:r>
              <a:rPr lang="en-US" sz="20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rPr>
              <a:t> Easy to setup</a:t>
            </a:r>
            <a:endParaRPr lang="en-US" sz="20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endParaRPr>
          </a:p>
          <a:p>
            <a:pPr marL="342900" indent="-342900">
              <a:buFont typeface="Wingdings" panose="05000000000000000000" pitchFamily="2" charset="2"/>
              <a:buChar char="v"/>
              <a:defRPr lang="en-US"/>
            </a:pPr>
            <a:r>
              <a:rPr lang="en-US" sz="20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rPr>
              <a:t> Low price</a:t>
            </a:r>
            <a:endParaRPr lang="en-US" sz="20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endParaRPr>
          </a:p>
          <a:p>
            <a:pPr marL="342900" indent="-342900">
              <a:buFont typeface="Wingdings" panose="05000000000000000000" pitchFamily="2" charset="2"/>
              <a:buChar char="v"/>
              <a:defRPr lang="en-US"/>
            </a:pPr>
            <a:r>
              <a:rPr lang="en-US" sz="20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rPr>
              <a:t> Can be used in small projects </a:t>
            </a:r>
            <a:endParaRPr lang="en-US" sz="20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endParaRPr lang="en-US" sz="28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endParaRPr>
          </a:p>
          <a:p>
            <a:pPr>
              <a:defRPr lang="en-US"/>
            </a:pPr>
            <a:r>
              <a:rPr lang="en-US" sz="28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rPr>
              <a:t>         </a:t>
            </a:r>
            <a:endParaRPr lang="en-US" sz="280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endParaRPr>
          </a:p>
        </p:txBody>
      </p:sp>
      <p:sp>
        <p:nvSpPr>
          <p:cNvPr id="3" name="Title 1"/>
          <p:cNvSpPr>
            <a:spLocks noGrp="1" noChangeArrowheads="1"/>
          </p:cNvSpPr>
          <p:nvPr>
            <p:ph type="title"/>
          </p:nvPr>
        </p:nvSpPr>
        <p:spPr>
          <a:xfrm>
            <a:off x="1115695" y="332740"/>
            <a:ext cx="8229600" cy="1143000"/>
          </a:xfrm>
        </p:spPr>
        <p:txBody>
          <a:bodyPr vert="horz" wrap="square" lIns="91440" tIns="45720" rIns="91440" bIns="45720" numCol="1" spcCol="215900" anchor="ctr"/>
          <a:lstStyle/>
          <a:p>
            <a:pPr>
              <a:spcBef>
                <a:spcPts val="0"/>
              </a:spcBef>
              <a:defRPr lang="en-US" sz="3690" cap="none"/>
            </a:pPr>
            <a:br/>
            <a:br/>
            <a:br/>
            <a:br/>
            <a:br/>
            <a:r>
              <a:rPr lang="en-US" sz="2430" b="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rPr>
              <a:t> </a:t>
            </a:r>
            <a:br>
              <a:rPr lang="en-US" sz="2430" b="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rPr>
            </a:br>
            <a:endParaRPr lang="en-US" sz="2790" cap="none">
              <a:solidFill>
                <a:srgbClr val="0C0C0C"/>
              </a:solidFill>
              <a:latin typeface="Times New Roman" panose="02020603050405020304" pitchFamily="1" charset="0"/>
              <a:ea typeface="Lucida Sans Unicode" panose="020B0602030504020204" pitchFamily="2" charset="0"/>
              <a:cs typeface="Times New Roman" panose="02020603050405020304" pitchFamily="1"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5995" y="1004570"/>
            <a:ext cx="2249170" cy="579120"/>
          </a:xfrm>
          <a:prstGeom prst="rect">
            <a:avLst/>
          </a:prstGeom>
          <a:noFill/>
          <a:ln>
            <a:noFill/>
          </a:ln>
          <a:effectLst/>
        </p:spPr>
        <p:txBody>
          <a:bodyPr vert="horz" wrap="none" lIns="91440" tIns="45720" rIns="91440" bIns="45720" numCol="1" spcCol="215900" anchor="t"/>
          <a:lstStyle/>
          <a:p>
            <a:pPr algn="ctr">
              <a:defRPr lang="en-US" cap="none">
                <a:latin typeface="Times New Roman" panose="02020603050405020304" pitchFamily="1" charset="0"/>
                <a:ea typeface="Times New Roman" panose="02020603050405020304" pitchFamily="1" charset="0"/>
                <a:cs typeface="Times New Roman" panose="02020603050405020304" pitchFamily="1" charset="0"/>
              </a:defRPr>
            </a:pPr>
            <a:r>
              <a:rPr lang="en-US" sz="2400" b="1" cap="none">
                <a:solidFill>
                  <a:srgbClr val="000000"/>
                </a:solidFill>
                <a:effectLst>
                  <a:outerShdw dist="63500" dir="3600000" algn="tl" rotWithShape="0">
                    <a:srgbClr val="000000">
                      <a:alpha val="40000"/>
                    </a:srgbClr>
                  </a:outerShdw>
                </a:effectLst>
              </a:rPr>
              <a:t>OBJECTIVES</a:t>
            </a:r>
            <a:r>
              <a:rPr lang="en-US" sz="3200" b="1" cap="none">
                <a:solidFill>
                  <a:srgbClr val="000000"/>
                </a:solidFill>
                <a:effectLst>
                  <a:outerShdw dist="63500" dir="3600000" algn="tl" rotWithShape="0">
                    <a:srgbClr val="000000">
                      <a:alpha val="40000"/>
                    </a:srgbClr>
                  </a:outerShdw>
                </a:effectLst>
              </a:rPr>
              <a:t>:</a:t>
            </a:r>
            <a:r>
              <a:rPr lang="en-US" sz="2400" cap="none">
                <a:solidFill>
                  <a:srgbClr val="000000"/>
                </a:solidFill>
                <a:effectLst>
                  <a:outerShdw dist="63500" dir="3600000" algn="tl" rotWithShape="0">
                    <a:srgbClr val="000000">
                      <a:alpha val="40000"/>
                    </a:srgbClr>
                  </a:outerShdw>
                </a:effectLst>
              </a:rPr>
              <a:t> </a:t>
            </a:r>
            <a:endParaRPr lang="en-US" sz="2400" cap="none">
              <a:solidFill>
                <a:srgbClr val="000000"/>
              </a:solidFill>
              <a:effectLst>
                <a:outerShdw dist="63500" dir="3600000" algn="tl" rotWithShape="0">
                  <a:srgbClr val="000000">
                    <a:alpha val="40000"/>
                  </a:srgbClr>
                </a:outerShdw>
              </a:effectLst>
            </a:endParaRPr>
          </a:p>
        </p:txBody>
      </p:sp>
      <p:sp>
        <p:nvSpPr>
          <p:cNvPr id="3" name="Rectangle 4"/>
          <p:cNvSpPr/>
          <p:nvPr/>
        </p:nvSpPr>
        <p:spPr>
          <a:xfrm>
            <a:off x="1115695" y="1988820"/>
            <a:ext cx="7272655" cy="3970655"/>
          </a:xfrm>
          <a:prstGeom prst="rect">
            <a:avLst/>
          </a:prstGeom>
          <a:noFill/>
          <a:ln>
            <a:noFill/>
          </a:ln>
          <a:effectLst/>
        </p:spPr>
        <p:txBody>
          <a:bodyPr vert="horz" wrap="square" lIns="91440" tIns="45720" rIns="91440" bIns="45720" numCol="1" spcCol="215900" anchor="t"/>
          <a:lstStyle/>
          <a:p>
            <a:pPr algn="just">
              <a:defRPr lang="en-US" cap="none">
                <a:latin typeface="Times New Roman" panose="02020603050405020304" pitchFamily="1" charset="0"/>
                <a:ea typeface="Times New Roman" panose="02020603050405020304" pitchFamily="1" charset="0"/>
                <a:cs typeface="Times New Roman" panose="02020603050405020304" pitchFamily="1" charset="0"/>
              </a:defRPr>
            </a:pPr>
            <a:r>
              <a:t>Overall, the goal of mechanical ventilation is to support gas exchange and sustain life until the cause of respiratory failure is resolved. As Hippocrates stated, an important goal of medical practice is to “do no harm”, and this is a crucial aspect to consider when setting the goals during mechanical ventilation.</a:t>
            </a:r>
          </a:p>
          <a:p>
            <a:pPr algn="just">
              <a:defRPr lang="en-US" cap="none">
                <a:latin typeface="Times New Roman" panose="02020603050405020304" pitchFamily="1" charset="0"/>
                <a:ea typeface="Times New Roman" panose="02020603050405020304" pitchFamily="1" charset="0"/>
                <a:cs typeface="Times New Roman" panose="02020603050405020304" pitchFamily="1" charset="0"/>
              </a:defRPr>
            </a:pPr>
          </a:p>
          <a:p>
            <a:pPr algn="just">
              <a:defRPr lang="en-US" cap="none">
                <a:latin typeface="Times New Roman" panose="02020603050405020304" pitchFamily="1" charset="0"/>
                <a:ea typeface="Times New Roman" panose="02020603050405020304" pitchFamily="1" charset="0"/>
                <a:cs typeface="Times New Roman" panose="02020603050405020304" pitchFamily="1" charset="0"/>
              </a:defRPr>
            </a:pPr>
            <a:r>
              <a:t>The aims of mechanical ventilation according to the initiating indications include:</a:t>
            </a:r>
          </a:p>
          <a:p>
            <a:pPr algn="just">
              <a:defRPr lang="en-US" cap="none">
                <a:latin typeface="Times New Roman" panose="02020603050405020304" pitchFamily="1" charset="0"/>
                <a:ea typeface="Times New Roman" panose="02020603050405020304" pitchFamily="1" charset="0"/>
                <a:cs typeface="Times New Roman" panose="02020603050405020304" pitchFamily="1" charset="0"/>
              </a:defRPr>
            </a:pPr>
          </a:p>
          <a:p>
            <a:pPr algn="just">
              <a:buFont typeface="Arial" panose="020B0604020202020204" pitchFamily="34" charset="0"/>
              <a:buChar char="•"/>
              <a:defRPr lang="en-US" cap="none">
                <a:latin typeface="Times New Roman" panose="02020603050405020304" pitchFamily="1" charset="0"/>
                <a:ea typeface="Times New Roman" panose="02020603050405020304" pitchFamily="1" charset="0"/>
                <a:cs typeface="Times New Roman" panose="02020603050405020304" pitchFamily="1" charset="0"/>
              </a:defRPr>
            </a:pPr>
            <a:r>
              <a:t>Achieve adequate ventilation - CO</a:t>
            </a:r>
            <a:r>
              <a:rPr lang="en-US" cap="none" baseline="-24000"/>
              <a:t>2</a:t>
            </a:r>
            <a:r>
              <a:t>  elimination</a:t>
            </a:r>
          </a:p>
          <a:p>
            <a:pPr algn="just">
              <a:defRPr lang="en-US" cap="none">
                <a:latin typeface="Times New Roman" panose="02020603050405020304" pitchFamily="1" charset="0"/>
                <a:ea typeface="Times New Roman" panose="02020603050405020304" pitchFamily="1" charset="0"/>
                <a:cs typeface="Times New Roman" panose="02020603050405020304" pitchFamily="1" charset="0"/>
              </a:defRPr>
            </a:pPr>
          </a:p>
          <a:p>
            <a:pPr algn="just">
              <a:buFont typeface="Arial" panose="020B0604020202020204" pitchFamily="34" charset="0"/>
              <a:buChar char="•"/>
              <a:defRPr lang="en-US" cap="none">
                <a:latin typeface="Times New Roman" panose="02020603050405020304" pitchFamily="1" charset="0"/>
                <a:ea typeface="Times New Roman" panose="02020603050405020304" pitchFamily="1" charset="0"/>
                <a:cs typeface="Times New Roman" panose="02020603050405020304" pitchFamily="1" charset="0"/>
              </a:defRPr>
            </a:pPr>
            <a:r>
              <a:t>Improve oxygenation</a:t>
            </a:r>
          </a:p>
          <a:p>
            <a:pPr algn="just">
              <a:defRPr lang="en-US" cap="none">
                <a:latin typeface="Times New Roman" panose="02020603050405020304" pitchFamily="1" charset="0"/>
                <a:ea typeface="Times New Roman" panose="02020603050405020304" pitchFamily="1" charset="0"/>
                <a:cs typeface="Times New Roman" panose="02020603050405020304" pitchFamily="1" charset="0"/>
              </a:defRPr>
            </a:pPr>
          </a:p>
          <a:p>
            <a:pPr algn="just">
              <a:buFont typeface="Arial" panose="020B0604020202020204" pitchFamily="34" charset="0"/>
              <a:buChar char="•"/>
              <a:defRPr lang="en-US" cap="none">
                <a:latin typeface="Times New Roman" panose="02020603050405020304" pitchFamily="1" charset="0"/>
                <a:ea typeface="Times New Roman" panose="02020603050405020304" pitchFamily="1" charset="0"/>
                <a:cs typeface="Times New Roman" panose="02020603050405020304" pitchFamily="1" charset="0"/>
              </a:defRPr>
            </a:pPr>
            <a:r>
              <a:t>Relieve respiratory distress – off-load respiratory muscles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Presentation">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4052</Words>
  <Application>WPS Presentation</Application>
  <PresentationFormat/>
  <Paragraphs>140</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Lucida Sans Unicode</vt:lpstr>
      <vt:lpstr>Wingdings 3</vt:lpstr>
      <vt:lpstr>Symbol</vt:lpstr>
      <vt:lpstr>Verdana</vt:lpstr>
      <vt:lpstr>Wingdings 2</vt:lpstr>
      <vt:lpstr>Wingdings</vt:lpstr>
      <vt:lpstr>Times New Roman</vt:lpstr>
      <vt:lpstr>Microsoft YaHei</vt:lpstr>
      <vt:lpstr>Arial Unicode MS</vt:lpstr>
      <vt:lpstr>Calibri</vt:lpstr>
      <vt:lpstr>Presentation</vt:lpstr>
      <vt:lpstr>Presentation on THE LIFE SAVING VENTILATOR (TLSV)    </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compac</dc:creator>
  <cp:lastModifiedBy>ambik</cp:lastModifiedBy>
  <cp:revision>2</cp:revision>
  <dcterms:created xsi:type="dcterms:W3CDTF">2019-10-12T17:56:00Z</dcterms:created>
  <dcterms:modified xsi:type="dcterms:W3CDTF">2022-05-29T17:28:51Z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7E00185D74A5445DB178B6528B558EF1</vt:lpwstr>
  </property>
  <property fmtid="{D5CDD505-2E9C-101B-9397-08002B2CF9AE}" pid="3" name="KSOProductBuildVer">
    <vt:lpwstr>1033-11.2.0.10451</vt:lpwstr>
  </property>
</Properties>
</file>