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redirect?v=XKrX68lBu2M&amp;event=video_description&amp;redir_token=QUFFLUhqbDJMWktZVUlsaEJOUEQ4STVwMWNTbmdkaThSUXxBQ3Jtc0tuVDJvLUpjNXZXWHkyWk5jZWFRREtjckNzN0lwaUMxN01tbnZLdE80eWcyVkdESk9Qa3dOTHVZWkk5a09FTERqM240UnlZTEY4QVVGeXh0dFlCakNkd1l2MUszRG1BTVItSk45UUdDM2tQaUl3NWNkSQ%3D%3D&amp;q=https%3A%2F%2Fdrive.google.com%2Ffile%2Fd%2F12j9S4xJd8236jP0KO_0k0WJqGJiFOxhG%2Fview%3Fusp%3Dsharing" TargetMode="External"/><Relationship Id="rId1" Type="http://schemas.openxmlformats.org/officeDocument/2006/relationships/hyperlink" Target="https://youtu.be/XKrX68lBu2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555" y="757555"/>
            <a:ext cx="10067925" cy="317881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latin typeface="Times New Roman" panose="02020603050405020304"/>
                <a:sym typeface="+mn-ea"/>
              </a:rPr>
              <a:t>Buddha Institute Of Technology</a:t>
            </a:r>
            <a:br>
              <a:rPr lang="en-US" sz="4000" b="1">
                <a:latin typeface="Times New Roman" panose="02020603050405020304"/>
              </a:rPr>
            </a:br>
            <a:r>
              <a:rPr lang="en-US" sz="4000" b="1">
                <a:latin typeface="Times New Roman" panose="02020603050405020304"/>
                <a:sym typeface="+mn-ea"/>
              </a:rPr>
              <a:t>GIDA, Gorakhpur</a:t>
            </a:r>
            <a:br>
              <a:rPr lang="en-US" sz="3555">
                <a:latin typeface="Times New Roman" panose="02020603050405020304"/>
              </a:rPr>
            </a:br>
            <a:r>
              <a:rPr lang="en-US" sz="3555" b="1" i="1">
                <a:latin typeface="Times New Roman" panose="02020603050405020304"/>
                <a:sym typeface="+mn-ea"/>
              </a:rPr>
              <a:t>Department of Electronic and Communication Engineering</a:t>
            </a:r>
            <a:br>
              <a:rPr lang="en-US" sz="3555" b="1" i="1">
                <a:latin typeface="Times New Roman" panose="02020603050405020304"/>
              </a:rPr>
            </a:br>
            <a:r>
              <a:rPr lang="en-US" sz="3555" i="1">
                <a:latin typeface="Times New Roman" panose="02020603050405020304"/>
                <a:sym typeface="+mn-ea"/>
              </a:rPr>
              <a:t>Project Name:- </a:t>
            </a:r>
            <a:r>
              <a:rPr lang="en-US" sz="3555" b="1" u="sng">
                <a:latin typeface="Times New Roman" panose="02020603050405020304"/>
                <a:sym typeface="+mn-ea"/>
              </a:rPr>
              <a:t>Smart Waste Collector With Rewards</a:t>
            </a:r>
            <a:endParaRPr lang="en-US" sz="3555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4440555"/>
            <a:ext cx="9377045" cy="2202815"/>
          </a:xfrm>
        </p:spPr>
        <p:txBody>
          <a:bodyPr/>
          <a:lstStyle/>
          <a:p>
            <a:r>
              <a:rPr lang="en-US" i="1"/>
              <a:t>By:-</a:t>
            </a:r>
            <a:r>
              <a:rPr lang="en-US"/>
              <a:t> </a:t>
            </a:r>
            <a:r>
              <a:rPr lang="en-US" sz="2800" b="1" u="sng"/>
              <a:t>Ambikesh Prajapati</a:t>
            </a:r>
            <a:endParaRPr lang="en-US" sz="2800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sym typeface="+mn-ea"/>
              </a:rPr>
              <a:t>ADVANTAGES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82845"/>
          </a:xfrm>
        </p:spPr>
        <p:txBody>
          <a:bodyPr/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keeps our surroundings clean and green.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 dustbin is relocated to another location ,it get automatically registered with the server with the new GPS location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also helps administration to generate extra revenue by advertisements on smart devices.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Provides greater accessibility to the dustbin.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reduces infrastructure, operating and maintenance costs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can play a vital role in </a:t>
            </a:r>
            <a:r>
              <a:rPr 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Swachh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Bharat Abhiyan.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sym typeface="+mn-ea"/>
              </a:rPr>
              <a:t>FUTURE SCOPE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355"/>
            <a:ext cx="10972800" cy="5468620"/>
          </a:xfrm>
        </p:spPr>
        <p:txBody>
          <a:bodyPr/>
          <a:p>
            <a:r>
              <a:rPr lang="en-US" sz="3000">
                <a:latin typeface="Times New Roman" panose="02020603050405020304"/>
                <a:sym typeface="+mn-ea"/>
              </a:rPr>
              <a:t>This product is for small capacity but it can be taken up to the product level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Usage of such separate systems also upgrades the method of decomposition of wet waste and the production of biogas from it.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Convert the reward points in real money like Paytm, Flipkart and other apps.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We can use this reward points to pay electricity bill also.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We can use solar panel for power.</a:t>
            </a:r>
            <a:endParaRPr lang="en-US" sz="3000">
              <a:latin typeface="Times New Roman" panose="02020603050405020304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We can use anti theft alarming function for device safety.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82913"/>
            <a:ext cx="10972800" cy="1143000"/>
          </a:xfrm>
        </p:spPr>
        <p:txBody>
          <a:bodyPr/>
          <a:p>
            <a:r>
              <a:rPr lang="en-US" b="1" spc="-50">
                <a:latin typeface="Times New Roman" panose="02020603050405020304"/>
                <a:sym typeface="+mn-ea"/>
              </a:rPr>
              <a:t>THANK YOU!</a:t>
            </a:r>
            <a:br>
              <a:rPr lang="en-US" b="1" spc="-50">
                <a:latin typeface="Times New Roman" panose="02020603050405020304"/>
              </a:rPr>
            </a:b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sym typeface="+mn-ea"/>
              </a:rPr>
              <a:t>LIMITATION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000">
                <a:latin typeface="Times New Roman" panose="02020603050405020304"/>
                <a:sym typeface="+mn-ea"/>
              </a:rPr>
              <a:t>The waste collection capacity of this system is 1kg.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RFID tags are affected by surrounding metal objects (if any).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Sensor nodes used in the dustbins have limited memory size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 Season can affect the working of system.</a:t>
            </a:r>
            <a:endParaRPr lang="en-US" sz="3000">
              <a:latin typeface="Times New Roman" panose="02020603050405020304"/>
            </a:endParaRPr>
          </a:p>
          <a:p>
            <a:pPr marL="0" indent="0">
              <a:buNone/>
            </a:pPr>
            <a:endParaRPr lang="en-US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sym typeface="+mn-ea"/>
              </a:rPr>
              <a:t>REFERENCE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Circuit diagram-</a:t>
            </a:r>
            <a:r>
              <a:rPr lang="en-US" u="sng">
                <a:solidFill>
                  <a:srgbClr val="0563C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1"/>
              </a:rPr>
              <a:t>https://youtu.be/XKrX68lBu2M</a:t>
            </a:r>
            <a:endParaRPr lang="en-US" u="sng">
              <a:solidFill>
                <a:srgbClr val="0563C1"/>
              </a:solidFill>
              <a:latin typeface="Times New Roman" panose="02020603050405020304" charset="0"/>
              <a:cs typeface="Times New Roman" panose="02020603050405020304" charset="0"/>
              <a:sym typeface="+mn-ea"/>
              <a:hlinkClick r:id="rId1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Arduino Coding -</a:t>
            </a:r>
            <a:r>
              <a:rPr lang="en-US" u="sng">
                <a:solidFill>
                  <a:srgbClr val="0563C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https://drive.google.eom/file/d/12j9S..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p>
            <a:r>
              <a:rPr lang="en-US" b="1">
                <a:latin typeface="Times New Roman" panose="02020603050405020304"/>
                <a:sym typeface="+mn-ea"/>
              </a:rPr>
              <a:t>CONTENT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000">
                <a:latin typeface="Times New Roman" panose="02020603050405020304"/>
                <a:sym typeface="+mn-ea"/>
              </a:rPr>
              <a:t>Introduction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Component used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Working principle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Block diagram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Advantages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Future scope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Limitations 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References</a:t>
            </a:r>
            <a:endParaRPr lang="en-US" sz="3000">
              <a:latin typeface="Times New Roman" panose="02020603050405020304"/>
            </a:endParaRPr>
          </a:p>
          <a:p>
            <a:endParaRPr lang="en-US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Times New Roman" panose="02020603050405020304"/>
                <a:sym typeface="+mn-ea"/>
              </a:rPr>
              <a:t>INTRODUCTION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3000">
                <a:latin typeface="Times New Roman" panose="02020603050405020304"/>
                <a:sym typeface="+mn-ea"/>
              </a:rPr>
              <a:t>With the advancement in technology, it is high time that we use technology for waste management systems.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By the virtue of human tendency people wish to get something in exchange of the things which they are giving.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In order to that we have integrated a feature of reward point in exchange of the waste dumped by a particular person.</a:t>
            </a:r>
            <a:endParaRPr lang="en-US" sz="3000">
              <a:latin typeface="Times New Roman" panose="02020603050405020304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The idea of this project is also motivated by some projects which are earlier undertaken like plastic bottle collector.</a:t>
            </a:r>
            <a:endParaRPr lang="en-US" sz="3000">
              <a:latin typeface="Times New Roman" panose="02020603050405020304"/>
            </a:endParaRPr>
          </a:p>
          <a:p>
            <a:endParaRPr lang="en-US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Times New Roman" panose="02020603050405020304"/>
                <a:sym typeface="+mn-ea"/>
              </a:rPr>
              <a:t>WORKING PRINCIPLE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000">
                <a:latin typeface="Times New Roman" panose="02020603050405020304"/>
                <a:sym typeface="+mn-ea"/>
              </a:rPr>
              <a:t>In this project a RFID Sensor detects the user and thereafter a moisture sensor discriminate between the dry and wet waste.</a:t>
            </a:r>
            <a:endParaRPr lang="en-US" sz="3000">
              <a:latin typeface="Times New Roman" panose="02020603050405020304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Waste is segregated on the basis of dry and wet with the help of servo motor controlled flapper.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 A load cell is used to weigh the waste and according to the weight user gets some reward point.</a:t>
            </a:r>
            <a:endParaRPr lang="en-US" sz="3000">
              <a:latin typeface="Times New Roman" panose="02020603050405020304"/>
              <a:sym typeface="+mn-ea"/>
            </a:endParaRPr>
          </a:p>
          <a:p>
            <a:r>
              <a:rPr lang="en-US" sz="3000">
                <a:latin typeface="Times New Roman" panose="02020603050405020304"/>
                <a:sym typeface="+mn-ea"/>
              </a:rPr>
              <a:t>An IR sensor is used to detect whether dustbin is full or not if dustbin is full it sends a message to the authority with the help of GSM.</a:t>
            </a:r>
            <a:endParaRPr lang="en-US" sz="3000">
              <a:latin typeface="Times New Roman" panose="02020603050405020304"/>
            </a:endParaRPr>
          </a:p>
          <a:p>
            <a:pPr marL="0" indent="0">
              <a:buNone/>
            </a:pPr>
            <a:endParaRPr lang="en-US">
              <a:latin typeface="Times New Roman" panose="020206030504050203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Times New Roman" panose="02020603050405020304"/>
                <a:sym typeface="+mn-ea"/>
              </a:rPr>
              <a:t>COMPONENTS USED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82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sz="3000">
                <a:latin typeface="Times New Roman" panose="02020603050405020304"/>
                <a:sym typeface="+mn-ea"/>
              </a:rPr>
              <a:t>1.RFID Sensor-</a:t>
            </a:r>
            <a:endParaRPr lang="en-US" sz="3000">
              <a:latin typeface="Times New Roman" panose="02020603050405020304"/>
              <a:sym typeface="+mn-ea"/>
            </a:endParaRPr>
          </a:p>
          <a:p>
            <a:pPr indent="0" algn="just">
              <a:lnSpc>
                <a:spcPts val="2375"/>
              </a:lnSpc>
            </a:pPr>
            <a:r>
              <a:rPr lang="en-US" sz="3000">
                <a:latin typeface="Times New Roman" panose="02020603050405020304"/>
                <a:sym typeface="+mn-ea"/>
              </a:rPr>
              <a:t>It is a Radio Frequency Identification.</a:t>
            </a:r>
            <a:endParaRPr lang="en-US" sz="3000">
              <a:latin typeface="Times New Roman" panose="02020603050405020304"/>
            </a:endParaRPr>
          </a:p>
          <a:p>
            <a:pPr indent="0" algn="just">
              <a:lnSpc>
                <a:spcPts val="2375"/>
              </a:lnSpc>
            </a:pPr>
            <a:r>
              <a:rPr lang="en-US" sz="3000">
                <a:latin typeface="Times New Roman" panose="02020603050405020304"/>
                <a:sym typeface="+mn-ea"/>
              </a:rPr>
              <a:t>In this system digital data is encoded in RFID tags are capture by a reader via Radio waves.</a:t>
            </a:r>
            <a:endParaRPr lang="en-US" sz="3000">
              <a:latin typeface="Times New Roman" panose="02020603050405020304"/>
            </a:endParaRPr>
          </a:p>
          <a:p>
            <a:pPr marL="0" indent="0" algn="just">
              <a:buNone/>
            </a:pPr>
            <a:r>
              <a:rPr lang="en-US" sz="3000">
                <a:latin typeface="Times New Roman" panose="02020603050405020304"/>
                <a:sym typeface="+mn-ea"/>
              </a:rPr>
              <a:t>2.Rain Sensor-</a:t>
            </a:r>
            <a:endParaRPr lang="en-US" sz="3000">
              <a:latin typeface="Times New Roman" panose="02020603050405020304"/>
              <a:sym typeface="+mn-ea"/>
            </a:endParaRPr>
          </a:p>
          <a:p>
            <a:pPr marL="0" indent="0" algn="just">
              <a:lnSpc>
                <a:spcPts val="2545"/>
              </a:lnSpc>
              <a:spcAft>
                <a:spcPts val="210"/>
              </a:spcAft>
              <a:buNone/>
            </a:pPr>
            <a:r>
              <a:rPr lang="en-US" sz="3000">
                <a:latin typeface="Times New Roman" panose="02020603050405020304"/>
                <a:sym typeface="+mn-ea"/>
              </a:rPr>
              <a:t>   </a:t>
            </a:r>
            <a:r>
              <a:rPr lang="en-US" sz="3000">
                <a:latin typeface="Times New Roman" panose="02020603050405020304"/>
                <a:sym typeface="+mn-ea"/>
              </a:rPr>
              <a:t>•Rain sensors are used in the detection of water beyond what a humidity sensor can detect.</a:t>
            </a:r>
            <a:endParaRPr lang="en-US" sz="3000">
              <a:latin typeface="Times New Roman" panose="02020603050405020304"/>
            </a:endParaRPr>
          </a:p>
          <a:p>
            <a:pPr marL="0" indent="0" algn="just">
              <a:lnSpc>
                <a:spcPts val="2350"/>
              </a:lnSpc>
              <a:spcAft>
                <a:spcPts val="2310"/>
              </a:spcAft>
              <a:buNone/>
            </a:pPr>
            <a:r>
              <a:rPr lang="en-US" sz="3000">
                <a:latin typeface="Times New Roman" panose="02020603050405020304"/>
                <a:sym typeface="+mn-ea"/>
              </a:rPr>
              <a:t>   •It can be used as a switch when raindrop falls on the rain board and also for measuring rainfall intensity.</a:t>
            </a:r>
            <a:endParaRPr lang="en-US" sz="3000">
              <a:latin typeface="Times New Roman" panose="02020603050405020304"/>
            </a:endParaRPr>
          </a:p>
          <a:p>
            <a:pPr marL="0" indent="0" algn="just">
              <a:buNone/>
            </a:pPr>
            <a:endParaRPr lang="en-US" sz="3000">
              <a:latin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85"/>
            <a:ext cx="10515600" cy="59543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3.SERVO MOTOR-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>
              <a:lnSpc>
                <a:spcPts val="2375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•A servo motor is a type of motor that can rotate with great precision. •It consist of a control circuit that provide feedback that allow the servo motors to rotate with great precision.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ts val="2375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•Operating Voltage: 4.8V~6.0V.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4.IR SENSOR-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ts val="2375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IR sensor is an electronic device, that emits the light in order to sense some object of the surrounding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ts val="2375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•IR sensor module consist mainly of the IR Transmitter and Receiver, op-amp, variable resistor, output LED.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5.GSM 900A Module-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375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SIM900A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a readily available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GSM/GPRS module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used in many mobile phones and PDA. The module can also be used for developing IOT (Internet of Things) and Embedded Applications. •Single supply voltage: 3.4V - 4.5V.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spcAft>
                <a:spcPts val="147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•Supports single SIM card.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/>
              <a:sym typeface="+mn-ea"/>
            </a:endParaRPr>
          </a:p>
          <a:p>
            <a:pPr marL="0" indent="0">
              <a:buNone/>
            </a:pPr>
            <a:endParaRPr lang="en-US">
              <a:latin typeface="Times New Roman" panose="02020603050405020304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725"/>
            <a:ext cx="10515600" cy="596455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6.LOAD CELL-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375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 load cell is a transducer that is used to create an electrical signal whose magnitude is directly proportional to the force being measured.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375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a standard load cell for measuring weight up to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 Kg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 we use in this project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7.Arduino UNO-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495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Arduino Uno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a microcontroller board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495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based on 8-bit ATmega328P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495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Along with ATmega328P, it consists other oscillator, serial communication, voltage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495"/>
              </a:lnSpc>
              <a:spcAft>
                <a:spcPts val="210"/>
              </a:spcAft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microcontroller.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ts val="2495"/>
              </a:lnSpc>
              <a:spcAft>
                <a:spcPts val="210"/>
              </a:spcAft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RAM: 2 KB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ts val="2495"/>
              </a:lnSpc>
              <a:spcAft>
                <a:spcPts val="21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•ROM: 1KB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495"/>
              </a:lnSpc>
              <a:spcAft>
                <a:spcPts val="210"/>
              </a:spcAft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Storage:32 kb storage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495"/>
              </a:lnSpc>
              <a:spcAft>
                <a:spcPts val="210"/>
              </a:spcAft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Times New Roman" panose="02020603050405020304"/>
                <a:sym typeface="+mn-ea"/>
              </a:rPr>
              <a:t>BLOCK DIAGRAM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1109345" y="1600200"/>
          <a:ext cx="997267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0645140" imgH="4831080" progId="Paint.Picture">
                  <p:embed/>
                </p:oleObj>
              </mc:Choice>
              <mc:Fallback>
                <p:oleObj name="" r:id="rId1" imgW="10645140" imgH="483108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9345" y="1600200"/>
                        <a:ext cx="9972675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sym typeface="+mn-ea"/>
              </a:rPr>
              <a:t>CIRCUIT DIAGRAM</a:t>
            </a:r>
            <a:br>
              <a:rPr lang="en-US" b="1">
                <a:latin typeface="Times New Roman" panose="02020603050405020304"/>
              </a:rPr>
            </a:br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762125" y="1600200"/>
          <a:ext cx="866711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755380" imgH="4572000" progId="Paint.Picture">
                  <p:embed/>
                </p:oleObj>
              </mc:Choice>
              <mc:Fallback>
                <p:oleObj name="" r:id="rId1" imgW="8755380" imgH="4572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1600200"/>
                        <a:ext cx="8667115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4004</Words>
  <Application>WPS Presentation</Application>
  <PresentationFormat>Widescreen</PresentationFormat>
  <Paragraphs>107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Calibri</vt:lpstr>
      <vt:lpstr>Times New Roman</vt:lpstr>
      <vt:lpstr>Tahoma</vt:lpstr>
      <vt:lpstr>Orange Waves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Buddha Institute Of Technology GIDA, Gorakhpur Department of Electronic and Communication Engineering Project Name:- Smart Waste Collector With Rewards</dc:title>
  <dc:creator/>
  <cp:lastModifiedBy>ambik</cp:lastModifiedBy>
  <cp:revision>1</cp:revision>
  <dcterms:created xsi:type="dcterms:W3CDTF">2022-06-01T01:03:45Z</dcterms:created>
  <dcterms:modified xsi:type="dcterms:W3CDTF">2022-06-01T01:03:45Z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DDEC2A894B89414BA5C01D99BD0D8290</vt:lpwstr>
  </property>
  <property fmtid="{D5CDD505-2E9C-101B-9397-08002B2CF9AE}" pid="3" name="KSOProductBuildVer">
    <vt:lpwstr>1033-11.2.0.10451</vt:lpwstr>
  </property>
</Properties>
</file>