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70" r:id="rId5"/>
    <p:sldId id="271" r:id="rId6"/>
    <p:sldId id="272" r:id="rId7"/>
    <p:sldId id="299" r:id="rId8"/>
    <p:sldId id="269" r:id="rId9"/>
    <p:sldId id="294" r:id="rId10"/>
    <p:sldId id="286" r:id="rId11"/>
    <p:sldId id="296" r:id="rId12"/>
    <p:sldId id="268" r:id="rId13"/>
    <p:sldId id="289" r:id="rId14"/>
    <p:sldId id="292" r:id="rId15"/>
    <p:sldId id="290" r:id="rId16"/>
    <p:sldId id="285" r:id="rId17"/>
    <p:sldId id="283" r:id="rId18"/>
    <p:sldId id="266" r:id="rId19"/>
    <p:sldId id="295" r:id="rId20"/>
    <p:sldId id="291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F9169-A3E9-4FD3-8FEC-E84847B803CB}" v="1251" dt="2023-03-25T03:40:12.840"/>
    <p1510:client id="{310841C9-A8A7-DEE2-85E8-84D66FAC9A31}" v="1867" dt="2023-03-25T02:59:16.865"/>
    <p1510:client id="{6CC0B7E9-2DA5-A31B-9111-4C9B6AC7A8A6}" v="139" dt="2023-03-25T03:44:50.587"/>
    <p1510:client id="{7309288A-2F75-B2E5-3C0C-2EF388E43E3A}" v="718" dt="2023-03-25T03:05:26.706"/>
    <p1510:client id="{F1284FB9-D57E-1573-DEDB-25CC1A8EE071}" v="4529" dt="2023-03-25T02:30:27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 Sathyan" userId="S::w0826453@myscc.ca::6fc70eda-072c-4ac7-85fe-dab4583d97f8" providerId="AD" clId="Web-{6CC0B7E9-2DA5-A31B-9111-4C9B6AC7A8A6}"/>
    <pc:docChg chg="addSld delSld modSld sldOrd">
      <pc:chgData name="Dileep Sathyan" userId="S::w0826453@myscc.ca::6fc70eda-072c-4ac7-85fe-dab4583d97f8" providerId="AD" clId="Web-{6CC0B7E9-2DA5-A31B-9111-4C9B6AC7A8A6}" dt="2023-03-25T03:44:50.587" v="147"/>
      <pc:docMkLst>
        <pc:docMk/>
      </pc:docMkLst>
      <pc:sldChg chg="modSp">
        <pc:chgData name="Dileep Sathyan" userId="S::w0826453@myscc.ca::6fc70eda-072c-4ac7-85fe-dab4583d97f8" providerId="AD" clId="Web-{6CC0B7E9-2DA5-A31B-9111-4C9B6AC7A8A6}" dt="2023-03-25T03:32:59.720" v="132" actId="14100"/>
        <pc:sldMkLst>
          <pc:docMk/>
          <pc:sldMk cId="663002574" sldId="265"/>
        </pc:sldMkLst>
        <pc:spChg chg="mod">
          <ac:chgData name="Dileep Sathyan" userId="S::w0826453@myscc.ca::6fc70eda-072c-4ac7-85fe-dab4583d97f8" providerId="AD" clId="Web-{6CC0B7E9-2DA5-A31B-9111-4C9B6AC7A8A6}" dt="2023-03-25T03:32:59.720" v="132" actId="14100"/>
          <ac:spMkLst>
            <pc:docMk/>
            <pc:sldMk cId="663002574" sldId="265"/>
            <ac:spMk id="8" creationId="{5A7C7473-C3EB-FDB6-93B7-C18B0850BE03}"/>
          </ac:spMkLst>
        </pc:spChg>
      </pc:sldChg>
      <pc:sldChg chg="modSp">
        <pc:chgData name="Dileep Sathyan" userId="S::w0826453@myscc.ca::6fc70eda-072c-4ac7-85fe-dab4583d97f8" providerId="AD" clId="Web-{6CC0B7E9-2DA5-A31B-9111-4C9B6AC7A8A6}" dt="2023-03-25T03:40:33.959" v="136" actId="20577"/>
        <pc:sldMkLst>
          <pc:docMk/>
          <pc:sldMk cId="3385861457" sldId="266"/>
        </pc:sldMkLst>
        <pc:spChg chg="mod">
          <ac:chgData name="Dileep Sathyan" userId="S::w0826453@myscc.ca::6fc70eda-072c-4ac7-85fe-dab4583d97f8" providerId="AD" clId="Web-{6CC0B7E9-2DA5-A31B-9111-4C9B6AC7A8A6}" dt="2023-03-25T03:28:21.576" v="101" actId="14100"/>
          <ac:spMkLst>
            <pc:docMk/>
            <pc:sldMk cId="3385861457" sldId="266"/>
            <ac:spMk id="4" creationId="{16A3AD7A-2DF7-9751-9F11-51B4A712C50A}"/>
          </ac:spMkLst>
        </pc:spChg>
        <pc:spChg chg="mod">
          <ac:chgData name="Dileep Sathyan" userId="S::w0826453@myscc.ca::6fc70eda-072c-4ac7-85fe-dab4583d97f8" providerId="AD" clId="Web-{6CC0B7E9-2DA5-A31B-9111-4C9B6AC7A8A6}" dt="2023-03-25T03:09:20.188" v="25" actId="1076"/>
          <ac:spMkLst>
            <pc:docMk/>
            <pc:sldMk cId="3385861457" sldId="266"/>
            <ac:spMk id="5" creationId="{3285B288-E679-AF77-B2B6-517BE5B54EB2}"/>
          </ac:spMkLst>
        </pc:spChg>
        <pc:spChg chg="mod">
          <ac:chgData name="Dileep Sathyan" userId="S::w0826453@myscc.ca::6fc70eda-072c-4ac7-85fe-dab4583d97f8" providerId="AD" clId="Web-{6CC0B7E9-2DA5-A31B-9111-4C9B6AC7A8A6}" dt="2023-03-25T03:40:33.959" v="136" actId="20577"/>
          <ac:spMkLst>
            <pc:docMk/>
            <pc:sldMk cId="3385861457" sldId="266"/>
            <ac:spMk id="6" creationId="{1A670CE4-0764-92EC-8E01-2F60EC46341E}"/>
          </ac:spMkLst>
        </pc:spChg>
        <pc:picChg chg="mod">
          <ac:chgData name="Dileep Sathyan" userId="S::w0826453@myscc.ca::6fc70eda-072c-4ac7-85fe-dab4583d97f8" providerId="AD" clId="Web-{6CC0B7E9-2DA5-A31B-9111-4C9B6AC7A8A6}" dt="2023-03-25T03:27:59.217" v="82" actId="1076"/>
          <ac:picMkLst>
            <pc:docMk/>
            <pc:sldMk cId="3385861457" sldId="266"/>
            <ac:picMk id="2" creationId="{004165A3-C78F-47A6-AB23-85B40E5334E7}"/>
          </ac:picMkLst>
        </pc:picChg>
        <pc:picChg chg="mod">
          <ac:chgData name="Dileep Sathyan" userId="S::w0826453@myscc.ca::6fc70eda-072c-4ac7-85fe-dab4583d97f8" providerId="AD" clId="Web-{6CC0B7E9-2DA5-A31B-9111-4C9B6AC7A8A6}" dt="2023-03-25T03:13:32.582" v="41" actId="14100"/>
          <ac:picMkLst>
            <pc:docMk/>
            <pc:sldMk cId="3385861457" sldId="266"/>
            <ac:picMk id="6148" creationId="{6BF7DB43-4D2D-2919-DF88-A043ABB6B3EC}"/>
          </ac:picMkLst>
        </pc:picChg>
      </pc:sldChg>
      <pc:sldChg chg="modSp">
        <pc:chgData name="Dileep Sathyan" userId="S::w0826453@myscc.ca::6fc70eda-072c-4ac7-85fe-dab4583d97f8" providerId="AD" clId="Web-{6CC0B7E9-2DA5-A31B-9111-4C9B6AC7A8A6}" dt="2023-03-25T03:43:39.680" v="146" actId="1076"/>
        <pc:sldMkLst>
          <pc:docMk/>
          <pc:sldMk cId="2967083413" sldId="271"/>
        </pc:sldMkLst>
        <pc:spChg chg="mod">
          <ac:chgData name="Dileep Sathyan" userId="S::w0826453@myscc.ca::6fc70eda-072c-4ac7-85fe-dab4583d97f8" providerId="AD" clId="Web-{6CC0B7E9-2DA5-A31B-9111-4C9B6AC7A8A6}" dt="2023-03-25T03:43:39.680" v="146" actId="1076"/>
          <ac:spMkLst>
            <pc:docMk/>
            <pc:sldMk cId="2967083413" sldId="271"/>
            <ac:spMk id="6" creationId="{7CC6C05C-E79B-DE85-3B94-9A7C93AFA7E4}"/>
          </ac:spMkLst>
        </pc:spChg>
        <pc:spChg chg="mod">
          <ac:chgData name="Dileep Sathyan" userId="S::w0826453@myscc.ca::6fc70eda-072c-4ac7-85fe-dab4583d97f8" providerId="AD" clId="Web-{6CC0B7E9-2DA5-A31B-9111-4C9B6AC7A8A6}" dt="2023-03-25T03:43:34.805" v="145" actId="14100"/>
          <ac:spMkLst>
            <pc:docMk/>
            <pc:sldMk cId="2967083413" sldId="271"/>
            <ac:spMk id="437" creationId="{5A7C7473-C3EB-FDB6-93B7-C18B0850BE03}"/>
          </ac:spMkLst>
        </pc:spChg>
      </pc:sldChg>
      <pc:sldChg chg="modSp">
        <pc:chgData name="Dileep Sathyan" userId="S::w0826453@myscc.ca::6fc70eda-072c-4ac7-85fe-dab4583d97f8" providerId="AD" clId="Web-{6CC0B7E9-2DA5-A31B-9111-4C9B6AC7A8A6}" dt="2023-03-25T03:11:55.768" v="37" actId="14100"/>
        <pc:sldMkLst>
          <pc:docMk/>
          <pc:sldMk cId="2767718559" sldId="272"/>
        </pc:sldMkLst>
        <pc:spChg chg="mod">
          <ac:chgData name="Dileep Sathyan" userId="S::w0826453@myscc.ca::6fc70eda-072c-4ac7-85fe-dab4583d97f8" providerId="AD" clId="Web-{6CC0B7E9-2DA5-A31B-9111-4C9B6AC7A8A6}" dt="2023-03-25T03:11:55.768" v="37" actId="14100"/>
          <ac:spMkLst>
            <pc:docMk/>
            <pc:sldMk cId="2767718559" sldId="272"/>
            <ac:spMk id="6" creationId="{7CC6C05C-E79B-DE85-3B94-9A7C93AFA7E4}"/>
          </ac:spMkLst>
        </pc:spChg>
        <pc:spChg chg="mod">
          <ac:chgData name="Dileep Sathyan" userId="S::w0826453@myscc.ca::6fc70eda-072c-4ac7-85fe-dab4583d97f8" providerId="AD" clId="Web-{6CC0B7E9-2DA5-A31B-9111-4C9B6AC7A8A6}" dt="2023-03-25T03:11:49.002" v="36" actId="14100"/>
          <ac:spMkLst>
            <pc:docMk/>
            <pc:sldMk cId="2767718559" sldId="272"/>
            <ac:spMk id="437" creationId="{5A7C7473-C3EB-FDB6-93B7-C18B0850BE03}"/>
          </ac:spMkLst>
        </pc:spChg>
      </pc:sldChg>
      <pc:sldChg chg="del">
        <pc:chgData name="Dileep Sathyan" userId="S::w0826453@myscc.ca::6fc70eda-072c-4ac7-85fe-dab4583d97f8" providerId="AD" clId="Web-{6CC0B7E9-2DA5-A31B-9111-4C9B6AC7A8A6}" dt="2023-03-25T03:44:50.587" v="147"/>
        <pc:sldMkLst>
          <pc:docMk/>
          <pc:sldMk cId="2116121083" sldId="275"/>
        </pc:sldMkLst>
      </pc:sldChg>
      <pc:sldChg chg="del">
        <pc:chgData name="Dileep Sathyan" userId="S::w0826453@myscc.ca::6fc70eda-072c-4ac7-85fe-dab4583d97f8" providerId="AD" clId="Web-{6CC0B7E9-2DA5-A31B-9111-4C9B6AC7A8A6}" dt="2023-03-25T03:22:47.588" v="54"/>
        <pc:sldMkLst>
          <pc:docMk/>
          <pc:sldMk cId="3951658104" sldId="277"/>
        </pc:sldMkLst>
      </pc:sldChg>
      <pc:sldChg chg="del">
        <pc:chgData name="Dileep Sathyan" userId="S::w0826453@myscc.ca::6fc70eda-072c-4ac7-85fe-dab4583d97f8" providerId="AD" clId="Web-{6CC0B7E9-2DA5-A31B-9111-4C9B6AC7A8A6}" dt="2023-03-25T03:29:12.608" v="108"/>
        <pc:sldMkLst>
          <pc:docMk/>
          <pc:sldMk cId="2225851658" sldId="279"/>
        </pc:sldMkLst>
      </pc:sldChg>
      <pc:sldChg chg="del">
        <pc:chgData name="Dileep Sathyan" userId="S::w0826453@myscc.ca::6fc70eda-072c-4ac7-85fe-dab4583d97f8" providerId="AD" clId="Web-{6CC0B7E9-2DA5-A31B-9111-4C9B6AC7A8A6}" dt="2023-03-25T03:23:22.651" v="56"/>
        <pc:sldMkLst>
          <pc:docMk/>
          <pc:sldMk cId="982206887" sldId="282"/>
        </pc:sldMkLst>
      </pc:sldChg>
      <pc:sldChg chg="modSp">
        <pc:chgData name="Dileep Sathyan" userId="S::w0826453@myscc.ca::6fc70eda-072c-4ac7-85fe-dab4583d97f8" providerId="AD" clId="Web-{6CC0B7E9-2DA5-A31B-9111-4C9B6AC7A8A6}" dt="2023-03-25T03:40:44.741" v="138" actId="20577"/>
        <pc:sldMkLst>
          <pc:docMk/>
          <pc:sldMk cId="3915691528" sldId="283"/>
        </pc:sldMkLst>
        <pc:spChg chg="mod">
          <ac:chgData name="Dileep Sathyan" userId="S::w0826453@myscc.ca::6fc70eda-072c-4ac7-85fe-dab4583d97f8" providerId="AD" clId="Web-{6CC0B7E9-2DA5-A31B-9111-4C9B6AC7A8A6}" dt="2023-03-25T03:40:44.741" v="138" actId="20577"/>
          <ac:spMkLst>
            <pc:docMk/>
            <pc:sldMk cId="3915691528" sldId="283"/>
            <ac:spMk id="2" creationId="{7D1AA715-84D2-B6E0-AFF9-C3E7988D6226}"/>
          </ac:spMkLst>
        </pc:spChg>
        <pc:spChg chg="mod">
          <ac:chgData name="Dileep Sathyan" userId="S::w0826453@myscc.ca::6fc70eda-072c-4ac7-85fe-dab4583d97f8" providerId="AD" clId="Web-{6CC0B7E9-2DA5-A31B-9111-4C9B6AC7A8A6}" dt="2023-03-25T03:27:23.857" v="80" actId="14100"/>
          <ac:spMkLst>
            <pc:docMk/>
            <pc:sldMk cId="3915691528" sldId="283"/>
            <ac:spMk id="5" creationId="{3285B288-E679-AF77-B2B6-517BE5B54EB2}"/>
          </ac:spMkLst>
        </pc:spChg>
        <pc:picChg chg="mod">
          <ac:chgData name="Dileep Sathyan" userId="S::w0826453@myscc.ca::6fc70eda-072c-4ac7-85fe-dab4583d97f8" providerId="AD" clId="Web-{6CC0B7E9-2DA5-A31B-9111-4C9B6AC7A8A6}" dt="2023-03-25T03:27:47.013" v="81" actId="1076"/>
          <ac:picMkLst>
            <pc:docMk/>
            <pc:sldMk cId="3915691528" sldId="283"/>
            <ac:picMk id="7170" creationId="{36F4E655-6386-5E93-78E8-3A084FAD4E0D}"/>
          </ac:picMkLst>
        </pc:picChg>
      </pc:sldChg>
      <pc:sldChg chg="modSp ord">
        <pc:chgData name="Dileep Sathyan" userId="S::w0826453@myscc.ca::6fc70eda-072c-4ac7-85fe-dab4583d97f8" providerId="AD" clId="Web-{6CC0B7E9-2DA5-A31B-9111-4C9B6AC7A8A6}" dt="2023-03-25T03:19:40.914" v="52"/>
        <pc:sldMkLst>
          <pc:docMk/>
          <pc:sldMk cId="1972725685" sldId="285"/>
        </pc:sldMkLst>
        <pc:spChg chg="mod">
          <ac:chgData name="Dileep Sathyan" userId="S::w0826453@myscc.ca::6fc70eda-072c-4ac7-85fe-dab4583d97f8" providerId="AD" clId="Web-{6CC0B7E9-2DA5-A31B-9111-4C9B6AC7A8A6}" dt="2023-03-25T03:08:32.719" v="20" actId="20577"/>
          <ac:spMkLst>
            <pc:docMk/>
            <pc:sldMk cId="1972725685" sldId="285"/>
            <ac:spMk id="2" creationId="{7D1AA715-84D2-B6E0-AFF9-C3E7988D6226}"/>
          </ac:spMkLst>
        </pc:spChg>
        <pc:spChg chg="mod">
          <ac:chgData name="Dileep Sathyan" userId="S::w0826453@myscc.ca::6fc70eda-072c-4ac7-85fe-dab4583d97f8" providerId="AD" clId="Web-{6CC0B7E9-2DA5-A31B-9111-4C9B6AC7A8A6}" dt="2023-03-25T03:08:21.531" v="18" actId="20577"/>
          <ac:spMkLst>
            <pc:docMk/>
            <pc:sldMk cId="1972725685" sldId="285"/>
            <ac:spMk id="5" creationId="{3285B288-E679-AF77-B2B6-517BE5B54EB2}"/>
          </ac:spMkLst>
        </pc:spChg>
        <pc:picChg chg="mod">
          <ac:chgData name="Dileep Sathyan" userId="S::w0826453@myscc.ca::6fc70eda-072c-4ac7-85fe-dab4583d97f8" providerId="AD" clId="Web-{6CC0B7E9-2DA5-A31B-9111-4C9B6AC7A8A6}" dt="2023-03-25T03:08:38.813" v="21" actId="14100"/>
          <ac:picMkLst>
            <pc:docMk/>
            <pc:sldMk cId="1972725685" sldId="285"/>
            <ac:picMk id="3" creationId="{95EF4677-422A-EE8B-4A45-767BDD7E2CF6}"/>
          </ac:picMkLst>
        </pc:picChg>
      </pc:sldChg>
      <pc:sldChg chg="modSp">
        <pc:chgData name="Dileep Sathyan" userId="S::w0826453@myscc.ca::6fc70eda-072c-4ac7-85fe-dab4583d97f8" providerId="AD" clId="Web-{6CC0B7E9-2DA5-A31B-9111-4C9B6AC7A8A6}" dt="2023-03-25T03:12:44.659" v="38" actId="14100"/>
        <pc:sldMkLst>
          <pc:docMk/>
          <pc:sldMk cId="611181941" sldId="286"/>
        </pc:sldMkLst>
        <pc:spChg chg="mod">
          <ac:chgData name="Dileep Sathyan" userId="S::w0826453@myscc.ca::6fc70eda-072c-4ac7-85fe-dab4583d97f8" providerId="AD" clId="Web-{6CC0B7E9-2DA5-A31B-9111-4C9B6AC7A8A6}" dt="2023-03-25T03:12:44.659" v="38" actId="14100"/>
          <ac:spMkLst>
            <pc:docMk/>
            <pc:sldMk cId="611181941" sldId="286"/>
            <ac:spMk id="7" creationId="{E683DEF2-5402-8A41-D6C3-48E0DDFC4D28}"/>
          </ac:spMkLst>
        </pc:spChg>
      </pc:sldChg>
      <pc:sldChg chg="modSp">
        <pc:chgData name="Dileep Sathyan" userId="S::w0826453@myscc.ca::6fc70eda-072c-4ac7-85fe-dab4583d97f8" providerId="AD" clId="Web-{6CC0B7E9-2DA5-A31B-9111-4C9B6AC7A8A6}" dt="2023-03-25T03:29:02.639" v="107" actId="1076"/>
        <pc:sldMkLst>
          <pc:docMk/>
          <pc:sldMk cId="3060544844" sldId="291"/>
        </pc:sldMkLst>
        <pc:spChg chg="mod">
          <ac:chgData name="Dileep Sathyan" userId="S::w0826453@myscc.ca::6fc70eda-072c-4ac7-85fe-dab4583d97f8" providerId="AD" clId="Web-{6CC0B7E9-2DA5-A31B-9111-4C9B6AC7A8A6}" dt="2023-03-25T03:29:02.639" v="107" actId="1076"/>
          <ac:spMkLst>
            <pc:docMk/>
            <pc:sldMk cId="3060544844" sldId="291"/>
            <ac:spMk id="5" creationId="{3285B288-E679-AF77-B2B6-517BE5B54EB2}"/>
          </ac:spMkLst>
        </pc:spChg>
        <pc:picChg chg="mod">
          <ac:chgData name="Dileep Sathyan" userId="S::w0826453@myscc.ca::6fc70eda-072c-4ac7-85fe-dab4583d97f8" providerId="AD" clId="Web-{6CC0B7E9-2DA5-A31B-9111-4C9B6AC7A8A6}" dt="2023-03-25T03:10:46.189" v="34" actId="14100"/>
          <ac:picMkLst>
            <pc:docMk/>
            <pc:sldMk cId="3060544844" sldId="291"/>
            <ac:picMk id="4" creationId="{DCED2895-5B20-EDCC-04CD-38CD59AC663A}"/>
          </ac:picMkLst>
        </pc:picChg>
      </pc:sldChg>
      <pc:sldChg chg="del ord">
        <pc:chgData name="Dileep Sathyan" userId="S::w0826453@myscc.ca::6fc70eda-072c-4ac7-85fe-dab4583d97f8" providerId="AD" clId="Web-{6CC0B7E9-2DA5-A31B-9111-4C9B6AC7A8A6}" dt="2023-03-25T03:43:14.680" v="144"/>
        <pc:sldMkLst>
          <pc:docMk/>
          <pc:sldMk cId="49542128" sldId="293"/>
        </pc:sldMkLst>
      </pc:sldChg>
      <pc:sldChg chg="addSp delSp modSp mod ord setClrOvrMap">
        <pc:chgData name="Dileep Sathyan" userId="S::w0826453@myscc.ca::6fc70eda-072c-4ac7-85fe-dab4583d97f8" providerId="AD" clId="Web-{6CC0B7E9-2DA5-A31B-9111-4C9B6AC7A8A6}" dt="2023-03-25T03:41:16.351" v="143" actId="20577"/>
        <pc:sldMkLst>
          <pc:docMk/>
          <pc:sldMk cId="1565354397" sldId="294"/>
        </pc:sldMkLst>
        <pc:spChg chg="mod">
          <ac:chgData name="Dileep Sathyan" userId="S::w0826453@myscc.ca::6fc70eda-072c-4ac7-85fe-dab4583d97f8" providerId="AD" clId="Web-{6CC0B7E9-2DA5-A31B-9111-4C9B6AC7A8A6}" dt="2023-03-25T03:41:16.351" v="143" actId="20577"/>
          <ac:spMkLst>
            <pc:docMk/>
            <pc:sldMk cId="1565354397" sldId="294"/>
            <ac:spMk id="7" creationId="{05C2459D-EC78-53DF-4392-1C43FE393DC3}"/>
          </ac:spMkLst>
        </pc:spChg>
        <pc:spChg chg="add del">
          <ac:chgData name="Dileep Sathyan" userId="S::w0826453@myscc.ca::6fc70eda-072c-4ac7-85fe-dab4583d97f8" providerId="AD" clId="Web-{6CC0B7E9-2DA5-A31B-9111-4C9B6AC7A8A6}" dt="2023-03-25T03:15:13.880" v="50"/>
          <ac:spMkLst>
            <pc:docMk/>
            <pc:sldMk cId="1565354397" sldId="294"/>
            <ac:spMk id="134" creationId="{C7FAE6E8-1D9E-4905-AAFE-978D331822BA}"/>
          </ac:spMkLst>
        </pc:spChg>
        <pc:spChg chg="add">
          <ac:chgData name="Dileep Sathyan" userId="S::w0826453@myscc.ca::6fc70eda-072c-4ac7-85fe-dab4583d97f8" providerId="AD" clId="Web-{6CC0B7E9-2DA5-A31B-9111-4C9B6AC7A8A6}" dt="2023-03-25T03:15:13.880" v="50"/>
          <ac:spMkLst>
            <pc:docMk/>
            <pc:sldMk cId="1565354397" sldId="294"/>
            <ac:spMk id="143" creationId="{787F4F1C-8D3D-4EC1-B72D-A0470A5A08B8}"/>
          </ac:spMkLst>
        </pc:spChg>
        <pc:spChg chg="add del">
          <ac:chgData name="Dileep Sathyan" userId="S::w0826453@myscc.ca::6fc70eda-072c-4ac7-85fe-dab4583d97f8" providerId="AD" clId="Web-{6CC0B7E9-2DA5-A31B-9111-4C9B6AC7A8A6}" dt="2023-03-25T03:14:51.192" v="43"/>
          <ac:spMkLst>
            <pc:docMk/>
            <pc:sldMk cId="1565354397" sldId="294"/>
            <ac:spMk id="144" creationId="{526E0BFB-CDF1-4990-8C11-AC849311E0A8}"/>
          </ac:spMkLst>
        </pc:spChg>
        <pc:spChg chg="add del">
          <ac:chgData name="Dileep Sathyan" userId="S::w0826453@myscc.ca::6fc70eda-072c-4ac7-85fe-dab4583d97f8" providerId="AD" clId="Web-{6CC0B7E9-2DA5-A31B-9111-4C9B6AC7A8A6}" dt="2023-03-25T03:14:51.192" v="43"/>
          <ac:spMkLst>
            <pc:docMk/>
            <pc:sldMk cId="1565354397" sldId="294"/>
            <ac:spMk id="146" creationId="{6069A1F8-9BEB-4786-9694-FC48B2D75D21}"/>
          </ac:spMkLst>
        </pc:spChg>
        <pc:spChg chg="add del">
          <ac:chgData name="Dileep Sathyan" userId="S::w0826453@myscc.ca::6fc70eda-072c-4ac7-85fe-dab4583d97f8" providerId="AD" clId="Web-{6CC0B7E9-2DA5-A31B-9111-4C9B6AC7A8A6}" dt="2023-03-25T03:14:51.192" v="43"/>
          <ac:spMkLst>
            <pc:docMk/>
            <pc:sldMk cId="1565354397" sldId="294"/>
            <ac:spMk id="148" creationId="{AF2F604E-43BE-4DC3-B983-E071523364F8}"/>
          </ac:spMkLst>
        </pc:spChg>
        <pc:spChg chg="add del">
          <ac:chgData name="Dileep Sathyan" userId="S::w0826453@myscc.ca::6fc70eda-072c-4ac7-85fe-dab4583d97f8" providerId="AD" clId="Web-{6CC0B7E9-2DA5-A31B-9111-4C9B6AC7A8A6}" dt="2023-03-25T03:14:51.192" v="43"/>
          <ac:spMkLst>
            <pc:docMk/>
            <pc:sldMk cId="1565354397" sldId="294"/>
            <ac:spMk id="150" creationId="{08C9B587-E65E-4B52-B37C-ABEBB6E87928}"/>
          </ac:spMkLst>
        </pc:spChg>
        <pc:spChg chg="add del">
          <ac:chgData name="Dileep Sathyan" userId="S::w0826453@myscc.ca::6fc70eda-072c-4ac7-85fe-dab4583d97f8" providerId="AD" clId="Web-{6CC0B7E9-2DA5-A31B-9111-4C9B6AC7A8A6}" dt="2023-03-25T03:14:53.426" v="45"/>
          <ac:spMkLst>
            <pc:docMk/>
            <pc:sldMk cId="1565354397" sldId="294"/>
            <ac:spMk id="152" creationId="{C1DD1A8A-57D5-4A81-AD04-532B043C5611}"/>
          </ac:spMkLst>
        </pc:spChg>
        <pc:spChg chg="add del">
          <ac:chgData name="Dileep Sathyan" userId="S::w0826453@myscc.ca::6fc70eda-072c-4ac7-85fe-dab4583d97f8" providerId="AD" clId="Web-{6CC0B7E9-2DA5-A31B-9111-4C9B6AC7A8A6}" dt="2023-03-25T03:14:53.426" v="45"/>
          <ac:spMkLst>
            <pc:docMk/>
            <pc:sldMk cId="1565354397" sldId="294"/>
            <ac:spMk id="154" creationId="{007891EC-4501-44ED-A8C8-B11B6DB767AB}"/>
          </ac:spMkLst>
        </pc:spChg>
        <pc:spChg chg="add del">
          <ac:chgData name="Dileep Sathyan" userId="S::w0826453@myscc.ca::6fc70eda-072c-4ac7-85fe-dab4583d97f8" providerId="AD" clId="Web-{6CC0B7E9-2DA5-A31B-9111-4C9B6AC7A8A6}" dt="2023-03-25T03:15:11.176" v="47"/>
          <ac:spMkLst>
            <pc:docMk/>
            <pc:sldMk cId="1565354397" sldId="294"/>
            <ac:spMk id="156" creationId="{526E0BFB-CDF1-4990-8C11-AC849311E0A8}"/>
          </ac:spMkLst>
        </pc:spChg>
        <pc:spChg chg="add del">
          <ac:chgData name="Dileep Sathyan" userId="S::w0826453@myscc.ca::6fc70eda-072c-4ac7-85fe-dab4583d97f8" providerId="AD" clId="Web-{6CC0B7E9-2DA5-A31B-9111-4C9B6AC7A8A6}" dt="2023-03-25T03:15:11.176" v="47"/>
          <ac:spMkLst>
            <pc:docMk/>
            <pc:sldMk cId="1565354397" sldId="294"/>
            <ac:spMk id="158" creationId="{6069A1F8-9BEB-4786-9694-FC48B2D75D21}"/>
          </ac:spMkLst>
        </pc:spChg>
        <pc:spChg chg="add del">
          <ac:chgData name="Dileep Sathyan" userId="S::w0826453@myscc.ca::6fc70eda-072c-4ac7-85fe-dab4583d97f8" providerId="AD" clId="Web-{6CC0B7E9-2DA5-A31B-9111-4C9B6AC7A8A6}" dt="2023-03-25T03:15:11.176" v="47"/>
          <ac:spMkLst>
            <pc:docMk/>
            <pc:sldMk cId="1565354397" sldId="294"/>
            <ac:spMk id="159" creationId="{AF2F604E-43BE-4DC3-B983-E071523364F8}"/>
          </ac:spMkLst>
        </pc:spChg>
        <pc:spChg chg="add del">
          <ac:chgData name="Dileep Sathyan" userId="S::w0826453@myscc.ca::6fc70eda-072c-4ac7-85fe-dab4583d97f8" providerId="AD" clId="Web-{6CC0B7E9-2DA5-A31B-9111-4C9B6AC7A8A6}" dt="2023-03-25T03:15:11.176" v="47"/>
          <ac:spMkLst>
            <pc:docMk/>
            <pc:sldMk cId="1565354397" sldId="294"/>
            <ac:spMk id="160" creationId="{08C9B587-E65E-4B52-B37C-ABEBB6E87928}"/>
          </ac:spMkLst>
        </pc:spChg>
        <pc:spChg chg="add del">
          <ac:chgData name="Dileep Sathyan" userId="S::w0826453@myscc.ca::6fc70eda-072c-4ac7-85fe-dab4583d97f8" providerId="AD" clId="Web-{6CC0B7E9-2DA5-A31B-9111-4C9B6AC7A8A6}" dt="2023-03-25T03:15:13.864" v="49"/>
          <ac:spMkLst>
            <pc:docMk/>
            <pc:sldMk cId="1565354397" sldId="294"/>
            <ac:spMk id="162" creationId="{7DA3C418-758E-4180-A5D0-8655D6804587}"/>
          </ac:spMkLst>
        </pc:spChg>
        <pc:spChg chg="add del">
          <ac:chgData name="Dileep Sathyan" userId="S::w0826453@myscc.ca::6fc70eda-072c-4ac7-85fe-dab4583d97f8" providerId="AD" clId="Web-{6CC0B7E9-2DA5-A31B-9111-4C9B6AC7A8A6}" dt="2023-03-25T03:15:13.864" v="49"/>
          <ac:spMkLst>
            <pc:docMk/>
            <pc:sldMk cId="1565354397" sldId="294"/>
            <ac:spMk id="163" creationId="{28C8EF06-5EC3-4883-AFAF-D74FF46550FB}"/>
          </ac:spMkLst>
        </pc:spChg>
        <pc:grpChg chg="add del">
          <ac:chgData name="Dileep Sathyan" userId="S::w0826453@myscc.ca::6fc70eda-072c-4ac7-85fe-dab4583d97f8" providerId="AD" clId="Web-{6CC0B7E9-2DA5-A31B-9111-4C9B6AC7A8A6}" dt="2023-03-25T03:15:13.880" v="50"/>
          <ac:grpSpMkLst>
            <pc:docMk/>
            <pc:sldMk cId="1565354397" sldId="294"/>
            <ac:grpSpMk id="136" creationId="{5F9D1CBF-A219-4C01-85A0-9DF6151EE270}"/>
          </ac:grpSpMkLst>
        </pc:grpChg>
        <pc:grpChg chg="add">
          <ac:chgData name="Dileep Sathyan" userId="S::w0826453@myscc.ca::6fc70eda-072c-4ac7-85fe-dab4583d97f8" providerId="AD" clId="Web-{6CC0B7E9-2DA5-A31B-9111-4C9B6AC7A8A6}" dt="2023-03-25T03:15:13.880" v="50"/>
          <ac:grpSpMkLst>
            <pc:docMk/>
            <pc:sldMk cId="1565354397" sldId="294"/>
            <ac:grpSpMk id="145" creationId="{D1E3DD61-64DB-46AD-B249-E273CD86B051}"/>
          </ac:grpSpMkLst>
        </pc:grpChg>
        <pc:picChg chg="add del">
          <ac:chgData name="Dileep Sathyan" userId="S::w0826453@myscc.ca::6fc70eda-072c-4ac7-85fe-dab4583d97f8" providerId="AD" clId="Web-{6CC0B7E9-2DA5-A31B-9111-4C9B6AC7A8A6}" dt="2023-03-25T03:14:51.192" v="43"/>
          <ac:picMkLst>
            <pc:docMk/>
            <pc:sldMk cId="1565354397" sldId="294"/>
            <ac:picMk id="140" creationId="{A2DF57E5-4F04-5A38-2293-F0C647B40E0F}"/>
          </ac:picMkLst>
        </pc:picChg>
        <pc:picChg chg="add del">
          <ac:chgData name="Dileep Sathyan" userId="S::w0826453@myscc.ca::6fc70eda-072c-4ac7-85fe-dab4583d97f8" providerId="AD" clId="Web-{6CC0B7E9-2DA5-A31B-9111-4C9B6AC7A8A6}" dt="2023-03-25T03:14:53.426" v="45"/>
          <ac:picMkLst>
            <pc:docMk/>
            <pc:sldMk cId="1565354397" sldId="294"/>
            <ac:picMk id="153" creationId="{CDA0C5A1-4588-BDF3-147E-E59FA479129F}"/>
          </ac:picMkLst>
        </pc:picChg>
        <pc:picChg chg="add del">
          <ac:chgData name="Dileep Sathyan" userId="S::w0826453@myscc.ca::6fc70eda-072c-4ac7-85fe-dab4583d97f8" providerId="AD" clId="Web-{6CC0B7E9-2DA5-A31B-9111-4C9B6AC7A8A6}" dt="2023-03-25T03:15:11.176" v="47"/>
          <ac:picMkLst>
            <pc:docMk/>
            <pc:sldMk cId="1565354397" sldId="294"/>
            <ac:picMk id="157" creationId="{A2DF57E5-4F04-5A38-2293-F0C647B40E0F}"/>
          </ac:picMkLst>
        </pc:picChg>
        <pc:picChg chg="add del">
          <ac:chgData name="Dileep Sathyan" userId="S::w0826453@myscc.ca::6fc70eda-072c-4ac7-85fe-dab4583d97f8" providerId="AD" clId="Web-{6CC0B7E9-2DA5-A31B-9111-4C9B6AC7A8A6}" dt="2023-03-25T03:15:13.864" v="49"/>
          <ac:picMkLst>
            <pc:docMk/>
            <pc:sldMk cId="1565354397" sldId="294"/>
            <ac:picMk id="164" creationId="{4FDF26FF-B238-507C-1E6C-D77AE4C824E5}"/>
          </ac:picMkLst>
        </pc:picChg>
      </pc:sldChg>
      <pc:sldChg chg="modSp">
        <pc:chgData name="Dileep Sathyan" userId="S::w0826453@myscc.ca::6fc70eda-072c-4ac7-85fe-dab4583d97f8" providerId="AD" clId="Web-{6CC0B7E9-2DA5-A31B-9111-4C9B6AC7A8A6}" dt="2023-03-25T03:28:50.498" v="106" actId="1076"/>
        <pc:sldMkLst>
          <pc:docMk/>
          <pc:sldMk cId="2409566928" sldId="295"/>
        </pc:sldMkLst>
        <pc:spChg chg="mod">
          <ac:chgData name="Dileep Sathyan" userId="S::w0826453@myscc.ca::6fc70eda-072c-4ac7-85fe-dab4583d97f8" providerId="AD" clId="Web-{6CC0B7E9-2DA5-A31B-9111-4C9B6AC7A8A6}" dt="2023-03-25T03:28:50.498" v="106" actId="1076"/>
          <ac:spMkLst>
            <pc:docMk/>
            <pc:sldMk cId="2409566928" sldId="295"/>
            <ac:spMk id="5" creationId="{3285B288-E679-AF77-B2B6-517BE5B54EB2}"/>
          </ac:spMkLst>
        </pc:spChg>
      </pc:sldChg>
      <pc:sldChg chg="add del replId">
        <pc:chgData name="Dileep Sathyan" userId="S::w0826453@myscc.ca::6fc70eda-072c-4ac7-85fe-dab4583d97f8" providerId="AD" clId="Web-{6CC0B7E9-2DA5-A31B-9111-4C9B6AC7A8A6}" dt="2023-03-25T03:10:04.704" v="27"/>
        <pc:sldMkLst>
          <pc:docMk/>
          <pc:sldMk cId="3815480660" sldId="295"/>
        </pc:sldMkLst>
      </pc:sldChg>
      <pc:sldChg chg="addSp modSp new mod setBg">
        <pc:chgData name="Dileep Sathyan" userId="S::w0826453@myscc.ca::6fc70eda-072c-4ac7-85fe-dab4583d97f8" providerId="AD" clId="Web-{6CC0B7E9-2DA5-A31B-9111-4C9B6AC7A8A6}" dt="2023-03-25T03:31:06.031" v="124" actId="1076"/>
        <pc:sldMkLst>
          <pc:docMk/>
          <pc:sldMk cId="3897925478" sldId="297"/>
        </pc:sldMkLst>
        <pc:spChg chg="add mod">
          <ac:chgData name="Dileep Sathyan" userId="S::w0826453@myscc.ca::6fc70eda-072c-4ac7-85fe-dab4583d97f8" providerId="AD" clId="Web-{6CC0B7E9-2DA5-A31B-9111-4C9B6AC7A8A6}" dt="2023-03-25T03:31:06.031" v="124" actId="1076"/>
          <ac:spMkLst>
            <pc:docMk/>
            <pc:sldMk cId="3897925478" sldId="297"/>
            <ac:spMk id="3" creationId="{08268C93-142C-9E2D-E122-AF65C4D1F18D}"/>
          </ac:spMkLst>
        </pc:spChg>
        <pc:spChg chg="add">
          <ac:chgData name="Dileep Sathyan" userId="S::w0826453@myscc.ca::6fc70eda-072c-4ac7-85fe-dab4583d97f8" providerId="AD" clId="Web-{6CC0B7E9-2DA5-A31B-9111-4C9B6AC7A8A6}" dt="2023-03-25T03:30:09.405" v="110"/>
          <ac:spMkLst>
            <pc:docMk/>
            <pc:sldMk cId="3897925478" sldId="297"/>
            <ac:spMk id="6" creationId="{787F4F1C-8D3D-4EC1-B72D-A0470A5A08B8}"/>
          </ac:spMkLst>
        </pc:spChg>
        <pc:grpChg chg="add">
          <ac:chgData name="Dileep Sathyan" userId="S::w0826453@myscc.ca::6fc70eda-072c-4ac7-85fe-dab4583d97f8" providerId="AD" clId="Web-{6CC0B7E9-2DA5-A31B-9111-4C9B6AC7A8A6}" dt="2023-03-25T03:30:09.405" v="110"/>
          <ac:grpSpMkLst>
            <pc:docMk/>
            <pc:sldMk cId="3897925478" sldId="297"/>
            <ac:grpSpMk id="8" creationId="{D1E3DD61-64DB-46AD-B249-E273CD86B051}"/>
          </ac:grpSpMkLst>
        </pc:grpChg>
      </pc:sldChg>
    </pc:docChg>
  </pc:docChgLst>
  <pc:docChgLst>
    <pc:chgData name="Dileep Sathyan" userId="S::w0826453@myscc.ca::6fc70eda-072c-4ac7-85fe-dab4583d97f8" providerId="AD" clId="Web-{7309288A-2F75-B2E5-3C0C-2EF388E43E3A}"/>
    <pc:docChg chg="delSld modSld">
      <pc:chgData name="Dileep Sathyan" userId="S::w0826453@myscc.ca::6fc70eda-072c-4ac7-85fe-dab4583d97f8" providerId="AD" clId="Web-{7309288A-2F75-B2E5-3C0C-2EF388E43E3A}" dt="2023-03-25T03:05:26.706" v="556" actId="14100"/>
      <pc:docMkLst>
        <pc:docMk/>
      </pc:docMkLst>
      <pc:sldChg chg="del">
        <pc:chgData name="Dileep Sathyan" userId="S::w0826453@myscc.ca::6fc70eda-072c-4ac7-85fe-dab4583d97f8" providerId="AD" clId="Web-{7309288A-2F75-B2E5-3C0C-2EF388E43E3A}" dt="2023-03-25T03:00:09.638" v="527"/>
        <pc:sldMkLst>
          <pc:docMk/>
          <pc:sldMk cId="10983005" sldId="278"/>
        </pc:sldMkLst>
      </pc:sldChg>
      <pc:sldChg chg="modSp">
        <pc:chgData name="Dileep Sathyan" userId="S::w0826453@myscc.ca::6fc70eda-072c-4ac7-85fe-dab4583d97f8" providerId="AD" clId="Web-{7309288A-2F75-B2E5-3C0C-2EF388E43E3A}" dt="2023-03-25T03:03:38.095" v="550" actId="20577"/>
        <pc:sldMkLst>
          <pc:docMk/>
          <pc:sldMk cId="982206887" sldId="282"/>
        </pc:sldMkLst>
        <pc:spChg chg="mod">
          <ac:chgData name="Dileep Sathyan" userId="S::w0826453@myscc.ca::6fc70eda-072c-4ac7-85fe-dab4583d97f8" providerId="AD" clId="Web-{7309288A-2F75-B2E5-3C0C-2EF388E43E3A}" dt="2023-03-25T03:03:38.095" v="550" actId="20577"/>
          <ac:spMkLst>
            <pc:docMk/>
            <pc:sldMk cId="982206887" sldId="282"/>
            <ac:spMk id="2" creationId="{30BF6084-0C94-D71E-7A90-ACC325A053D8}"/>
          </ac:spMkLst>
        </pc:spChg>
        <pc:spChg chg="mod">
          <ac:chgData name="Dileep Sathyan" userId="S::w0826453@myscc.ca::6fc70eda-072c-4ac7-85fe-dab4583d97f8" providerId="AD" clId="Web-{7309288A-2F75-B2E5-3C0C-2EF388E43E3A}" dt="2023-03-25T03:03:22.407" v="546" actId="14100"/>
          <ac:spMkLst>
            <pc:docMk/>
            <pc:sldMk cId="982206887" sldId="282"/>
            <ac:spMk id="6" creationId="{7CC6C05C-E79B-DE85-3B94-9A7C93AFA7E4}"/>
          </ac:spMkLst>
        </pc:spChg>
      </pc:sldChg>
      <pc:sldChg chg="modSp">
        <pc:chgData name="Dileep Sathyan" userId="S::w0826453@myscc.ca::6fc70eda-072c-4ac7-85fe-dab4583d97f8" providerId="AD" clId="Web-{7309288A-2F75-B2E5-3C0C-2EF388E43E3A}" dt="2023-03-25T02:42:51.367" v="525" actId="20577"/>
        <pc:sldMkLst>
          <pc:docMk/>
          <pc:sldMk cId="3915691528" sldId="283"/>
        </pc:sldMkLst>
        <pc:spChg chg="mod">
          <ac:chgData name="Dileep Sathyan" userId="S::w0826453@myscc.ca::6fc70eda-072c-4ac7-85fe-dab4583d97f8" providerId="AD" clId="Web-{7309288A-2F75-B2E5-3C0C-2EF388E43E3A}" dt="2023-03-25T02:42:51.367" v="525" actId="20577"/>
          <ac:spMkLst>
            <pc:docMk/>
            <pc:sldMk cId="3915691528" sldId="283"/>
            <ac:spMk id="2" creationId="{7D1AA715-84D2-B6E0-AFF9-C3E7988D6226}"/>
          </ac:spMkLst>
        </pc:spChg>
      </pc:sldChg>
      <pc:sldChg chg="addSp delSp modSp">
        <pc:chgData name="Dileep Sathyan" userId="S::w0826453@myscc.ca::6fc70eda-072c-4ac7-85fe-dab4583d97f8" providerId="AD" clId="Web-{7309288A-2F75-B2E5-3C0C-2EF388E43E3A}" dt="2023-03-25T03:01:33.671" v="537" actId="20577"/>
        <pc:sldMkLst>
          <pc:docMk/>
          <pc:sldMk cId="1972725685" sldId="285"/>
        </pc:sldMkLst>
        <pc:spChg chg="mod">
          <ac:chgData name="Dileep Sathyan" userId="S::w0826453@myscc.ca::6fc70eda-072c-4ac7-85fe-dab4583d97f8" providerId="AD" clId="Web-{7309288A-2F75-B2E5-3C0C-2EF388E43E3A}" dt="2023-03-25T03:01:33.671" v="537" actId="20577"/>
          <ac:spMkLst>
            <pc:docMk/>
            <pc:sldMk cId="1972725685" sldId="285"/>
            <ac:spMk id="2" creationId="{7D1AA715-84D2-B6E0-AFF9-C3E7988D6226}"/>
          </ac:spMkLst>
        </pc:spChg>
        <pc:spChg chg="mod">
          <ac:chgData name="Dileep Sathyan" userId="S::w0826453@myscc.ca::6fc70eda-072c-4ac7-85fe-dab4583d97f8" providerId="AD" clId="Web-{7309288A-2F75-B2E5-3C0C-2EF388E43E3A}" dt="2023-03-25T03:01:03.967" v="530"/>
          <ac:spMkLst>
            <pc:docMk/>
            <pc:sldMk cId="1972725685" sldId="285"/>
            <ac:spMk id="5" creationId="{3285B288-E679-AF77-B2B6-517BE5B54EB2}"/>
          </ac:spMkLst>
        </pc:spChg>
        <pc:spChg chg="add del">
          <ac:chgData name="Dileep Sathyan" userId="S::w0826453@myscc.ca::6fc70eda-072c-4ac7-85fe-dab4583d97f8" providerId="AD" clId="Web-{7309288A-2F75-B2E5-3C0C-2EF388E43E3A}" dt="2023-03-25T03:01:03.967" v="530"/>
          <ac:spMkLst>
            <pc:docMk/>
            <pc:sldMk cId="1972725685" sldId="285"/>
            <ac:spMk id="1045" creationId="{B95B9BA8-1D69-4796-85F5-B6D0BD52354B}"/>
          </ac:spMkLst>
        </pc:spChg>
        <pc:spChg chg="add del">
          <ac:chgData name="Dileep Sathyan" userId="S::w0826453@myscc.ca::6fc70eda-072c-4ac7-85fe-dab4583d97f8" providerId="AD" clId="Web-{7309288A-2F75-B2E5-3C0C-2EF388E43E3A}" dt="2023-03-25T03:01:03.952" v="529"/>
          <ac:spMkLst>
            <pc:docMk/>
            <pc:sldMk cId="1972725685" sldId="285"/>
            <ac:spMk id="1050" creationId="{0288C6B4-AFC3-407F-A595-EFFD38D4CCAF}"/>
          </ac:spMkLst>
        </pc:spChg>
        <pc:spChg chg="add del">
          <ac:chgData name="Dileep Sathyan" userId="S::w0826453@myscc.ca::6fc70eda-072c-4ac7-85fe-dab4583d97f8" providerId="AD" clId="Web-{7309288A-2F75-B2E5-3C0C-2EF388E43E3A}" dt="2023-03-25T03:01:03.952" v="529"/>
          <ac:spMkLst>
            <pc:docMk/>
            <pc:sldMk cId="1972725685" sldId="285"/>
            <ac:spMk id="1052" creationId="{CF236821-17FE-429B-8D2C-08E13A64EA40}"/>
          </ac:spMkLst>
        </pc:spChg>
        <pc:spChg chg="add del">
          <ac:chgData name="Dileep Sathyan" userId="S::w0826453@myscc.ca::6fc70eda-072c-4ac7-85fe-dab4583d97f8" providerId="AD" clId="Web-{7309288A-2F75-B2E5-3C0C-2EF388E43E3A}" dt="2023-03-25T03:01:03.952" v="529"/>
          <ac:spMkLst>
            <pc:docMk/>
            <pc:sldMk cId="1972725685" sldId="285"/>
            <ac:spMk id="1054" creationId="{C0BDBCD2-E081-43AB-9119-C55465E59757}"/>
          </ac:spMkLst>
        </pc:spChg>
        <pc:spChg chg="add del">
          <ac:chgData name="Dileep Sathyan" userId="S::w0826453@myscc.ca::6fc70eda-072c-4ac7-85fe-dab4583d97f8" providerId="AD" clId="Web-{7309288A-2F75-B2E5-3C0C-2EF388E43E3A}" dt="2023-03-25T03:01:03.952" v="529"/>
          <ac:spMkLst>
            <pc:docMk/>
            <pc:sldMk cId="1972725685" sldId="285"/>
            <ac:spMk id="1056" creationId="{98E79BE4-34FE-485A-98A5-92CE8F7C4743}"/>
          </ac:spMkLst>
        </pc:spChg>
        <pc:spChg chg="add del">
          <ac:chgData name="Dileep Sathyan" userId="S::w0826453@myscc.ca::6fc70eda-072c-4ac7-85fe-dab4583d97f8" providerId="AD" clId="Web-{7309288A-2F75-B2E5-3C0C-2EF388E43E3A}" dt="2023-03-25T03:01:03.952" v="529"/>
          <ac:spMkLst>
            <pc:docMk/>
            <pc:sldMk cId="1972725685" sldId="285"/>
            <ac:spMk id="1058" creationId="{7A5F0580-5EE9-419F-96EE-B6529EF6E7D0}"/>
          </ac:spMkLst>
        </pc:spChg>
        <pc:spChg chg="add">
          <ac:chgData name="Dileep Sathyan" userId="S::w0826453@myscc.ca::6fc70eda-072c-4ac7-85fe-dab4583d97f8" providerId="AD" clId="Web-{7309288A-2F75-B2E5-3C0C-2EF388E43E3A}" dt="2023-03-25T03:01:03.967" v="530"/>
          <ac:spMkLst>
            <pc:docMk/>
            <pc:sldMk cId="1972725685" sldId="285"/>
            <ac:spMk id="1060" creationId="{2B97F24A-32CE-4C1C-A50D-3016B394DCFB}"/>
          </ac:spMkLst>
        </pc:spChg>
        <pc:spChg chg="add">
          <ac:chgData name="Dileep Sathyan" userId="S::w0826453@myscc.ca::6fc70eda-072c-4ac7-85fe-dab4583d97f8" providerId="AD" clId="Web-{7309288A-2F75-B2E5-3C0C-2EF388E43E3A}" dt="2023-03-25T03:01:03.967" v="530"/>
          <ac:spMkLst>
            <pc:docMk/>
            <pc:sldMk cId="1972725685" sldId="285"/>
            <ac:spMk id="1061" creationId="{CD8B4F24-440B-49E9-B85D-733523DC064B}"/>
          </ac:spMkLst>
        </pc:spChg>
        <pc:picChg chg="mod">
          <ac:chgData name="Dileep Sathyan" userId="S::w0826453@myscc.ca::6fc70eda-072c-4ac7-85fe-dab4583d97f8" providerId="AD" clId="Web-{7309288A-2F75-B2E5-3C0C-2EF388E43E3A}" dt="2023-03-25T03:01:17.421" v="534" actId="14100"/>
          <ac:picMkLst>
            <pc:docMk/>
            <pc:sldMk cId="1972725685" sldId="285"/>
            <ac:picMk id="3" creationId="{95EF4677-422A-EE8B-4A45-767BDD7E2CF6}"/>
          </ac:picMkLst>
        </pc:picChg>
      </pc:sldChg>
      <pc:sldChg chg="modSp">
        <pc:chgData name="Dileep Sathyan" userId="S::w0826453@myscc.ca::6fc70eda-072c-4ac7-85fe-dab4583d97f8" providerId="AD" clId="Web-{7309288A-2F75-B2E5-3C0C-2EF388E43E3A}" dt="2023-03-25T03:05:26.706" v="556" actId="14100"/>
        <pc:sldMkLst>
          <pc:docMk/>
          <pc:sldMk cId="1471891115" sldId="289"/>
        </pc:sldMkLst>
        <pc:spChg chg="mod">
          <ac:chgData name="Dileep Sathyan" userId="S::w0826453@myscc.ca::6fc70eda-072c-4ac7-85fe-dab4583d97f8" providerId="AD" clId="Web-{7309288A-2F75-B2E5-3C0C-2EF388E43E3A}" dt="2023-03-25T03:05:26.706" v="556" actId="14100"/>
          <ac:spMkLst>
            <pc:docMk/>
            <pc:sldMk cId="1471891115" sldId="289"/>
            <ac:spMk id="5" creationId="{026B2427-AE22-F846-C495-F75A5FD1C85A}"/>
          </ac:spMkLst>
        </pc:spChg>
        <pc:picChg chg="mod">
          <ac:chgData name="Dileep Sathyan" userId="S::w0826453@myscc.ca::6fc70eda-072c-4ac7-85fe-dab4583d97f8" providerId="AD" clId="Web-{7309288A-2F75-B2E5-3C0C-2EF388E43E3A}" dt="2023-03-25T03:05:23.378" v="555" actId="14100"/>
          <ac:picMkLst>
            <pc:docMk/>
            <pc:sldMk cId="1471891115" sldId="289"/>
            <ac:picMk id="7" creationId="{BDF7D19B-0F98-0A50-75CD-43974C28E7C6}"/>
          </ac:picMkLst>
        </pc:picChg>
      </pc:sldChg>
      <pc:sldChg chg="modSp">
        <pc:chgData name="Dileep Sathyan" userId="S::w0826453@myscc.ca::6fc70eda-072c-4ac7-85fe-dab4583d97f8" providerId="AD" clId="Web-{7309288A-2F75-B2E5-3C0C-2EF388E43E3A}" dt="2023-03-25T03:02:15.672" v="542" actId="20577"/>
        <pc:sldMkLst>
          <pc:docMk/>
          <pc:sldMk cId="952034732" sldId="290"/>
        </pc:sldMkLst>
        <pc:spChg chg="mod">
          <ac:chgData name="Dileep Sathyan" userId="S::w0826453@myscc.ca::6fc70eda-072c-4ac7-85fe-dab4583d97f8" providerId="AD" clId="Web-{7309288A-2F75-B2E5-3C0C-2EF388E43E3A}" dt="2023-03-25T03:02:15.672" v="542" actId="20577"/>
          <ac:spMkLst>
            <pc:docMk/>
            <pc:sldMk cId="952034732" sldId="290"/>
            <ac:spMk id="2" creationId="{30BF6084-0C94-D71E-7A90-ACC325A053D8}"/>
          </ac:spMkLst>
        </pc:spChg>
        <pc:spChg chg="mod">
          <ac:chgData name="Dileep Sathyan" userId="S::w0826453@myscc.ca::6fc70eda-072c-4ac7-85fe-dab4583d97f8" providerId="AD" clId="Web-{7309288A-2F75-B2E5-3C0C-2EF388E43E3A}" dt="2023-03-25T03:02:06.078" v="540" actId="14100"/>
          <ac:spMkLst>
            <pc:docMk/>
            <pc:sldMk cId="952034732" sldId="290"/>
            <ac:spMk id="6" creationId="{7CC6C05C-E79B-DE85-3B94-9A7C93AFA7E4}"/>
          </ac:spMkLst>
        </pc:spChg>
      </pc:sldChg>
      <pc:sldChg chg="modSp">
        <pc:chgData name="Dileep Sathyan" userId="S::w0826453@myscc.ca::6fc70eda-072c-4ac7-85fe-dab4583d97f8" providerId="AD" clId="Web-{7309288A-2F75-B2E5-3C0C-2EF388E43E3A}" dt="2023-03-25T02:41:02.350" v="450" actId="20577"/>
        <pc:sldMkLst>
          <pc:docMk/>
          <pc:sldMk cId="3060544844" sldId="291"/>
        </pc:sldMkLst>
        <pc:spChg chg="mod">
          <ac:chgData name="Dileep Sathyan" userId="S::w0826453@myscc.ca::6fc70eda-072c-4ac7-85fe-dab4583d97f8" providerId="AD" clId="Web-{7309288A-2F75-B2E5-3C0C-2EF388E43E3A}" dt="2023-03-25T02:41:02.350" v="450" actId="20577"/>
          <ac:spMkLst>
            <pc:docMk/>
            <pc:sldMk cId="3060544844" sldId="291"/>
            <ac:spMk id="3" creationId="{46A68D90-208F-6092-1FE2-5D4DF64EC281}"/>
          </ac:spMkLst>
        </pc:spChg>
      </pc:sldChg>
      <pc:sldChg chg="modSp">
        <pc:chgData name="Dileep Sathyan" userId="S::w0826453@myscc.ca::6fc70eda-072c-4ac7-85fe-dab4583d97f8" providerId="AD" clId="Web-{7309288A-2F75-B2E5-3C0C-2EF388E43E3A}" dt="2023-03-25T02:59:45.310" v="526" actId="14100"/>
        <pc:sldMkLst>
          <pc:docMk/>
          <pc:sldMk cId="24705877" sldId="292"/>
        </pc:sldMkLst>
        <pc:picChg chg="mod">
          <ac:chgData name="Dileep Sathyan" userId="S::w0826453@myscc.ca::6fc70eda-072c-4ac7-85fe-dab4583d97f8" providerId="AD" clId="Web-{7309288A-2F75-B2E5-3C0C-2EF388E43E3A}" dt="2023-03-25T02:59:45.310" v="526" actId="14100"/>
          <ac:picMkLst>
            <pc:docMk/>
            <pc:sldMk cId="24705877" sldId="292"/>
            <ac:picMk id="3" creationId="{E3416242-B47A-315A-2CFE-AA4C38C429AF}"/>
          </ac:picMkLst>
        </pc:picChg>
      </pc:sldChg>
    </pc:docChg>
  </pc:docChgLst>
  <pc:docChgLst>
    <pc:chgData name="Ambily Treesa Varghese" userId="d8e3554c-2f05-4950-b78f-4d8d71aca1b6" providerId="ADAL" clId="{2B1F9169-A3E9-4FD3-8FEC-E84847B803CB}"/>
    <pc:docChg chg="undo redo custSel addSld delSld modSld sldOrd">
      <pc:chgData name="Ambily Treesa Varghese" userId="d8e3554c-2f05-4950-b78f-4d8d71aca1b6" providerId="ADAL" clId="{2B1F9169-A3E9-4FD3-8FEC-E84847B803CB}" dt="2023-03-25T03:40:12.840" v="4935" actId="123"/>
      <pc:docMkLst>
        <pc:docMk/>
      </pc:docMkLst>
      <pc:sldChg chg="addSp delSp modSp del mod ord">
        <pc:chgData name="Ambily Treesa Varghese" userId="d8e3554c-2f05-4950-b78f-4d8d71aca1b6" providerId="ADAL" clId="{2B1F9169-A3E9-4FD3-8FEC-E84847B803CB}" dt="2023-03-24T04:18:34.292" v="330" actId="47"/>
        <pc:sldMkLst>
          <pc:docMk/>
          <pc:sldMk cId="996325552" sldId="256"/>
        </pc:sldMkLst>
        <pc:spChg chg="add mod">
          <ac:chgData name="Ambily Treesa Varghese" userId="d8e3554c-2f05-4950-b78f-4d8d71aca1b6" providerId="ADAL" clId="{2B1F9169-A3E9-4FD3-8FEC-E84847B803CB}" dt="2023-03-23T23:51:40.527" v="29" actId="1076"/>
          <ac:spMkLst>
            <pc:docMk/>
            <pc:sldMk cId="996325552" sldId="256"/>
            <ac:spMk id="6" creationId="{2A744D57-235A-303D-5D54-6EBBE0245562}"/>
          </ac:spMkLst>
        </pc:spChg>
        <pc:spChg chg="add del mod">
          <ac:chgData name="Ambily Treesa Varghese" userId="d8e3554c-2f05-4950-b78f-4d8d71aca1b6" providerId="ADAL" clId="{2B1F9169-A3E9-4FD3-8FEC-E84847B803CB}" dt="2023-03-23T23:53:25.053" v="34"/>
          <ac:spMkLst>
            <pc:docMk/>
            <pc:sldMk cId="996325552" sldId="256"/>
            <ac:spMk id="7" creationId="{A4251559-9799-68EF-B5BF-A8D92AE8C4D7}"/>
          </ac:spMkLst>
        </pc:spChg>
      </pc:sldChg>
      <pc:sldChg chg="del">
        <pc:chgData name="Ambily Treesa Varghese" userId="d8e3554c-2f05-4950-b78f-4d8d71aca1b6" providerId="ADAL" clId="{2B1F9169-A3E9-4FD3-8FEC-E84847B803CB}" dt="2023-03-24T01:20:03.450" v="272" actId="47"/>
        <pc:sldMkLst>
          <pc:docMk/>
          <pc:sldMk cId="3670493803" sldId="257"/>
        </pc:sldMkLst>
      </pc:sldChg>
      <pc:sldChg chg="del">
        <pc:chgData name="Ambily Treesa Varghese" userId="d8e3554c-2f05-4950-b78f-4d8d71aca1b6" providerId="ADAL" clId="{2B1F9169-A3E9-4FD3-8FEC-E84847B803CB}" dt="2023-03-24T01:19:58.196" v="269" actId="47"/>
        <pc:sldMkLst>
          <pc:docMk/>
          <pc:sldMk cId="1803137956" sldId="258"/>
        </pc:sldMkLst>
      </pc:sldChg>
      <pc:sldChg chg="addSp delSp modSp del mod">
        <pc:chgData name="Ambily Treesa Varghese" userId="d8e3554c-2f05-4950-b78f-4d8d71aca1b6" providerId="ADAL" clId="{2B1F9169-A3E9-4FD3-8FEC-E84847B803CB}" dt="2023-03-24T01:19:46.825" v="268" actId="47"/>
        <pc:sldMkLst>
          <pc:docMk/>
          <pc:sldMk cId="76702298" sldId="259"/>
        </pc:sldMkLst>
        <pc:spChg chg="add del">
          <ac:chgData name="Ambily Treesa Varghese" userId="d8e3554c-2f05-4950-b78f-4d8d71aca1b6" providerId="ADAL" clId="{2B1F9169-A3E9-4FD3-8FEC-E84847B803CB}" dt="2023-03-24T01:04:21.785" v="54" actId="26606"/>
          <ac:spMkLst>
            <pc:docMk/>
            <pc:sldMk cId="76702298" sldId="259"/>
            <ac:spMk id="37" creationId="{C3862298-AF85-4572-BED3-52E573EBD410}"/>
          </ac:spMkLst>
        </pc:spChg>
        <pc:spChg chg="add del">
          <ac:chgData name="Ambily Treesa Varghese" userId="d8e3554c-2f05-4950-b78f-4d8d71aca1b6" providerId="ADAL" clId="{2B1F9169-A3E9-4FD3-8FEC-E84847B803CB}" dt="2023-03-24T01:04:21.785" v="54" actId="26606"/>
          <ac:spMkLst>
            <pc:docMk/>
            <pc:sldMk cId="76702298" sldId="259"/>
            <ac:spMk id="38" creationId="{03E485DD-0C12-45BC-A361-28152A03BB93}"/>
          </ac:spMkLst>
        </pc:spChg>
        <pc:spChg chg="add del">
          <ac:chgData name="Ambily Treesa Varghese" userId="d8e3554c-2f05-4950-b78f-4d8d71aca1b6" providerId="ADAL" clId="{2B1F9169-A3E9-4FD3-8FEC-E84847B803CB}" dt="2023-03-24T01:04:21.785" v="54" actId="26606"/>
          <ac:spMkLst>
            <pc:docMk/>
            <pc:sldMk cId="76702298" sldId="259"/>
            <ac:spMk id="39" creationId="{6D6B998F-CA62-4EE6-B7E7-046377D4F7EF}"/>
          </ac:spMkLst>
        </pc:spChg>
        <pc:spChg chg="add del">
          <ac:chgData name="Ambily Treesa Varghese" userId="d8e3554c-2f05-4950-b78f-4d8d71aca1b6" providerId="ADAL" clId="{2B1F9169-A3E9-4FD3-8FEC-E84847B803CB}" dt="2023-03-24T01:04:17.355" v="45" actId="26606"/>
          <ac:spMkLst>
            <pc:docMk/>
            <pc:sldMk cId="76702298" sldId="259"/>
            <ac:spMk id="44" creationId="{22F15A2D-2324-487D-A02A-BF46C5C580EB}"/>
          </ac:spMkLst>
        </pc:spChg>
        <pc:spChg chg="add del">
          <ac:chgData name="Ambily Treesa Varghese" userId="d8e3554c-2f05-4950-b78f-4d8d71aca1b6" providerId="ADAL" clId="{2B1F9169-A3E9-4FD3-8FEC-E84847B803CB}" dt="2023-03-24T01:04:17.355" v="45" actId="26606"/>
          <ac:spMkLst>
            <pc:docMk/>
            <pc:sldMk cId="76702298" sldId="259"/>
            <ac:spMk id="46" creationId="{17A7F34E-D418-47E2-9F86-2C45BBC31210}"/>
          </ac:spMkLst>
        </pc:spChg>
        <pc:spChg chg="add del">
          <ac:chgData name="Ambily Treesa Varghese" userId="d8e3554c-2f05-4950-b78f-4d8d71aca1b6" providerId="ADAL" clId="{2B1F9169-A3E9-4FD3-8FEC-E84847B803CB}" dt="2023-03-24T01:04:17.355" v="45" actId="26606"/>
          <ac:spMkLst>
            <pc:docMk/>
            <pc:sldMk cId="76702298" sldId="259"/>
            <ac:spMk id="48" creationId="{2AEAFA59-923A-4F54-8B49-44C970BCC323}"/>
          </ac:spMkLst>
        </pc:spChg>
        <pc:spChg chg="add del">
          <ac:chgData name="Ambily Treesa Varghese" userId="d8e3554c-2f05-4950-b78f-4d8d71aca1b6" providerId="ADAL" clId="{2B1F9169-A3E9-4FD3-8FEC-E84847B803CB}" dt="2023-03-24T01:04:17.922" v="47" actId="26606"/>
          <ac:spMkLst>
            <pc:docMk/>
            <pc:sldMk cId="76702298" sldId="259"/>
            <ac:spMk id="50" creationId="{C3862298-AF85-4572-BED3-52E573EBD410}"/>
          </ac:spMkLst>
        </pc:spChg>
        <pc:spChg chg="add del">
          <ac:chgData name="Ambily Treesa Varghese" userId="d8e3554c-2f05-4950-b78f-4d8d71aca1b6" providerId="ADAL" clId="{2B1F9169-A3E9-4FD3-8FEC-E84847B803CB}" dt="2023-03-24T01:04:17.922" v="47" actId="26606"/>
          <ac:spMkLst>
            <pc:docMk/>
            <pc:sldMk cId="76702298" sldId="259"/>
            <ac:spMk id="51" creationId="{03E485DD-0C12-45BC-A361-28152A03BB93}"/>
          </ac:spMkLst>
        </pc:spChg>
        <pc:spChg chg="add del">
          <ac:chgData name="Ambily Treesa Varghese" userId="d8e3554c-2f05-4950-b78f-4d8d71aca1b6" providerId="ADAL" clId="{2B1F9169-A3E9-4FD3-8FEC-E84847B803CB}" dt="2023-03-24T01:04:17.922" v="47" actId="26606"/>
          <ac:spMkLst>
            <pc:docMk/>
            <pc:sldMk cId="76702298" sldId="259"/>
            <ac:spMk id="52" creationId="{6D6B998F-CA62-4EE6-B7E7-046377D4F7EF}"/>
          </ac:spMkLst>
        </pc:spChg>
        <pc:spChg chg="add del">
          <ac:chgData name="Ambily Treesa Varghese" userId="d8e3554c-2f05-4950-b78f-4d8d71aca1b6" providerId="ADAL" clId="{2B1F9169-A3E9-4FD3-8FEC-E84847B803CB}" dt="2023-03-24T01:04:18.993" v="49" actId="26606"/>
          <ac:spMkLst>
            <pc:docMk/>
            <pc:sldMk cId="76702298" sldId="259"/>
            <ac:spMk id="54" creationId="{D153EDB2-4AAD-43F4-AE78-4D326C813369}"/>
          </ac:spMkLst>
        </pc:spChg>
        <pc:spChg chg="add del">
          <ac:chgData name="Ambily Treesa Varghese" userId="d8e3554c-2f05-4950-b78f-4d8d71aca1b6" providerId="ADAL" clId="{2B1F9169-A3E9-4FD3-8FEC-E84847B803CB}" dt="2023-03-24T01:04:21.217" v="51" actId="26606"/>
          <ac:spMkLst>
            <pc:docMk/>
            <pc:sldMk cId="76702298" sldId="259"/>
            <ac:spMk id="60" creationId="{CA815F2C-4E80-4019-8E59-FAD3F7F8473D}"/>
          </ac:spMkLst>
        </pc:spChg>
        <pc:spChg chg="add del">
          <ac:chgData name="Ambily Treesa Varghese" userId="d8e3554c-2f05-4950-b78f-4d8d71aca1b6" providerId="ADAL" clId="{2B1F9169-A3E9-4FD3-8FEC-E84847B803CB}" dt="2023-03-24T01:04:21.785" v="53" actId="26606"/>
          <ac:spMkLst>
            <pc:docMk/>
            <pc:sldMk cId="76702298" sldId="259"/>
            <ac:spMk id="62" creationId="{C3862298-AF85-4572-BED3-52E573EBD410}"/>
          </ac:spMkLst>
        </pc:spChg>
        <pc:spChg chg="add del">
          <ac:chgData name="Ambily Treesa Varghese" userId="d8e3554c-2f05-4950-b78f-4d8d71aca1b6" providerId="ADAL" clId="{2B1F9169-A3E9-4FD3-8FEC-E84847B803CB}" dt="2023-03-24T01:04:21.785" v="53" actId="26606"/>
          <ac:spMkLst>
            <pc:docMk/>
            <pc:sldMk cId="76702298" sldId="259"/>
            <ac:spMk id="63" creationId="{1C897582-CB19-41B5-9426-8BD7BD008256}"/>
          </ac:spMkLst>
        </pc:spChg>
        <pc:spChg chg="add del">
          <ac:chgData name="Ambily Treesa Varghese" userId="d8e3554c-2f05-4950-b78f-4d8d71aca1b6" providerId="ADAL" clId="{2B1F9169-A3E9-4FD3-8FEC-E84847B803CB}" dt="2023-03-24T01:04:21.785" v="53" actId="26606"/>
          <ac:spMkLst>
            <pc:docMk/>
            <pc:sldMk cId="76702298" sldId="259"/>
            <ac:spMk id="64" creationId="{0E7066FC-B004-4B5A-B02B-599B51EF3221}"/>
          </ac:spMkLst>
        </pc:spChg>
        <pc:spChg chg="add del">
          <ac:chgData name="Ambily Treesa Varghese" userId="d8e3554c-2f05-4950-b78f-4d8d71aca1b6" providerId="ADAL" clId="{2B1F9169-A3E9-4FD3-8FEC-E84847B803CB}" dt="2023-03-24T01:05:40.578" v="91" actId="26606"/>
          <ac:spMkLst>
            <pc:docMk/>
            <pc:sldMk cId="76702298" sldId="259"/>
            <ac:spMk id="66" creationId="{CA815F2C-4E80-4019-8E59-FAD3F7F8473D}"/>
          </ac:spMkLst>
        </pc:spChg>
        <pc:spChg chg="add del">
          <ac:chgData name="Ambily Treesa Varghese" userId="d8e3554c-2f05-4950-b78f-4d8d71aca1b6" providerId="ADAL" clId="{2B1F9169-A3E9-4FD3-8FEC-E84847B803CB}" dt="2023-03-24T01:04:43.279" v="60" actId="26606"/>
          <ac:spMkLst>
            <pc:docMk/>
            <pc:sldMk cId="76702298" sldId="259"/>
            <ac:spMk id="71" creationId="{CA815F2C-4E80-4019-8E59-FAD3F7F8473D}"/>
          </ac:spMkLst>
        </pc:spChg>
        <pc:spChg chg="add del">
          <ac:chgData name="Ambily Treesa Varghese" userId="d8e3554c-2f05-4950-b78f-4d8d71aca1b6" providerId="ADAL" clId="{2B1F9169-A3E9-4FD3-8FEC-E84847B803CB}" dt="2023-03-24T01:04:44.778" v="62" actId="26606"/>
          <ac:spMkLst>
            <pc:docMk/>
            <pc:sldMk cId="76702298" sldId="259"/>
            <ac:spMk id="73" creationId="{17A7F34E-D418-47E2-9F86-2C45BBC31210}"/>
          </ac:spMkLst>
        </pc:spChg>
        <pc:spChg chg="add del">
          <ac:chgData name="Ambily Treesa Varghese" userId="d8e3554c-2f05-4950-b78f-4d8d71aca1b6" providerId="ADAL" clId="{2B1F9169-A3E9-4FD3-8FEC-E84847B803CB}" dt="2023-03-24T01:04:44.778" v="62" actId="26606"/>
          <ac:spMkLst>
            <pc:docMk/>
            <pc:sldMk cId="76702298" sldId="259"/>
            <ac:spMk id="74" creationId="{22F15A2D-2324-487D-A02A-BF46C5C580EB}"/>
          </ac:spMkLst>
        </pc:spChg>
        <pc:spChg chg="add del">
          <ac:chgData name="Ambily Treesa Varghese" userId="d8e3554c-2f05-4950-b78f-4d8d71aca1b6" providerId="ADAL" clId="{2B1F9169-A3E9-4FD3-8FEC-E84847B803CB}" dt="2023-03-24T01:04:44.778" v="62" actId="26606"/>
          <ac:spMkLst>
            <pc:docMk/>
            <pc:sldMk cId="76702298" sldId="259"/>
            <ac:spMk id="75" creationId="{2AEAFA59-923A-4F54-8B49-44C970BCC323}"/>
          </ac:spMkLst>
        </pc:spChg>
        <pc:spChg chg="add del">
          <ac:chgData name="Ambily Treesa Varghese" userId="d8e3554c-2f05-4950-b78f-4d8d71aca1b6" providerId="ADAL" clId="{2B1F9169-A3E9-4FD3-8FEC-E84847B803CB}" dt="2023-03-24T01:04:47.109" v="64" actId="26606"/>
          <ac:spMkLst>
            <pc:docMk/>
            <pc:sldMk cId="76702298" sldId="259"/>
            <ac:spMk id="77" creationId="{32BC26D8-82FB-445E-AA49-62A77D7C1EE0}"/>
          </ac:spMkLst>
        </pc:spChg>
        <pc:spChg chg="add del">
          <ac:chgData name="Ambily Treesa Varghese" userId="d8e3554c-2f05-4950-b78f-4d8d71aca1b6" providerId="ADAL" clId="{2B1F9169-A3E9-4FD3-8FEC-E84847B803CB}" dt="2023-03-24T01:04:47.109" v="64" actId="26606"/>
          <ac:spMkLst>
            <pc:docMk/>
            <pc:sldMk cId="76702298" sldId="259"/>
            <ac:spMk id="78" creationId="{CB44330D-EA18-4254-AA95-EB49948539B8}"/>
          </ac:spMkLst>
        </pc:spChg>
        <pc:spChg chg="add del">
          <ac:chgData name="Ambily Treesa Varghese" userId="d8e3554c-2f05-4950-b78f-4d8d71aca1b6" providerId="ADAL" clId="{2B1F9169-A3E9-4FD3-8FEC-E84847B803CB}" dt="2023-03-24T01:04:48.062" v="66" actId="26606"/>
          <ac:spMkLst>
            <pc:docMk/>
            <pc:sldMk cId="76702298" sldId="259"/>
            <ac:spMk id="80" creationId="{42A4FC2C-047E-45A5-965D-8E1E3BF09BC6}"/>
          </ac:spMkLst>
        </pc:spChg>
        <pc:spChg chg="add del">
          <ac:chgData name="Ambily Treesa Varghese" userId="d8e3554c-2f05-4950-b78f-4d8d71aca1b6" providerId="ADAL" clId="{2B1F9169-A3E9-4FD3-8FEC-E84847B803CB}" dt="2023-03-24T01:04:49.445" v="68" actId="26606"/>
          <ac:spMkLst>
            <pc:docMk/>
            <pc:sldMk cId="76702298" sldId="259"/>
            <ac:spMk id="82" creationId="{8950AD4C-6AF3-49F8-94E1-DBCAFB39478B}"/>
          </ac:spMkLst>
        </pc:spChg>
        <pc:spChg chg="add del">
          <ac:chgData name="Ambily Treesa Varghese" userId="d8e3554c-2f05-4950-b78f-4d8d71aca1b6" providerId="ADAL" clId="{2B1F9169-A3E9-4FD3-8FEC-E84847B803CB}" dt="2023-03-24T01:04:49.445" v="68" actId="26606"/>
          <ac:spMkLst>
            <pc:docMk/>
            <pc:sldMk cId="76702298" sldId="259"/>
            <ac:spMk id="83" creationId="{2F0E00C3-4613-415F-BE3A-78FBAD9061C0}"/>
          </ac:spMkLst>
        </pc:spChg>
        <pc:spChg chg="add del">
          <ac:chgData name="Ambily Treesa Varghese" userId="d8e3554c-2f05-4950-b78f-4d8d71aca1b6" providerId="ADAL" clId="{2B1F9169-A3E9-4FD3-8FEC-E84847B803CB}" dt="2023-03-24T01:04:49.445" v="68" actId="26606"/>
          <ac:spMkLst>
            <pc:docMk/>
            <pc:sldMk cId="76702298" sldId="259"/>
            <ac:spMk id="84" creationId="{8DBEAE55-3EA1-41D7-A212-5F7D8986C1F2}"/>
          </ac:spMkLst>
        </pc:spChg>
        <pc:spChg chg="add del">
          <ac:chgData name="Ambily Treesa Varghese" userId="d8e3554c-2f05-4950-b78f-4d8d71aca1b6" providerId="ADAL" clId="{2B1F9169-A3E9-4FD3-8FEC-E84847B803CB}" dt="2023-03-24T01:04:49.445" v="68" actId="26606"/>
          <ac:spMkLst>
            <pc:docMk/>
            <pc:sldMk cId="76702298" sldId="259"/>
            <ac:spMk id="85" creationId="{CFC5F0E7-644F-4101-BE72-12825CF537E7}"/>
          </ac:spMkLst>
        </pc:spChg>
        <pc:spChg chg="add del">
          <ac:chgData name="Ambily Treesa Varghese" userId="d8e3554c-2f05-4950-b78f-4d8d71aca1b6" providerId="ADAL" clId="{2B1F9169-A3E9-4FD3-8FEC-E84847B803CB}" dt="2023-03-24T01:04:50.230" v="70" actId="26606"/>
          <ac:spMkLst>
            <pc:docMk/>
            <pc:sldMk cId="76702298" sldId="259"/>
            <ac:spMk id="87" creationId="{0B761509-3B9A-49A6-A84B-C3D86811697D}"/>
          </ac:spMkLst>
        </pc:spChg>
        <pc:spChg chg="add del">
          <ac:chgData name="Ambily Treesa Varghese" userId="d8e3554c-2f05-4950-b78f-4d8d71aca1b6" providerId="ADAL" clId="{2B1F9169-A3E9-4FD3-8FEC-E84847B803CB}" dt="2023-03-24T01:04:50.230" v="70" actId="26606"/>
          <ac:spMkLst>
            <pc:docMk/>
            <pc:sldMk cId="76702298" sldId="259"/>
            <ac:spMk id="88" creationId="{91DE43FD-EB47-414A-B0AB-169B0FFFA527}"/>
          </ac:spMkLst>
        </pc:spChg>
        <pc:spChg chg="add del">
          <ac:chgData name="Ambily Treesa Varghese" userId="d8e3554c-2f05-4950-b78f-4d8d71aca1b6" providerId="ADAL" clId="{2B1F9169-A3E9-4FD3-8FEC-E84847B803CB}" dt="2023-03-24T01:04:52.355" v="72" actId="26606"/>
          <ac:spMkLst>
            <pc:docMk/>
            <pc:sldMk cId="76702298" sldId="259"/>
            <ac:spMk id="92" creationId="{9C6777B5-64F4-4200-B099-34168B69FE53}"/>
          </ac:spMkLst>
        </pc:spChg>
        <pc:spChg chg="add del">
          <ac:chgData name="Ambily Treesa Varghese" userId="d8e3554c-2f05-4950-b78f-4d8d71aca1b6" providerId="ADAL" clId="{2B1F9169-A3E9-4FD3-8FEC-E84847B803CB}" dt="2023-03-24T01:04:58.265" v="74" actId="26606"/>
          <ac:spMkLst>
            <pc:docMk/>
            <pc:sldMk cId="76702298" sldId="259"/>
            <ac:spMk id="97" creationId="{0B761509-3B9A-49A6-A84B-C3D86811697D}"/>
          </ac:spMkLst>
        </pc:spChg>
        <pc:spChg chg="add del">
          <ac:chgData name="Ambily Treesa Varghese" userId="d8e3554c-2f05-4950-b78f-4d8d71aca1b6" providerId="ADAL" clId="{2B1F9169-A3E9-4FD3-8FEC-E84847B803CB}" dt="2023-03-24T01:04:58.265" v="74" actId="26606"/>
          <ac:spMkLst>
            <pc:docMk/>
            <pc:sldMk cId="76702298" sldId="259"/>
            <ac:spMk id="98" creationId="{91DE43FD-EB47-414A-B0AB-169B0FFFA527}"/>
          </ac:spMkLst>
        </pc:spChg>
        <pc:spChg chg="add del">
          <ac:chgData name="Ambily Treesa Varghese" userId="d8e3554c-2f05-4950-b78f-4d8d71aca1b6" providerId="ADAL" clId="{2B1F9169-A3E9-4FD3-8FEC-E84847B803CB}" dt="2023-03-24T01:05:24.674" v="76" actId="26606"/>
          <ac:spMkLst>
            <pc:docMk/>
            <pc:sldMk cId="76702298" sldId="259"/>
            <ac:spMk id="102" creationId="{8DAAB828-02C8-4111-AC14-FF5ACEDDFE37}"/>
          </ac:spMkLst>
        </pc:spChg>
        <pc:spChg chg="add del">
          <ac:chgData name="Ambily Treesa Varghese" userId="d8e3554c-2f05-4950-b78f-4d8d71aca1b6" providerId="ADAL" clId="{2B1F9169-A3E9-4FD3-8FEC-E84847B803CB}" dt="2023-03-24T01:05:26.080" v="78" actId="26606"/>
          <ac:spMkLst>
            <pc:docMk/>
            <pc:sldMk cId="76702298" sldId="259"/>
            <ac:spMk id="107" creationId="{CA815F2C-4E80-4019-8E59-FAD3F7F8473D}"/>
          </ac:spMkLst>
        </pc:spChg>
        <pc:spChg chg="add del">
          <ac:chgData name="Ambily Treesa Varghese" userId="d8e3554c-2f05-4950-b78f-4d8d71aca1b6" providerId="ADAL" clId="{2B1F9169-A3E9-4FD3-8FEC-E84847B803CB}" dt="2023-03-24T01:05:27.616" v="80" actId="26606"/>
          <ac:spMkLst>
            <pc:docMk/>
            <pc:sldMk cId="76702298" sldId="259"/>
            <ac:spMk id="109" creationId="{22F15A2D-2324-487D-A02A-BF46C5C580EB}"/>
          </ac:spMkLst>
        </pc:spChg>
        <pc:spChg chg="add del">
          <ac:chgData name="Ambily Treesa Varghese" userId="d8e3554c-2f05-4950-b78f-4d8d71aca1b6" providerId="ADAL" clId="{2B1F9169-A3E9-4FD3-8FEC-E84847B803CB}" dt="2023-03-24T01:05:27.616" v="80" actId="26606"/>
          <ac:spMkLst>
            <pc:docMk/>
            <pc:sldMk cId="76702298" sldId="259"/>
            <ac:spMk id="110" creationId="{17A7F34E-D418-47E2-9F86-2C45BBC31210}"/>
          </ac:spMkLst>
        </pc:spChg>
        <pc:spChg chg="add del">
          <ac:chgData name="Ambily Treesa Varghese" userId="d8e3554c-2f05-4950-b78f-4d8d71aca1b6" providerId="ADAL" clId="{2B1F9169-A3E9-4FD3-8FEC-E84847B803CB}" dt="2023-03-24T01:05:27.616" v="80" actId="26606"/>
          <ac:spMkLst>
            <pc:docMk/>
            <pc:sldMk cId="76702298" sldId="259"/>
            <ac:spMk id="111" creationId="{2AEAFA59-923A-4F54-8B49-44C970BCC323}"/>
          </ac:spMkLst>
        </pc:spChg>
        <pc:spChg chg="add del">
          <ac:chgData name="Ambily Treesa Varghese" userId="d8e3554c-2f05-4950-b78f-4d8d71aca1b6" providerId="ADAL" clId="{2B1F9169-A3E9-4FD3-8FEC-E84847B803CB}" dt="2023-03-24T01:05:30.822" v="82" actId="26606"/>
          <ac:spMkLst>
            <pc:docMk/>
            <pc:sldMk cId="76702298" sldId="259"/>
            <ac:spMk id="113" creationId="{CA815F2C-4E80-4019-8E59-FAD3F7F8473D}"/>
          </ac:spMkLst>
        </pc:spChg>
        <pc:spChg chg="add del">
          <ac:chgData name="Ambily Treesa Varghese" userId="d8e3554c-2f05-4950-b78f-4d8d71aca1b6" providerId="ADAL" clId="{2B1F9169-A3E9-4FD3-8FEC-E84847B803CB}" dt="2023-03-24T01:05:33.461" v="84" actId="26606"/>
          <ac:spMkLst>
            <pc:docMk/>
            <pc:sldMk cId="76702298" sldId="259"/>
            <ac:spMk id="115" creationId="{32BC26D8-82FB-445E-AA49-62A77D7C1EE0}"/>
          </ac:spMkLst>
        </pc:spChg>
        <pc:spChg chg="add del">
          <ac:chgData name="Ambily Treesa Varghese" userId="d8e3554c-2f05-4950-b78f-4d8d71aca1b6" providerId="ADAL" clId="{2B1F9169-A3E9-4FD3-8FEC-E84847B803CB}" dt="2023-03-24T01:05:33.461" v="84" actId="26606"/>
          <ac:spMkLst>
            <pc:docMk/>
            <pc:sldMk cId="76702298" sldId="259"/>
            <ac:spMk id="116" creationId="{CB44330D-EA18-4254-AA95-EB49948539B8}"/>
          </ac:spMkLst>
        </pc:spChg>
        <pc:spChg chg="add del">
          <ac:chgData name="Ambily Treesa Varghese" userId="d8e3554c-2f05-4950-b78f-4d8d71aca1b6" providerId="ADAL" clId="{2B1F9169-A3E9-4FD3-8FEC-E84847B803CB}" dt="2023-03-24T01:05:35.095" v="86" actId="26606"/>
          <ac:spMkLst>
            <pc:docMk/>
            <pc:sldMk cId="76702298" sldId="259"/>
            <ac:spMk id="118" creationId="{42A4FC2C-047E-45A5-965D-8E1E3BF09BC6}"/>
          </ac:spMkLst>
        </pc:spChg>
        <pc:spChg chg="add del">
          <ac:chgData name="Ambily Treesa Varghese" userId="d8e3554c-2f05-4950-b78f-4d8d71aca1b6" providerId="ADAL" clId="{2B1F9169-A3E9-4FD3-8FEC-E84847B803CB}" dt="2023-03-24T01:05:38.256" v="88" actId="26606"/>
          <ac:spMkLst>
            <pc:docMk/>
            <pc:sldMk cId="76702298" sldId="259"/>
            <ac:spMk id="120" creationId="{8950AD4C-6AF3-49F8-94E1-DBCAFB39478B}"/>
          </ac:spMkLst>
        </pc:spChg>
        <pc:spChg chg="add del">
          <ac:chgData name="Ambily Treesa Varghese" userId="d8e3554c-2f05-4950-b78f-4d8d71aca1b6" providerId="ADAL" clId="{2B1F9169-A3E9-4FD3-8FEC-E84847B803CB}" dt="2023-03-24T01:05:38.256" v="88" actId="26606"/>
          <ac:spMkLst>
            <pc:docMk/>
            <pc:sldMk cId="76702298" sldId="259"/>
            <ac:spMk id="121" creationId="{2F0E00C3-4613-415F-BE3A-78FBAD9061C0}"/>
          </ac:spMkLst>
        </pc:spChg>
        <pc:spChg chg="add del">
          <ac:chgData name="Ambily Treesa Varghese" userId="d8e3554c-2f05-4950-b78f-4d8d71aca1b6" providerId="ADAL" clId="{2B1F9169-A3E9-4FD3-8FEC-E84847B803CB}" dt="2023-03-24T01:05:38.256" v="88" actId="26606"/>
          <ac:spMkLst>
            <pc:docMk/>
            <pc:sldMk cId="76702298" sldId="259"/>
            <ac:spMk id="122" creationId="{8DBEAE55-3EA1-41D7-A212-5F7D8986C1F2}"/>
          </ac:spMkLst>
        </pc:spChg>
        <pc:spChg chg="add del">
          <ac:chgData name="Ambily Treesa Varghese" userId="d8e3554c-2f05-4950-b78f-4d8d71aca1b6" providerId="ADAL" clId="{2B1F9169-A3E9-4FD3-8FEC-E84847B803CB}" dt="2023-03-24T01:05:38.256" v="88" actId="26606"/>
          <ac:spMkLst>
            <pc:docMk/>
            <pc:sldMk cId="76702298" sldId="259"/>
            <ac:spMk id="123" creationId="{CFC5F0E7-644F-4101-BE72-12825CF537E7}"/>
          </ac:spMkLst>
        </pc:spChg>
        <pc:spChg chg="add del">
          <ac:chgData name="Ambily Treesa Varghese" userId="d8e3554c-2f05-4950-b78f-4d8d71aca1b6" providerId="ADAL" clId="{2B1F9169-A3E9-4FD3-8FEC-E84847B803CB}" dt="2023-03-24T01:05:40.578" v="90" actId="26606"/>
          <ac:spMkLst>
            <pc:docMk/>
            <pc:sldMk cId="76702298" sldId="259"/>
            <ac:spMk id="125" creationId="{9C6777B5-64F4-4200-B099-34168B69FE53}"/>
          </ac:spMkLst>
        </pc:spChg>
        <pc:spChg chg="add del">
          <ac:chgData name="Ambily Treesa Varghese" userId="d8e3554c-2f05-4950-b78f-4d8d71aca1b6" providerId="ADAL" clId="{2B1F9169-A3E9-4FD3-8FEC-E84847B803CB}" dt="2023-03-24T01:06:27.256" v="99" actId="26606"/>
          <ac:spMkLst>
            <pc:docMk/>
            <pc:sldMk cId="76702298" sldId="259"/>
            <ac:spMk id="130" creationId="{0B761509-3B9A-49A6-A84B-C3D86811697D}"/>
          </ac:spMkLst>
        </pc:spChg>
        <pc:spChg chg="add del">
          <ac:chgData name="Ambily Treesa Varghese" userId="d8e3554c-2f05-4950-b78f-4d8d71aca1b6" providerId="ADAL" clId="{2B1F9169-A3E9-4FD3-8FEC-E84847B803CB}" dt="2023-03-24T01:06:27.256" v="99" actId="26606"/>
          <ac:spMkLst>
            <pc:docMk/>
            <pc:sldMk cId="76702298" sldId="259"/>
            <ac:spMk id="131" creationId="{91DE43FD-EB47-414A-B0AB-169B0FFFA527}"/>
          </ac:spMkLst>
        </pc:spChg>
        <pc:spChg chg="add del">
          <ac:chgData name="Ambily Treesa Varghese" userId="d8e3554c-2f05-4950-b78f-4d8d71aca1b6" providerId="ADAL" clId="{2B1F9169-A3E9-4FD3-8FEC-E84847B803CB}" dt="2023-03-24T01:11:04.052" v="182" actId="26606"/>
          <ac:spMkLst>
            <pc:docMk/>
            <pc:sldMk cId="76702298" sldId="259"/>
            <ac:spMk id="138" creationId="{B649E800-A5C8-49A0-A453-ED537DA3156A}"/>
          </ac:spMkLst>
        </pc:spChg>
        <pc:spChg chg="add del">
          <ac:chgData name="Ambily Treesa Varghese" userId="d8e3554c-2f05-4950-b78f-4d8d71aca1b6" providerId="ADAL" clId="{2B1F9169-A3E9-4FD3-8FEC-E84847B803CB}" dt="2023-03-24T01:11:04.052" v="182" actId="26606"/>
          <ac:spMkLst>
            <pc:docMk/>
            <pc:sldMk cId="76702298" sldId="259"/>
            <ac:spMk id="140" creationId="{8BA67DD7-B75D-4A30-90A4-EEA9F64AF11B}"/>
          </ac:spMkLst>
        </pc:spChg>
        <pc:spChg chg="add del">
          <ac:chgData name="Ambily Treesa Varghese" userId="d8e3554c-2f05-4950-b78f-4d8d71aca1b6" providerId="ADAL" clId="{2B1F9169-A3E9-4FD3-8FEC-E84847B803CB}" dt="2023-03-24T01:10:42.740" v="177" actId="26606"/>
          <ac:spMkLst>
            <pc:docMk/>
            <pc:sldMk cId="76702298" sldId="259"/>
            <ac:spMk id="149" creationId="{AB8C311F-7253-4AED-9701-7FC0708C41C7}"/>
          </ac:spMkLst>
        </pc:spChg>
        <pc:spChg chg="add del">
          <ac:chgData name="Ambily Treesa Varghese" userId="d8e3554c-2f05-4950-b78f-4d8d71aca1b6" providerId="ADAL" clId="{2B1F9169-A3E9-4FD3-8FEC-E84847B803CB}" dt="2023-03-24T01:10:42.740" v="177" actId="26606"/>
          <ac:spMkLst>
            <pc:docMk/>
            <pc:sldMk cId="76702298" sldId="259"/>
            <ac:spMk id="151" creationId="{E2384209-CB15-4CDF-9D31-C44FD9A3F20D}"/>
          </ac:spMkLst>
        </pc:spChg>
        <pc:spChg chg="add del">
          <ac:chgData name="Ambily Treesa Varghese" userId="d8e3554c-2f05-4950-b78f-4d8d71aca1b6" providerId="ADAL" clId="{2B1F9169-A3E9-4FD3-8FEC-E84847B803CB}" dt="2023-03-24T01:10:42.740" v="177" actId="26606"/>
          <ac:spMkLst>
            <pc:docMk/>
            <pc:sldMk cId="76702298" sldId="259"/>
            <ac:spMk id="153" creationId="{2633B3B5-CC90-43F0-8714-D31D1F3F0209}"/>
          </ac:spMkLst>
        </pc:spChg>
        <pc:spChg chg="add del">
          <ac:chgData name="Ambily Treesa Varghese" userId="d8e3554c-2f05-4950-b78f-4d8d71aca1b6" providerId="ADAL" clId="{2B1F9169-A3E9-4FD3-8FEC-E84847B803CB}" dt="2023-03-24T01:10:42.740" v="177" actId="26606"/>
          <ac:spMkLst>
            <pc:docMk/>
            <pc:sldMk cId="76702298" sldId="259"/>
            <ac:spMk id="155" creationId="{A8D57A06-A426-446D-B02C-A2DC6B62E45E}"/>
          </ac:spMkLst>
        </pc:spChg>
        <pc:spChg chg="add del">
          <ac:chgData name="Ambily Treesa Varghese" userId="d8e3554c-2f05-4950-b78f-4d8d71aca1b6" providerId="ADAL" clId="{2B1F9169-A3E9-4FD3-8FEC-E84847B803CB}" dt="2023-03-24T01:10:50.016" v="179" actId="26606"/>
          <ac:spMkLst>
            <pc:docMk/>
            <pc:sldMk cId="76702298" sldId="259"/>
            <ac:spMk id="157" creationId="{C7F55EAC-550A-4BDD-9099-3F20B8FA0EBC}"/>
          </ac:spMkLst>
        </pc:spChg>
        <pc:spChg chg="add del">
          <ac:chgData name="Ambily Treesa Varghese" userId="d8e3554c-2f05-4950-b78f-4d8d71aca1b6" providerId="ADAL" clId="{2B1F9169-A3E9-4FD3-8FEC-E84847B803CB}" dt="2023-03-24T01:10:50.016" v="179" actId="26606"/>
          <ac:spMkLst>
            <pc:docMk/>
            <pc:sldMk cId="76702298" sldId="259"/>
            <ac:spMk id="158" creationId="{DC4F5A5F-493F-49AE-89B6-D5AF5EBC8B0E}"/>
          </ac:spMkLst>
        </pc:spChg>
        <pc:spChg chg="add del">
          <ac:chgData name="Ambily Treesa Varghese" userId="d8e3554c-2f05-4950-b78f-4d8d71aca1b6" providerId="ADAL" clId="{2B1F9169-A3E9-4FD3-8FEC-E84847B803CB}" dt="2023-03-24T01:11:04.048" v="181" actId="26606"/>
          <ac:spMkLst>
            <pc:docMk/>
            <pc:sldMk cId="76702298" sldId="259"/>
            <ac:spMk id="160" creationId="{7C1E5815-D54C-487F-A054-6D4930ADE3DF}"/>
          </ac:spMkLst>
        </pc:spChg>
        <pc:spChg chg="add del">
          <ac:chgData name="Ambily Treesa Varghese" userId="d8e3554c-2f05-4950-b78f-4d8d71aca1b6" providerId="ADAL" clId="{2B1F9169-A3E9-4FD3-8FEC-E84847B803CB}" dt="2023-03-24T01:11:04.048" v="181" actId="26606"/>
          <ac:spMkLst>
            <pc:docMk/>
            <pc:sldMk cId="76702298" sldId="259"/>
            <ac:spMk id="161" creationId="{736F0DFD-0954-464F-BF12-DD2E6F6E0380}"/>
          </ac:spMkLst>
        </pc:spChg>
        <pc:spChg chg="add">
          <ac:chgData name="Ambily Treesa Varghese" userId="d8e3554c-2f05-4950-b78f-4d8d71aca1b6" providerId="ADAL" clId="{2B1F9169-A3E9-4FD3-8FEC-E84847B803CB}" dt="2023-03-24T01:11:04.052" v="182" actId="26606"/>
          <ac:spMkLst>
            <pc:docMk/>
            <pc:sldMk cId="76702298" sldId="259"/>
            <ac:spMk id="163" creationId="{1500B4A4-B1F1-41EA-886A-B8A210DBCA3B}"/>
          </ac:spMkLst>
        </pc:spChg>
        <pc:spChg chg="add">
          <ac:chgData name="Ambily Treesa Varghese" userId="d8e3554c-2f05-4950-b78f-4d8d71aca1b6" providerId="ADAL" clId="{2B1F9169-A3E9-4FD3-8FEC-E84847B803CB}" dt="2023-03-24T01:11:04.052" v="182" actId="26606"/>
          <ac:spMkLst>
            <pc:docMk/>
            <pc:sldMk cId="76702298" sldId="259"/>
            <ac:spMk id="164" creationId="{5E55A99C-0BDC-4DBE-8E40-9FA66F629FA1}"/>
          </ac:spMkLst>
        </pc:spChg>
        <pc:grpChg chg="add del">
          <ac:chgData name="Ambily Treesa Varghese" userId="d8e3554c-2f05-4950-b78f-4d8d71aca1b6" providerId="ADAL" clId="{2B1F9169-A3E9-4FD3-8FEC-E84847B803CB}" dt="2023-03-24T01:04:18.993" v="49" actId="26606"/>
          <ac:grpSpMkLst>
            <pc:docMk/>
            <pc:sldMk cId="76702298" sldId="259"/>
            <ac:grpSpMk id="55" creationId="{A3CB7779-72E2-4E92-AE18-6BBC335DD881}"/>
          </ac:grpSpMkLst>
        </pc:grpChg>
        <pc:grpChg chg="add del">
          <ac:chgData name="Ambily Treesa Varghese" userId="d8e3554c-2f05-4950-b78f-4d8d71aca1b6" providerId="ADAL" clId="{2B1F9169-A3E9-4FD3-8FEC-E84847B803CB}" dt="2023-03-24T01:04:50.230" v="70" actId="26606"/>
          <ac:grpSpMkLst>
            <pc:docMk/>
            <pc:sldMk cId="76702298" sldId="259"/>
            <ac:grpSpMk id="89" creationId="{58495BCC-CE77-4CC2-952E-846F41119FD5}"/>
          </ac:grpSpMkLst>
        </pc:grpChg>
        <pc:grpChg chg="add del">
          <ac:chgData name="Ambily Treesa Varghese" userId="d8e3554c-2f05-4950-b78f-4d8d71aca1b6" providerId="ADAL" clId="{2B1F9169-A3E9-4FD3-8FEC-E84847B803CB}" dt="2023-03-24T01:04:52.355" v="72" actId="26606"/>
          <ac:grpSpMkLst>
            <pc:docMk/>
            <pc:sldMk cId="76702298" sldId="259"/>
            <ac:grpSpMk id="93" creationId="{4252769E-B9F0-4068-A645-5BBEF16E9C28}"/>
          </ac:grpSpMkLst>
        </pc:grpChg>
        <pc:grpChg chg="add del">
          <ac:chgData name="Ambily Treesa Varghese" userId="d8e3554c-2f05-4950-b78f-4d8d71aca1b6" providerId="ADAL" clId="{2B1F9169-A3E9-4FD3-8FEC-E84847B803CB}" dt="2023-03-24T01:04:58.265" v="74" actId="26606"/>
          <ac:grpSpMkLst>
            <pc:docMk/>
            <pc:sldMk cId="76702298" sldId="259"/>
            <ac:grpSpMk id="99" creationId="{58495BCC-CE77-4CC2-952E-846F41119FD5}"/>
          </ac:grpSpMkLst>
        </pc:grpChg>
        <pc:grpChg chg="add del">
          <ac:chgData name="Ambily Treesa Varghese" userId="d8e3554c-2f05-4950-b78f-4d8d71aca1b6" providerId="ADAL" clId="{2B1F9169-A3E9-4FD3-8FEC-E84847B803CB}" dt="2023-03-24T01:05:24.674" v="76" actId="26606"/>
          <ac:grpSpMkLst>
            <pc:docMk/>
            <pc:sldMk cId="76702298" sldId="259"/>
            <ac:grpSpMk id="103" creationId="{C32D4553-E775-4F16-9A6F-FED8D166A5B7}"/>
          </ac:grpSpMkLst>
        </pc:grpChg>
        <pc:grpChg chg="add del">
          <ac:chgData name="Ambily Treesa Varghese" userId="d8e3554c-2f05-4950-b78f-4d8d71aca1b6" providerId="ADAL" clId="{2B1F9169-A3E9-4FD3-8FEC-E84847B803CB}" dt="2023-03-24T01:05:40.578" v="90" actId="26606"/>
          <ac:grpSpMkLst>
            <pc:docMk/>
            <pc:sldMk cId="76702298" sldId="259"/>
            <ac:grpSpMk id="126" creationId="{4252769E-B9F0-4068-A645-5BBEF16E9C28}"/>
          </ac:grpSpMkLst>
        </pc:grpChg>
        <pc:grpChg chg="add del">
          <ac:chgData name="Ambily Treesa Varghese" userId="d8e3554c-2f05-4950-b78f-4d8d71aca1b6" providerId="ADAL" clId="{2B1F9169-A3E9-4FD3-8FEC-E84847B803CB}" dt="2023-03-24T01:06:27.256" v="99" actId="26606"/>
          <ac:grpSpMkLst>
            <pc:docMk/>
            <pc:sldMk cId="76702298" sldId="259"/>
            <ac:grpSpMk id="132" creationId="{58495BCC-CE77-4CC2-952E-846F41119FD5}"/>
          </ac:grpSpMkLst>
        </pc:grpChg>
        <pc:grpChg chg="add del">
          <ac:chgData name="Ambily Treesa Varghese" userId="d8e3554c-2f05-4950-b78f-4d8d71aca1b6" providerId="ADAL" clId="{2B1F9169-A3E9-4FD3-8FEC-E84847B803CB}" dt="2023-03-24T01:11:04.052" v="182" actId="26606"/>
          <ac:grpSpMkLst>
            <pc:docMk/>
            <pc:sldMk cId="76702298" sldId="259"/>
            <ac:grpSpMk id="142" creationId="{E8C5FC48-0A3C-4D6D-A0D5-EEE93213DBBE}"/>
          </ac:grpSpMkLst>
        </pc:grpChg>
        <pc:picChg chg="del mod">
          <ac:chgData name="Ambily Treesa Varghese" userId="d8e3554c-2f05-4950-b78f-4d8d71aca1b6" providerId="ADAL" clId="{2B1F9169-A3E9-4FD3-8FEC-E84847B803CB}" dt="2023-03-24T01:04:24.034" v="55" actId="478"/>
          <ac:picMkLst>
            <pc:docMk/>
            <pc:sldMk cId="76702298" sldId="259"/>
            <ac:picMk id="3" creationId="{F0940EAF-6598-F058-F46A-A0806626A592}"/>
          </ac:picMkLst>
        </pc:picChg>
        <pc:picChg chg="add mod">
          <ac:chgData name="Ambily Treesa Varghese" userId="d8e3554c-2f05-4950-b78f-4d8d71aca1b6" providerId="ADAL" clId="{2B1F9169-A3E9-4FD3-8FEC-E84847B803CB}" dt="2023-03-24T01:11:04.052" v="182" actId="26606"/>
          <ac:picMkLst>
            <pc:docMk/>
            <pc:sldMk cId="76702298" sldId="259"/>
            <ac:picMk id="5" creationId="{88E501E6-9E2D-E3C6-2022-92BFB949B556}"/>
          </ac:picMkLst>
        </pc:picChg>
      </pc:sldChg>
      <pc:sldChg chg="addSp delSp modSp del mod setBg">
        <pc:chgData name="Ambily Treesa Varghese" userId="d8e3554c-2f05-4950-b78f-4d8d71aca1b6" providerId="ADAL" clId="{2B1F9169-A3E9-4FD3-8FEC-E84847B803CB}" dt="2023-03-24T01:20:01.979" v="271" actId="47"/>
        <pc:sldMkLst>
          <pc:docMk/>
          <pc:sldMk cId="1547792856" sldId="260"/>
        </pc:sldMkLst>
        <pc:spChg chg="del mod">
          <ac:chgData name="Ambily Treesa Varghese" userId="d8e3554c-2f05-4950-b78f-4d8d71aca1b6" providerId="ADAL" clId="{2B1F9169-A3E9-4FD3-8FEC-E84847B803CB}" dt="2023-03-24T01:06:51.446" v="107" actId="478"/>
          <ac:spMkLst>
            <pc:docMk/>
            <pc:sldMk cId="1547792856" sldId="260"/>
            <ac:spMk id="5" creationId="{A844909D-9A6A-31E0-3260-1DF6D7C01FD7}"/>
          </ac:spMkLst>
        </pc:spChg>
        <pc:spChg chg="add del">
          <ac:chgData name="Ambily Treesa Varghese" userId="d8e3554c-2f05-4950-b78f-4d8d71aca1b6" providerId="ADAL" clId="{2B1F9169-A3E9-4FD3-8FEC-E84847B803CB}" dt="2023-03-24T01:06:44.679" v="106" actId="26606"/>
          <ac:spMkLst>
            <pc:docMk/>
            <pc:sldMk cId="1547792856" sldId="260"/>
            <ac:spMk id="29" creationId="{22F15A2D-2324-487D-A02A-BF46C5C580EB}"/>
          </ac:spMkLst>
        </pc:spChg>
        <pc:spChg chg="add del">
          <ac:chgData name="Ambily Treesa Varghese" userId="d8e3554c-2f05-4950-b78f-4d8d71aca1b6" providerId="ADAL" clId="{2B1F9169-A3E9-4FD3-8FEC-E84847B803CB}" dt="2023-03-24T01:06:44.679" v="106" actId="26606"/>
          <ac:spMkLst>
            <pc:docMk/>
            <pc:sldMk cId="1547792856" sldId="260"/>
            <ac:spMk id="31" creationId="{2AEAFA59-923A-4F54-8B49-44C970BCC323}"/>
          </ac:spMkLst>
        </pc:spChg>
        <pc:spChg chg="add del">
          <ac:chgData name="Ambily Treesa Varghese" userId="d8e3554c-2f05-4950-b78f-4d8d71aca1b6" providerId="ADAL" clId="{2B1F9169-A3E9-4FD3-8FEC-E84847B803CB}" dt="2023-03-24T01:06:44.679" v="106" actId="26606"/>
          <ac:spMkLst>
            <pc:docMk/>
            <pc:sldMk cId="1547792856" sldId="260"/>
            <ac:spMk id="33" creationId="{C37E9D4B-7BFA-4D10-B666-547BAC499469}"/>
          </ac:spMkLst>
        </pc:spChg>
        <pc:spChg chg="add del">
          <ac:chgData name="Ambily Treesa Varghese" userId="d8e3554c-2f05-4950-b78f-4d8d71aca1b6" providerId="ADAL" clId="{2B1F9169-A3E9-4FD3-8FEC-E84847B803CB}" dt="2023-03-24T01:06:43.293" v="101" actId="26606"/>
          <ac:spMkLst>
            <pc:docMk/>
            <pc:sldMk cId="1547792856" sldId="260"/>
            <ac:spMk id="38" creationId="{0C0CCF94-9536-4A63-8FF2-E37827C92756}"/>
          </ac:spMkLst>
        </pc:spChg>
        <pc:spChg chg="add del">
          <ac:chgData name="Ambily Treesa Varghese" userId="d8e3554c-2f05-4950-b78f-4d8d71aca1b6" providerId="ADAL" clId="{2B1F9169-A3E9-4FD3-8FEC-E84847B803CB}" dt="2023-03-24T01:06:43.293" v="101" actId="26606"/>
          <ac:spMkLst>
            <pc:docMk/>
            <pc:sldMk cId="1547792856" sldId="260"/>
            <ac:spMk id="40" creationId="{C970655A-F4C2-4D7E-BAB6-D3BFC5CAE148}"/>
          </ac:spMkLst>
        </pc:spChg>
        <pc:spChg chg="add del">
          <ac:chgData name="Ambily Treesa Varghese" userId="d8e3554c-2f05-4950-b78f-4d8d71aca1b6" providerId="ADAL" clId="{2B1F9169-A3E9-4FD3-8FEC-E84847B803CB}" dt="2023-03-24T01:06:43.293" v="101" actId="26606"/>
          <ac:spMkLst>
            <pc:docMk/>
            <pc:sldMk cId="1547792856" sldId="260"/>
            <ac:spMk id="42" creationId="{3389D0BC-BA1D-4360-88F9-D9ECCBDAB50E}"/>
          </ac:spMkLst>
        </pc:spChg>
        <pc:spChg chg="add del">
          <ac:chgData name="Ambily Treesa Varghese" userId="d8e3554c-2f05-4950-b78f-4d8d71aca1b6" providerId="ADAL" clId="{2B1F9169-A3E9-4FD3-8FEC-E84847B803CB}" dt="2023-03-24T01:06:44.348" v="103" actId="26606"/>
          <ac:spMkLst>
            <pc:docMk/>
            <pc:sldMk cId="1547792856" sldId="260"/>
            <ac:spMk id="44" creationId="{19D32F93-50AC-4C46-A5DB-291C60DDB7BD}"/>
          </ac:spMkLst>
        </pc:spChg>
        <pc:spChg chg="add del">
          <ac:chgData name="Ambily Treesa Varghese" userId="d8e3554c-2f05-4950-b78f-4d8d71aca1b6" providerId="ADAL" clId="{2B1F9169-A3E9-4FD3-8FEC-E84847B803CB}" dt="2023-03-24T01:06:44.348" v="103" actId="26606"/>
          <ac:spMkLst>
            <pc:docMk/>
            <pc:sldMk cId="1547792856" sldId="260"/>
            <ac:spMk id="45" creationId="{827DC2C4-B485-428A-BF4A-472D2967F47F}"/>
          </ac:spMkLst>
        </pc:spChg>
        <pc:spChg chg="add del">
          <ac:chgData name="Ambily Treesa Varghese" userId="d8e3554c-2f05-4950-b78f-4d8d71aca1b6" providerId="ADAL" clId="{2B1F9169-A3E9-4FD3-8FEC-E84847B803CB}" dt="2023-03-24T01:06:44.348" v="103" actId="26606"/>
          <ac:spMkLst>
            <pc:docMk/>
            <pc:sldMk cId="1547792856" sldId="260"/>
            <ac:spMk id="46" creationId="{EE04B5EB-F158-4507-90DD-BD23620C7CC9}"/>
          </ac:spMkLst>
        </pc:spChg>
        <pc:spChg chg="add del">
          <ac:chgData name="Ambily Treesa Varghese" userId="d8e3554c-2f05-4950-b78f-4d8d71aca1b6" providerId="ADAL" clId="{2B1F9169-A3E9-4FD3-8FEC-E84847B803CB}" dt="2023-03-24T01:06:44.664" v="105" actId="26606"/>
          <ac:spMkLst>
            <pc:docMk/>
            <pc:sldMk cId="1547792856" sldId="260"/>
            <ac:spMk id="48" creationId="{16C5FA50-8D52-4617-AF91-5C7B1C8352F1}"/>
          </ac:spMkLst>
        </pc:spChg>
        <pc:spChg chg="add del">
          <ac:chgData name="Ambily Treesa Varghese" userId="d8e3554c-2f05-4950-b78f-4d8d71aca1b6" providerId="ADAL" clId="{2B1F9169-A3E9-4FD3-8FEC-E84847B803CB}" dt="2023-03-24T01:06:44.664" v="105" actId="26606"/>
          <ac:spMkLst>
            <pc:docMk/>
            <pc:sldMk cId="1547792856" sldId="260"/>
            <ac:spMk id="49" creationId="{E223798C-12AD-4B0C-A50C-D676347D67CF}"/>
          </ac:spMkLst>
        </pc:spChg>
        <pc:spChg chg="add del mod">
          <ac:chgData name="Ambily Treesa Varghese" userId="d8e3554c-2f05-4950-b78f-4d8d71aca1b6" providerId="ADAL" clId="{2B1F9169-A3E9-4FD3-8FEC-E84847B803CB}" dt="2023-03-24T01:08:54.918" v="150" actId="26606"/>
          <ac:spMkLst>
            <pc:docMk/>
            <pc:sldMk cId="1547792856" sldId="260"/>
            <ac:spMk id="51" creationId="{854DEE1C-7FD6-4FA0-A96A-BDF952F199AB}"/>
          </ac:spMkLst>
        </pc:spChg>
        <pc:spChg chg="add del">
          <ac:chgData name="Ambily Treesa Varghese" userId="d8e3554c-2f05-4950-b78f-4d8d71aca1b6" providerId="ADAL" clId="{2B1F9169-A3E9-4FD3-8FEC-E84847B803CB}" dt="2023-03-24T01:08:54.918" v="150" actId="26606"/>
          <ac:spMkLst>
            <pc:docMk/>
            <pc:sldMk cId="1547792856" sldId="260"/>
            <ac:spMk id="53" creationId="{B9FF99BD-075F-4761-A995-6FC574BD25EA}"/>
          </ac:spMkLst>
        </pc:spChg>
        <pc:spChg chg="add del">
          <ac:chgData name="Ambily Treesa Varghese" userId="d8e3554c-2f05-4950-b78f-4d8d71aca1b6" providerId="ADAL" clId="{2B1F9169-A3E9-4FD3-8FEC-E84847B803CB}" dt="2023-03-24T01:08:54.918" v="150" actId="26606"/>
          <ac:spMkLst>
            <pc:docMk/>
            <pc:sldMk cId="1547792856" sldId="260"/>
            <ac:spMk id="54" creationId="{A7B21A54-9BA3-4EA9-B460-5A829ADD9051}"/>
          </ac:spMkLst>
        </pc:spChg>
        <pc:spChg chg="add del">
          <ac:chgData name="Ambily Treesa Varghese" userId="d8e3554c-2f05-4950-b78f-4d8d71aca1b6" providerId="ADAL" clId="{2B1F9169-A3E9-4FD3-8FEC-E84847B803CB}" dt="2023-03-24T01:08:54.918" v="150" actId="26606"/>
          <ac:spMkLst>
            <pc:docMk/>
            <pc:sldMk cId="1547792856" sldId="260"/>
            <ac:spMk id="55" creationId="{6FA8F714-B9D8-488A-8CCA-E9948FF913A9}"/>
          </ac:spMkLst>
        </pc:spChg>
        <pc:spChg chg="add del">
          <ac:chgData name="Ambily Treesa Varghese" userId="d8e3554c-2f05-4950-b78f-4d8d71aca1b6" providerId="ADAL" clId="{2B1F9169-A3E9-4FD3-8FEC-E84847B803CB}" dt="2023-03-24T01:06:53.090" v="109" actId="26606"/>
          <ac:spMkLst>
            <pc:docMk/>
            <pc:sldMk cId="1547792856" sldId="260"/>
            <ac:spMk id="56" creationId="{C7F55EAC-550A-4BDD-9099-3F20B8FA0EBC}"/>
          </ac:spMkLst>
        </pc:spChg>
        <pc:spChg chg="add del">
          <ac:chgData name="Ambily Treesa Varghese" userId="d8e3554c-2f05-4950-b78f-4d8d71aca1b6" providerId="ADAL" clId="{2B1F9169-A3E9-4FD3-8FEC-E84847B803CB}" dt="2023-03-24T01:08:26.954" v="127" actId="26606"/>
          <ac:spMkLst>
            <pc:docMk/>
            <pc:sldMk cId="1547792856" sldId="260"/>
            <ac:spMk id="57" creationId="{73EDB3DA-AEF0-428A-A317-C42827E6C836}"/>
          </ac:spMkLst>
        </pc:spChg>
        <pc:spChg chg="add del">
          <ac:chgData name="Ambily Treesa Varghese" userId="d8e3554c-2f05-4950-b78f-4d8d71aca1b6" providerId="ADAL" clId="{2B1F9169-A3E9-4FD3-8FEC-E84847B803CB}" dt="2023-03-24T01:06:53.090" v="109" actId="26606"/>
          <ac:spMkLst>
            <pc:docMk/>
            <pc:sldMk cId="1547792856" sldId="260"/>
            <ac:spMk id="58" creationId="{DC4F5A5F-493F-49AE-89B6-D5AF5EBC8B0E}"/>
          </ac:spMkLst>
        </pc:spChg>
        <pc:spChg chg="add del">
          <ac:chgData name="Ambily Treesa Varghese" userId="d8e3554c-2f05-4950-b78f-4d8d71aca1b6" providerId="ADAL" clId="{2B1F9169-A3E9-4FD3-8FEC-E84847B803CB}" dt="2023-03-24T01:08:26.954" v="127" actId="26606"/>
          <ac:spMkLst>
            <pc:docMk/>
            <pc:sldMk cId="1547792856" sldId="260"/>
            <ac:spMk id="59" creationId="{4A06AD8B-0227-4FF6-AEB4-C66C5A5398C1}"/>
          </ac:spMkLst>
        </pc:spChg>
        <pc:spChg chg="add del">
          <ac:chgData name="Ambily Treesa Varghese" userId="d8e3554c-2f05-4950-b78f-4d8d71aca1b6" providerId="ADAL" clId="{2B1F9169-A3E9-4FD3-8FEC-E84847B803CB}" dt="2023-03-24T01:07:05.642" v="111" actId="26606"/>
          <ac:spMkLst>
            <pc:docMk/>
            <pc:sldMk cId="1547792856" sldId="260"/>
            <ac:spMk id="60" creationId="{8DBEAE55-3EA1-41D7-A212-5F7D8986C1F2}"/>
          </ac:spMkLst>
        </pc:spChg>
        <pc:spChg chg="add del">
          <ac:chgData name="Ambily Treesa Varghese" userId="d8e3554c-2f05-4950-b78f-4d8d71aca1b6" providerId="ADAL" clId="{2B1F9169-A3E9-4FD3-8FEC-E84847B803CB}" dt="2023-03-24T01:07:05.642" v="111" actId="26606"/>
          <ac:spMkLst>
            <pc:docMk/>
            <pc:sldMk cId="1547792856" sldId="260"/>
            <ac:spMk id="61" creationId="{8950AD4C-6AF3-49F8-94E1-DBCAFB39478B}"/>
          </ac:spMkLst>
        </pc:spChg>
        <pc:spChg chg="add del">
          <ac:chgData name="Ambily Treesa Varghese" userId="d8e3554c-2f05-4950-b78f-4d8d71aca1b6" providerId="ADAL" clId="{2B1F9169-A3E9-4FD3-8FEC-E84847B803CB}" dt="2023-03-24T01:07:05.642" v="111" actId="26606"/>
          <ac:spMkLst>
            <pc:docMk/>
            <pc:sldMk cId="1547792856" sldId="260"/>
            <ac:spMk id="62" creationId="{CFC5F0E7-644F-4101-BE72-12825CF537E7}"/>
          </ac:spMkLst>
        </pc:spChg>
        <pc:spChg chg="add del">
          <ac:chgData name="Ambily Treesa Varghese" userId="d8e3554c-2f05-4950-b78f-4d8d71aca1b6" providerId="ADAL" clId="{2B1F9169-A3E9-4FD3-8FEC-E84847B803CB}" dt="2023-03-24T01:07:05.642" v="111" actId="26606"/>
          <ac:spMkLst>
            <pc:docMk/>
            <pc:sldMk cId="1547792856" sldId="260"/>
            <ac:spMk id="63" creationId="{2F0E00C3-4613-415F-BE3A-78FBAD9061C0}"/>
          </ac:spMkLst>
        </pc:spChg>
        <pc:spChg chg="add del">
          <ac:chgData name="Ambily Treesa Varghese" userId="d8e3554c-2f05-4950-b78f-4d8d71aca1b6" providerId="ADAL" clId="{2B1F9169-A3E9-4FD3-8FEC-E84847B803CB}" dt="2023-03-24T01:07:32.827" v="121" actId="26606"/>
          <ac:spMkLst>
            <pc:docMk/>
            <pc:sldMk cId="1547792856" sldId="260"/>
            <ac:spMk id="64" creationId="{9A97C86A-04D6-40F7-AE84-31AB43E6A846}"/>
          </ac:spMkLst>
        </pc:spChg>
        <pc:spChg chg="add del">
          <ac:chgData name="Ambily Treesa Varghese" userId="d8e3554c-2f05-4950-b78f-4d8d71aca1b6" providerId="ADAL" clId="{2B1F9169-A3E9-4FD3-8FEC-E84847B803CB}" dt="2023-03-24T01:07:32.827" v="121" actId="26606"/>
          <ac:spMkLst>
            <pc:docMk/>
            <pc:sldMk cId="1547792856" sldId="260"/>
            <ac:spMk id="65" creationId="{F3060C83-F051-4F0E-ABAD-AA0DFC48B218}"/>
          </ac:spMkLst>
        </pc:spChg>
        <pc:spChg chg="add del">
          <ac:chgData name="Ambily Treesa Varghese" userId="d8e3554c-2f05-4950-b78f-4d8d71aca1b6" providerId="ADAL" clId="{2B1F9169-A3E9-4FD3-8FEC-E84847B803CB}" dt="2023-03-24T01:07:32.827" v="121" actId="26606"/>
          <ac:spMkLst>
            <pc:docMk/>
            <pc:sldMk cId="1547792856" sldId="260"/>
            <ac:spMk id="66" creationId="{FF9F2414-84E8-453E-B1F3-389FDE8192D9}"/>
          </ac:spMkLst>
        </pc:spChg>
        <pc:spChg chg="add del">
          <ac:chgData name="Ambily Treesa Varghese" userId="d8e3554c-2f05-4950-b78f-4d8d71aca1b6" providerId="ADAL" clId="{2B1F9169-A3E9-4FD3-8FEC-E84847B803CB}" dt="2023-03-24T01:07:32.827" v="121" actId="26606"/>
          <ac:spMkLst>
            <pc:docMk/>
            <pc:sldMk cId="1547792856" sldId="260"/>
            <ac:spMk id="67" creationId="{83C98ABE-055B-441F-B07E-44F97F083C39}"/>
          </ac:spMkLst>
        </pc:spChg>
        <pc:spChg chg="add del">
          <ac:chgData name="Ambily Treesa Varghese" userId="d8e3554c-2f05-4950-b78f-4d8d71aca1b6" providerId="ADAL" clId="{2B1F9169-A3E9-4FD3-8FEC-E84847B803CB}" dt="2023-03-24T01:07:32.827" v="121" actId="26606"/>
          <ac:spMkLst>
            <pc:docMk/>
            <pc:sldMk cId="1547792856" sldId="260"/>
            <ac:spMk id="68" creationId="{3ECA69A1-7536-43AC-85EF-C7106179F5ED}"/>
          </ac:spMkLst>
        </pc:spChg>
        <pc:spChg chg="add del">
          <ac:chgData name="Ambily Treesa Varghese" userId="d8e3554c-2f05-4950-b78f-4d8d71aca1b6" providerId="ADAL" clId="{2B1F9169-A3E9-4FD3-8FEC-E84847B803CB}" dt="2023-03-24T01:07:32.827" v="121" actId="26606"/>
          <ac:spMkLst>
            <pc:docMk/>
            <pc:sldMk cId="1547792856" sldId="260"/>
            <ac:spMk id="69" creationId="{29FDB030-9B49-4CED-8CCD-4D99382388AC}"/>
          </ac:spMkLst>
        </pc:spChg>
        <pc:spChg chg="add del">
          <ac:chgData name="Ambily Treesa Varghese" userId="d8e3554c-2f05-4950-b78f-4d8d71aca1b6" providerId="ADAL" clId="{2B1F9169-A3E9-4FD3-8FEC-E84847B803CB}" dt="2023-03-24T01:07:32.827" v="121" actId="26606"/>
          <ac:spMkLst>
            <pc:docMk/>
            <pc:sldMk cId="1547792856" sldId="260"/>
            <ac:spMk id="70" creationId="{3783CA14-24A1-485C-8B30-D6A5D87987AD}"/>
          </ac:spMkLst>
        </pc:spChg>
        <pc:spChg chg="add del">
          <ac:chgData name="Ambily Treesa Varghese" userId="d8e3554c-2f05-4950-b78f-4d8d71aca1b6" providerId="ADAL" clId="{2B1F9169-A3E9-4FD3-8FEC-E84847B803CB}" dt="2023-03-24T01:07:32.827" v="121" actId="26606"/>
          <ac:spMkLst>
            <pc:docMk/>
            <pc:sldMk cId="1547792856" sldId="260"/>
            <ac:spMk id="71" creationId="{854DEE1C-7FD6-4FA0-A96A-BDF952F199AB}"/>
          </ac:spMkLst>
        </pc:spChg>
        <pc:spChg chg="add del">
          <ac:chgData name="Ambily Treesa Varghese" userId="d8e3554c-2f05-4950-b78f-4d8d71aca1b6" providerId="ADAL" clId="{2B1F9169-A3E9-4FD3-8FEC-E84847B803CB}" dt="2023-03-24T01:08:26.954" v="127" actId="26606"/>
          <ac:spMkLst>
            <pc:docMk/>
            <pc:sldMk cId="1547792856" sldId="260"/>
            <ac:spMk id="72" creationId="{5DFACEB2-7564-4FB9-B739-C2CE339BA3D2}"/>
          </ac:spMkLst>
        </pc:spChg>
        <pc:spChg chg="add del">
          <ac:chgData name="Ambily Treesa Varghese" userId="d8e3554c-2f05-4950-b78f-4d8d71aca1b6" providerId="ADAL" clId="{2B1F9169-A3E9-4FD3-8FEC-E84847B803CB}" dt="2023-03-24T01:08:29.557" v="129" actId="26606"/>
          <ac:spMkLst>
            <pc:docMk/>
            <pc:sldMk cId="1547792856" sldId="260"/>
            <ac:spMk id="74" creationId="{22F15A2D-2324-487D-A02A-BF46C5C580EB}"/>
          </ac:spMkLst>
        </pc:spChg>
        <pc:spChg chg="add del">
          <ac:chgData name="Ambily Treesa Varghese" userId="d8e3554c-2f05-4950-b78f-4d8d71aca1b6" providerId="ADAL" clId="{2B1F9169-A3E9-4FD3-8FEC-E84847B803CB}" dt="2023-03-24T01:08:29.557" v="129" actId="26606"/>
          <ac:spMkLst>
            <pc:docMk/>
            <pc:sldMk cId="1547792856" sldId="260"/>
            <ac:spMk id="75" creationId="{2AEAFA59-923A-4F54-8B49-44C970BCC323}"/>
          </ac:spMkLst>
        </pc:spChg>
        <pc:spChg chg="add del">
          <ac:chgData name="Ambily Treesa Varghese" userId="d8e3554c-2f05-4950-b78f-4d8d71aca1b6" providerId="ADAL" clId="{2B1F9169-A3E9-4FD3-8FEC-E84847B803CB}" dt="2023-03-24T01:08:29.557" v="129" actId="26606"/>
          <ac:spMkLst>
            <pc:docMk/>
            <pc:sldMk cId="1547792856" sldId="260"/>
            <ac:spMk id="76" creationId="{C37E9D4B-7BFA-4D10-B666-547BAC499469}"/>
          </ac:spMkLst>
        </pc:spChg>
        <pc:spChg chg="add del">
          <ac:chgData name="Ambily Treesa Varghese" userId="d8e3554c-2f05-4950-b78f-4d8d71aca1b6" providerId="ADAL" clId="{2B1F9169-A3E9-4FD3-8FEC-E84847B803CB}" dt="2023-03-24T01:08:31.361" v="131" actId="26606"/>
          <ac:spMkLst>
            <pc:docMk/>
            <pc:sldMk cId="1547792856" sldId="260"/>
            <ac:spMk id="78" creationId="{2F19B711-C590-44D1-9AA8-9F143B0ED58A}"/>
          </ac:spMkLst>
        </pc:spChg>
        <pc:spChg chg="add del">
          <ac:chgData name="Ambily Treesa Varghese" userId="d8e3554c-2f05-4950-b78f-4d8d71aca1b6" providerId="ADAL" clId="{2B1F9169-A3E9-4FD3-8FEC-E84847B803CB}" dt="2023-03-24T01:08:31.361" v="131" actId="26606"/>
          <ac:spMkLst>
            <pc:docMk/>
            <pc:sldMk cId="1547792856" sldId="260"/>
            <ac:spMk id="79" creationId="{C0C79CF2-6A1C-4636-84CE-ABB2BE191D23}"/>
          </ac:spMkLst>
        </pc:spChg>
        <pc:spChg chg="add del">
          <ac:chgData name="Ambily Treesa Varghese" userId="d8e3554c-2f05-4950-b78f-4d8d71aca1b6" providerId="ADAL" clId="{2B1F9169-A3E9-4FD3-8FEC-E84847B803CB}" dt="2023-03-24T01:08:31.361" v="131" actId="26606"/>
          <ac:spMkLst>
            <pc:docMk/>
            <pc:sldMk cId="1547792856" sldId="260"/>
            <ac:spMk id="80" creationId="{7A5D17DF-AD65-402C-A95C-F13C770C9FCD}"/>
          </ac:spMkLst>
        </pc:spChg>
        <pc:spChg chg="add del">
          <ac:chgData name="Ambily Treesa Varghese" userId="d8e3554c-2f05-4950-b78f-4d8d71aca1b6" providerId="ADAL" clId="{2B1F9169-A3E9-4FD3-8FEC-E84847B803CB}" dt="2023-03-24T01:08:34.062" v="133" actId="26606"/>
          <ac:spMkLst>
            <pc:docMk/>
            <pc:sldMk cId="1547792856" sldId="260"/>
            <ac:spMk id="82" creationId="{22F15A2D-2324-487D-A02A-BF46C5C580EB}"/>
          </ac:spMkLst>
        </pc:spChg>
        <pc:spChg chg="add del">
          <ac:chgData name="Ambily Treesa Varghese" userId="d8e3554c-2f05-4950-b78f-4d8d71aca1b6" providerId="ADAL" clId="{2B1F9169-A3E9-4FD3-8FEC-E84847B803CB}" dt="2023-03-24T01:08:34.062" v="133" actId="26606"/>
          <ac:spMkLst>
            <pc:docMk/>
            <pc:sldMk cId="1547792856" sldId="260"/>
            <ac:spMk id="83" creationId="{17A7F34E-D418-47E2-9F86-2C45BBC31210}"/>
          </ac:spMkLst>
        </pc:spChg>
        <pc:spChg chg="add del">
          <ac:chgData name="Ambily Treesa Varghese" userId="d8e3554c-2f05-4950-b78f-4d8d71aca1b6" providerId="ADAL" clId="{2B1F9169-A3E9-4FD3-8FEC-E84847B803CB}" dt="2023-03-24T01:08:34.062" v="133" actId="26606"/>
          <ac:spMkLst>
            <pc:docMk/>
            <pc:sldMk cId="1547792856" sldId="260"/>
            <ac:spMk id="84" creationId="{2AEAFA59-923A-4F54-8B49-44C970BCC323}"/>
          </ac:spMkLst>
        </pc:spChg>
        <pc:spChg chg="add del">
          <ac:chgData name="Ambily Treesa Varghese" userId="d8e3554c-2f05-4950-b78f-4d8d71aca1b6" providerId="ADAL" clId="{2B1F9169-A3E9-4FD3-8FEC-E84847B803CB}" dt="2023-03-24T01:08:34.911" v="135" actId="26606"/>
          <ac:spMkLst>
            <pc:docMk/>
            <pc:sldMk cId="1547792856" sldId="260"/>
            <ac:spMk id="86" creationId="{73EDB3DA-AEF0-428A-A317-C42827E6C836}"/>
          </ac:spMkLst>
        </pc:spChg>
        <pc:spChg chg="add del">
          <ac:chgData name="Ambily Treesa Varghese" userId="d8e3554c-2f05-4950-b78f-4d8d71aca1b6" providerId="ADAL" clId="{2B1F9169-A3E9-4FD3-8FEC-E84847B803CB}" dt="2023-03-24T01:08:34.911" v="135" actId="26606"/>
          <ac:spMkLst>
            <pc:docMk/>
            <pc:sldMk cId="1547792856" sldId="260"/>
            <ac:spMk id="87" creationId="{4A06AD8B-0227-4FF6-AEB4-C66C5A5398C1}"/>
          </ac:spMkLst>
        </pc:spChg>
        <pc:spChg chg="add del">
          <ac:chgData name="Ambily Treesa Varghese" userId="d8e3554c-2f05-4950-b78f-4d8d71aca1b6" providerId="ADAL" clId="{2B1F9169-A3E9-4FD3-8FEC-E84847B803CB}" dt="2023-03-24T01:08:34.911" v="135" actId="26606"/>
          <ac:spMkLst>
            <pc:docMk/>
            <pc:sldMk cId="1547792856" sldId="260"/>
            <ac:spMk id="88" creationId="{5DFACEB2-7564-4FB9-B739-C2CE339BA3D2}"/>
          </ac:spMkLst>
        </pc:spChg>
        <pc:spChg chg="add del">
          <ac:chgData name="Ambily Treesa Varghese" userId="d8e3554c-2f05-4950-b78f-4d8d71aca1b6" providerId="ADAL" clId="{2B1F9169-A3E9-4FD3-8FEC-E84847B803CB}" dt="2023-03-24T01:08:35.603" v="137" actId="26606"/>
          <ac:spMkLst>
            <pc:docMk/>
            <pc:sldMk cId="1547792856" sldId="260"/>
            <ac:spMk id="90" creationId="{22F15A2D-2324-487D-A02A-BF46C5C580EB}"/>
          </ac:spMkLst>
        </pc:spChg>
        <pc:spChg chg="add del">
          <ac:chgData name="Ambily Treesa Varghese" userId="d8e3554c-2f05-4950-b78f-4d8d71aca1b6" providerId="ADAL" clId="{2B1F9169-A3E9-4FD3-8FEC-E84847B803CB}" dt="2023-03-24T01:08:35.603" v="137" actId="26606"/>
          <ac:spMkLst>
            <pc:docMk/>
            <pc:sldMk cId="1547792856" sldId="260"/>
            <ac:spMk id="91" creationId="{17A7F34E-D418-47E2-9F86-2C45BBC31210}"/>
          </ac:spMkLst>
        </pc:spChg>
        <pc:spChg chg="add del">
          <ac:chgData name="Ambily Treesa Varghese" userId="d8e3554c-2f05-4950-b78f-4d8d71aca1b6" providerId="ADAL" clId="{2B1F9169-A3E9-4FD3-8FEC-E84847B803CB}" dt="2023-03-24T01:08:35.603" v="137" actId="26606"/>
          <ac:spMkLst>
            <pc:docMk/>
            <pc:sldMk cId="1547792856" sldId="260"/>
            <ac:spMk id="92" creationId="{2AEAFA59-923A-4F54-8B49-44C970BCC323}"/>
          </ac:spMkLst>
        </pc:spChg>
        <pc:spChg chg="add del">
          <ac:chgData name="Ambily Treesa Varghese" userId="d8e3554c-2f05-4950-b78f-4d8d71aca1b6" providerId="ADAL" clId="{2B1F9169-A3E9-4FD3-8FEC-E84847B803CB}" dt="2023-03-24T01:08:36.309" v="139" actId="26606"/>
          <ac:spMkLst>
            <pc:docMk/>
            <pc:sldMk cId="1547792856" sldId="260"/>
            <ac:spMk id="94" creationId="{73EDB3DA-AEF0-428A-A317-C42827E6C836}"/>
          </ac:spMkLst>
        </pc:spChg>
        <pc:spChg chg="add del">
          <ac:chgData name="Ambily Treesa Varghese" userId="d8e3554c-2f05-4950-b78f-4d8d71aca1b6" providerId="ADAL" clId="{2B1F9169-A3E9-4FD3-8FEC-E84847B803CB}" dt="2023-03-24T01:08:36.309" v="139" actId="26606"/>
          <ac:spMkLst>
            <pc:docMk/>
            <pc:sldMk cId="1547792856" sldId="260"/>
            <ac:spMk id="95" creationId="{4A06AD8B-0227-4FF6-AEB4-C66C5A5398C1}"/>
          </ac:spMkLst>
        </pc:spChg>
        <pc:spChg chg="add del">
          <ac:chgData name="Ambily Treesa Varghese" userId="d8e3554c-2f05-4950-b78f-4d8d71aca1b6" providerId="ADAL" clId="{2B1F9169-A3E9-4FD3-8FEC-E84847B803CB}" dt="2023-03-24T01:08:36.309" v="139" actId="26606"/>
          <ac:spMkLst>
            <pc:docMk/>
            <pc:sldMk cId="1547792856" sldId="260"/>
            <ac:spMk id="96" creationId="{5DFACEB2-7564-4FB9-B739-C2CE339BA3D2}"/>
          </ac:spMkLst>
        </pc:spChg>
        <pc:spChg chg="add del">
          <ac:chgData name="Ambily Treesa Varghese" userId="d8e3554c-2f05-4950-b78f-4d8d71aca1b6" providerId="ADAL" clId="{2B1F9169-A3E9-4FD3-8FEC-E84847B803CB}" dt="2023-03-24T01:08:37.879" v="141" actId="26606"/>
          <ac:spMkLst>
            <pc:docMk/>
            <pc:sldMk cId="1547792856" sldId="260"/>
            <ac:spMk id="98" creationId="{B527B32F-07F3-4C94-B09B-8C8F310F0D56}"/>
          </ac:spMkLst>
        </pc:spChg>
        <pc:spChg chg="add del">
          <ac:chgData name="Ambily Treesa Varghese" userId="d8e3554c-2f05-4950-b78f-4d8d71aca1b6" providerId="ADAL" clId="{2B1F9169-A3E9-4FD3-8FEC-E84847B803CB}" dt="2023-03-24T01:08:37.879" v="141" actId="26606"/>
          <ac:spMkLst>
            <pc:docMk/>
            <pc:sldMk cId="1547792856" sldId="260"/>
            <ac:spMk id="99" creationId="{7F41D4CC-403D-465E-9223-3277868A5D9E}"/>
          </ac:spMkLst>
        </pc:spChg>
        <pc:spChg chg="add del">
          <ac:chgData name="Ambily Treesa Varghese" userId="d8e3554c-2f05-4950-b78f-4d8d71aca1b6" providerId="ADAL" clId="{2B1F9169-A3E9-4FD3-8FEC-E84847B803CB}" dt="2023-03-24T01:08:37.879" v="141" actId="26606"/>
          <ac:spMkLst>
            <pc:docMk/>
            <pc:sldMk cId="1547792856" sldId="260"/>
            <ac:spMk id="100" creationId="{3DC4C688-715E-4A31-AB90-6A5752887D8A}"/>
          </ac:spMkLst>
        </pc:spChg>
        <pc:spChg chg="add del">
          <ac:chgData name="Ambily Treesa Varghese" userId="d8e3554c-2f05-4950-b78f-4d8d71aca1b6" providerId="ADAL" clId="{2B1F9169-A3E9-4FD3-8FEC-E84847B803CB}" dt="2023-03-24T01:08:43.333" v="143" actId="26606"/>
          <ac:spMkLst>
            <pc:docMk/>
            <pc:sldMk cId="1547792856" sldId="260"/>
            <ac:spMk id="102" creationId="{73EDB3DA-AEF0-428A-A317-C42827E6C836}"/>
          </ac:spMkLst>
        </pc:spChg>
        <pc:spChg chg="add del">
          <ac:chgData name="Ambily Treesa Varghese" userId="d8e3554c-2f05-4950-b78f-4d8d71aca1b6" providerId="ADAL" clId="{2B1F9169-A3E9-4FD3-8FEC-E84847B803CB}" dt="2023-03-24T01:08:43.333" v="143" actId="26606"/>
          <ac:spMkLst>
            <pc:docMk/>
            <pc:sldMk cId="1547792856" sldId="260"/>
            <ac:spMk id="103" creationId="{4A06AD8B-0227-4FF6-AEB4-C66C5A5398C1}"/>
          </ac:spMkLst>
        </pc:spChg>
        <pc:spChg chg="add del">
          <ac:chgData name="Ambily Treesa Varghese" userId="d8e3554c-2f05-4950-b78f-4d8d71aca1b6" providerId="ADAL" clId="{2B1F9169-A3E9-4FD3-8FEC-E84847B803CB}" dt="2023-03-24T01:08:43.333" v="143" actId="26606"/>
          <ac:spMkLst>
            <pc:docMk/>
            <pc:sldMk cId="1547792856" sldId="260"/>
            <ac:spMk id="104" creationId="{5DFACEB2-7564-4FB9-B739-C2CE339BA3D2}"/>
          </ac:spMkLst>
        </pc:spChg>
        <pc:spChg chg="add del">
          <ac:chgData name="Ambily Treesa Varghese" userId="d8e3554c-2f05-4950-b78f-4d8d71aca1b6" providerId="ADAL" clId="{2B1F9169-A3E9-4FD3-8FEC-E84847B803CB}" dt="2023-03-24T01:08:45.419" v="145" actId="26606"/>
          <ac:spMkLst>
            <pc:docMk/>
            <pc:sldMk cId="1547792856" sldId="260"/>
            <ac:spMk id="106" creationId="{2FAA70C3-2AD5-42D6-AC00-5977FEA4DA14}"/>
          </ac:spMkLst>
        </pc:spChg>
        <pc:spChg chg="add del">
          <ac:chgData name="Ambily Treesa Varghese" userId="d8e3554c-2f05-4950-b78f-4d8d71aca1b6" providerId="ADAL" clId="{2B1F9169-A3E9-4FD3-8FEC-E84847B803CB}" dt="2023-03-24T01:08:45.419" v="145" actId="26606"/>
          <ac:spMkLst>
            <pc:docMk/>
            <pc:sldMk cId="1547792856" sldId="260"/>
            <ac:spMk id="107" creationId="{5D1D4658-32CD-4903-BDA6-7B54EEA4ED6F}"/>
          </ac:spMkLst>
        </pc:spChg>
        <pc:spChg chg="add del">
          <ac:chgData name="Ambily Treesa Varghese" userId="d8e3554c-2f05-4950-b78f-4d8d71aca1b6" providerId="ADAL" clId="{2B1F9169-A3E9-4FD3-8FEC-E84847B803CB}" dt="2023-03-24T01:08:54.902" v="149" actId="26606"/>
          <ac:spMkLst>
            <pc:docMk/>
            <pc:sldMk cId="1547792856" sldId="260"/>
            <ac:spMk id="111" creationId="{A169D286-F4D7-4C8B-A6BD-D05384C7F1D8}"/>
          </ac:spMkLst>
        </pc:spChg>
        <pc:spChg chg="add del">
          <ac:chgData name="Ambily Treesa Varghese" userId="d8e3554c-2f05-4950-b78f-4d8d71aca1b6" providerId="ADAL" clId="{2B1F9169-A3E9-4FD3-8FEC-E84847B803CB}" dt="2023-03-24T01:08:54.902" v="149" actId="26606"/>
          <ac:spMkLst>
            <pc:docMk/>
            <pc:sldMk cId="1547792856" sldId="260"/>
            <ac:spMk id="112" creationId="{39E8235E-135E-4261-8F54-2B316E493C42}"/>
          </ac:spMkLst>
        </pc:spChg>
        <pc:spChg chg="add del">
          <ac:chgData name="Ambily Treesa Varghese" userId="d8e3554c-2f05-4950-b78f-4d8d71aca1b6" providerId="ADAL" clId="{2B1F9169-A3E9-4FD3-8FEC-E84847B803CB}" dt="2023-03-24T01:08:54.902" v="149" actId="26606"/>
          <ac:spMkLst>
            <pc:docMk/>
            <pc:sldMk cId="1547792856" sldId="260"/>
            <ac:spMk id="113" creationId="{D4ED8EC3-4D57-4620-93CE-4E6661F09A3E}"/>
          </ac:spMkLst>
        </pc:spChg>
        <pc:spChg chg="add del">
          <ac:chgData name="Ambily Treesa Varghese" userId="d8e3554c-2f05-4950-b78f-4d8d71aca1b6" providerId="ADAL" clId="{2B1F9169-A3E9-4FD3-8FEC-E84847B803CB}" dt="2023-03-24T01:08:54.902" v="149" actId="26606"/>
          <ac:spMkLst>
            <pc:docMk/>
            <pc:sldMk cId="1547792856" sldId="260"/>
            <ac:spMk id="114" creationId="{83BCB34A-2F40-4F41-8488-A134C1C155B7}"/>
          </ac:spMkLst>
        </pc:spChg>
        <pc:spChg chg="add del">
          <ac:chgData name="Ambily Treesa Varghese" userId="d8e3554c-2f05-4950-b78f-4d8d71aca1b6" providerId="ADAL" clId="{2B1F9169-A3E9-4FD3-8FEC-E84847B803CB}" dt="2023-03-24T01:08:54.902" v="149" actId="26606"/>
          <ac:spMkLst>
            <pc:docMk/>
            <pc:sldMk cId="1547792856" sldId="260"/>
            <ac:spMk id="115" creationId="{F78382DC-4207-465E-B379-1E16448AA222}"/>
          </ac:spMkLst>
        </pc:spChg>
        <pc:spChg chg="add del">
          <ac:chgData name="Ambily Treesa Varghese" userId="d8e3554c-2f05-4950-b78f-4d8d71aca1b6" providerId="ADAL" clId="{2B1F9169-A3E9-4FD3-8FEC-E84847B803CB}" dt="2023-03-24T01:09:42.770" v="166" actId="26606"/>
          <ac:spMkLst>
            <pc:docMk/>
            <pc:sldMk cId="1547792856" sldId="260"/>
            <ac:spMk id="117" creationId="{854ECEBE-9353-406C-9313-02A517A310EF}"/>
          </ac:spMkLst>
        </pc:spChg>
        <pc:spChg chg="add del">
          <ac:chgData name="Ambily Treesa Varghese" userId="d8e3554c-2f05-4950-b78f-4d8d71aca1b6" providerId="ADAL" clId="{2B1F9169-A3E9-4FD3-8FEC-E84847B803CB}" dt="2023-03-24T01:09:42.770" v="166" actId="26606"/>
          <ac:spMkLst>
            <pc:docMk/>
            <pc:sldMk cId="1547792856" sldId="260"/>
            <ac:spMk id="118" creationId="{71A74C97-ECC4-4C3A-988A-A72C1F8BBAC8}"/>
          </ac:spMkLst>
        </pc:spChg>
        <pc:spChg chg="add del">
          <ac:chgData name="Ambily Treesa Varghese" userId="d8e3554c-2f05-4950-b78f-4d8d71aca1b6" providerId="ADAL" clId="{2B1F9169-A3E9-4FD3-8FEC-E84847B803CB}" dt="2023-03-24T01:09:42.770" v="166" actId="26606"/>
          <ac:spMkLst>
            <pc:docMk/>
            <pc:sldMk cId="1547792856" sldId="260"/>
            <ac:spMk id="119" creationId="{5FB5F3BA-58DF-40DA-AE44-974A00E0619C}"/>
          </ac:spMkLst>
        </pc:spChg>
        <pc:spChg chg="add del">
          <ac:chgData name="Ambily Treesa Varghese" userId="d8e3554c-2f05-4950-b78f-4d8d71aca1b6" providerId="ADAL" clId="{2B1F9169-A3E9-4FD3-8FEC-E84847B803CB}" dt="2023-03-24T01:09:42.770" v="166" actId="26606"/>
          <ac:spMkLst>
            <pc:docMk/>
            <pc:sldMk cId="1547792856" sldId="260"/>
            <ac:spMk id="120" creationId="{DE1994AC-22D1-4B48-9EDA-BE373E704567}"/>
          </ac:spMkLst>
        </pc:spChg>
        <pc:spChg chg="add del">
          <ac:chgData name="Ambily Treesa Varghese" userId="d8e3554c-2f05-4950-b78f-4d8d71aca1b6" providerId="ADAL" clId="{2B1F9169-A3E9-4FD3-8FEC-E84847B803CB}" dt="2023-03-24T01:09:42.770" v="166" actId="26606"/>
          <ac:spMkLst>
            <pc:docMk/>
            <pc:sldMk cId="1547792856" sldId="260"/>
            <ac:spMk id="121" creationId="{86806086-A782-4311-A63B-1A68574D8067}"/>
          </ac:spMkLst>
        </pc:spChg>
        <pc:spChg chg="add del">
          <ac:chgData name="Ambily Treesa Varghese" userId="d8e3554c-2f05-4950-b78f-4d8d71aca1b6" providerId="ADAL" clId="{2B1F9169-A3E9-4FD3-8FEC-E84847B803CB}" dt="2023-03-24T01:09:10.955" v="155" actId="26606"/>
          <ac:spMkLst>
            <pc:docMk/>
            <pc:sldMk cId="1547792856" sldId="260"/>
            <ac:spMk id="126" creationId="{22F15A2D-2324-487D-A02A-BF46C5C580EB}"/>
          </ac:spMkLst>
        </pc:spChg>
        <pc:spChg chg="add del">
          <ac:chgData name="Ambily Treesa Varghese" userId="d8e3554c-2f05-4950-b78f-4d8d71aca1b6" providerId="ADAL" clId="{2B1F9169-A3E9-4FD3-8FEC-E84847B803CB}" dt="2023-03-24T01:09:10.955" v="155" actId="26606"/>
          <ac:spMkLst>
            <pc:docMk/>
            <pc:sldMk cId="1547792856" sldId="260"/>
            <ac:spMk id="128" creationId="{17A7F34E-D418-47E2-9F86-2C45BBC31210}"/>
          </ac:spMkLst>
        </pc:spChg>
        <pc:spChg chg="add del">
          <ac:chgData name="Ambily Treesa Varghese" userId="d8e3554c-2f05-4950-b78f-4d8d71aca1b6" providerId="ADAL" clId="{2B1F9169-A3E9-4FD3-8FEC-E84847B803CB}" dt="2023-03-24T01:09:10.955" v="155" actId="26606"/>
          <ac:spMkLst>
            <pc:docMk/>
            <pc:sldMk cId="1547792856" sldId="260"/>
            <ac:spMk id="130" creationId="{2AEAFA59-923A-4F54-8B49-44C970BCC323}"/>
          </ac:spMkLst>
        </pc:spChg>
        <pc:spChg chg="add del">
          <ac:chgData name="Ambily Treesa Varghese" userId="d8e3554c-2f05-4950-b78f-4d8d71aca1b6" providerId="ADAL" clId="{2B1F9169-A3E9-4FD3-8FEC-E84847B803CB}" dt="2023-03-24T01:09:33.834" v="157" actId="26606"/>
          <ac:spMkLst>
            <pc:docMk/>
            <pc:sldMk cId="1547792856" sldId="260"/>
            <ac:spMk id="132" creationId="{B527B32F-07F3-4C94-B09B-8C8F310F0D56}"/>
          </ac:spMkLst>
        </pc:spChg>
        <pc:spChg chg="add del">
          <ac:chgData name="Ambily Treesa Varghese" userId="d8e3554c-2f05-4950-b78f-4d8d71aca1b6" providerId="ADAL" clId="{2B1F9169-A3E9-4FD3-8FEC-E84847B803CB}" dt="2023-03-24T01:09:33.834" v="157" actId="26606"/>
          <ac:spMkLst>
            <pc:docMk/>
            <pc:sldMk cId="1547792856" sldId="260"/>
            <ac:spMk id="133" creationId="{7F41D4CC-403D-465E-9223-3277868A5D9E}"/>
          </ac:spMkLst>
        </pc:spChg>
        <pc:spChg chg="add del">
          <ac:chgData name="Ambily Treesa Varghese" userId="d8e3554c-2f05-4950-b78f-4d8d71aca1b6" providerId="ADAL" clId="{2B1F9169-A3E9-4FD3-8FEC-E84847B803CB}" dt="2023-03-24T01:09:33.834" v="157" actId="26606"/>
          <ac:spMkLst>
            <pc:docMk/>
            <pc:sldMk cId="1547792856" sldId="260"/>
            <ac:spMk id="134" creationId="{3DC4C688-715E-4A31-AB90-6A5752887D8A}"/>
          </ac:spMkLst>
        </pc:spChg>
        <pc:spChg chg="add del">
          <ac:chgData name="Ambily Treesa Varghese" userId="d8e3554c-2f05-4950-b78f-4d8d71aca1b6" providerId="ADAL" clId="{2B1F9169-A3E9-4FD3-8FEC-E84847B803CB}" dt="2023-03-24T01:09:37.483" v="159" actId="26606"/>
          <ac:spMkLst>
            <pc:docMk/>
            <pc:sldMk cId="1547792856" sldId="260"/>
            <ac:spMk id="136" creationId="{EE5F705A-5E81-4B3A-8EF4-911982DB313C}"/>
          </ac:spMkLst>
        </pc:spChg>
        <pc:spChg chg="add del">
          <ac:chgData name="Ambily Treesa Varghese" userId="d8e3554c-2f05-4950-b78f-4d8d71aca1b6" providerId="ADAL" clId="{2B1F9169-A3E9-4FD3-8FEC-E84847B803CB}" dt="2023-03-24T01:09:37.483" v="159" actId="26606"/>
          <ac:spMkLst>
            <pc:docMk/>
            <pc:sldMk cId="1547792856" sldId="260"/>
            <ac:spMk id="137" creationId="{E9C2289B-5F5E-43E9-9416-51AC3AF54640}"/>
          </ac:spMkLst>
        </pc:spChg>
        <pc:spChg chg="add del">
          <ac:chgData name="Ambily Treesa Varghese" userId="d8e3554c-2f05-4950-b78f-4d8d71aca1b6" providerId="ADAL" clId="{2B1F9169-A3E9-4FD3-8FEC-E84847B803CB}" dt="2023-03-24T01:09:40.510" v="161" actId="26606"/>
          <ac:spMkLst>
            <pc:docMk/>
            <pc:sldMk cId="1547792856" sldId="260"/>
            <ac:spMk id="139" creationId="{69D184B2-2226-4E31-BCCB-444330767440}"/>
          </ac:spMkLst>
        </pc:spChg>
        <pc:spChg chg="add del">
          <ac:chgData name="Ambily Treesa Varghese" userId="d8e3554c-2f05-4950-b78f-4d8d71aca1b6" providerId="ADAL" clId="{2B1F9169-A3E9-4FD3-8FEC-E84847B803CB}" dt="2023-03-24T01:09:40.510" v="161" actId="26606"/>
          <ac:spMkLst>
            <pc:docMk/>
            <pc:sldMk cId="1547792856" sldId="260"/>
            <ac:spMk id="140" creationId="{1AC4D4E3-486A-464A-8EC8-D44881097267}"/>
          </ac:spMkLst>
        </pc:spChg>
        <pc:spChg chg="add del">
          <ac:chgData name="Ambily Treesa Varghese" userId="d8e3554c-2f05-4950-b78f-4d8d71aca1b6" providerId="ADAL" clId="{2B1F9169-A3E9-4FD3-8FEC-E84847B803CB}" dt="2023-03-24T01:09:40.510" v="161" actId="26606"/>
          <ac:spMkLst>
            <pc:docMk/>
            <pc:sldMk cId="1547792856" sldId="260"/>
            <ac:spMk id="141" creationId="{864DE13E-58EB-4475-B79C-0D4FC651239B}"/>
          </ac:spMkLst>
        </pc:spChg>
        <pc:spChg chg="add del">
          <ac:chgData name="Ambily Treesa Varghese" userId="d8e3554c-2f05-4950-b78f-4d8d71aca1b6" providerId="ADAL" clId="{2B1F9169-A3E9-4FD3-8FEC-E84847B803CB}" dt="2023-03-24T01:09:41.488" v="163" actId="26606"/>
          <ac:spMkLst>
            <pc:docMk/>
            <pc:sldMk cId="1547792856" sldId="260"/>
            <ac:spMk id="144" creationId="{EF840297-5531-43A4-8AD0-0D6B3A5BDE55}"/>
          </ac:spMkLst>
        </pc:spChg>
        <pc:spChg chg="add del">
          <ac:chgData name="Ambily Treesa Varghese" userId="d8e3554c-2f05-4950-b78f-4d8d71aca1b6" providerId="ADAL" clId="{2B1F9169-A3E9-4FD3-8FEC-E84847B803CB}" dt="2023-03-24T01:09:42.770" v="165" actId="26606"/>
          <ac:spMkLst>
            <pc:docMk/>
            <pc:sldMk cId="1547792856" sldId="260"/>
            <ac:spMk id="146" creationId="{EE5F705A-5E81-4B3A-8EF4-911982DB313C}"/>
          </ac:spMkLst>
        </pc:spChg>
        <pc:spChg chg="add del">
          <ac:chgData name="Ambily Treesa Varghese" userId="d8e3554c-2f05-4950-b78f-4d8d71aca1b6" providerId="ADAL" clId="{2B1F9169-A3E9-4FD3-8FEC-E84847B803CB}" dt="2023-03-24T01:09:42.770" v="165" actId="26606"/>
          <ac:spMkLst>
            <pc:docMk/>
            <pc:sldMk cId="1547792856" sldId="260"/>
            <ac:spMk id="147" creationId="{AD8F92D9-1751-4ABF-9CB7-D198C9A05A46}"/>
          </ac:spMkLst>
        </pc:spChg>
        <pc:spChg chg="add del">
          <ac:chgData name="Ambily Treesa Varghese" userId="d8e3554c-2f05-4950-b78f-4d8d71aca1b6" providerId="ADAL" clId="{2B1F9169-A3E9-4FD3-8FEC-E84847B803CB}" dt="2023-03-24T01:09:42.770" v="165" actId="26606"/>
          <ac:spMkLst>
            <pc:docMk/>
            <pc:sldMk cId="1547792856" sldId="260"/>
            <ac:spMk id="148" creationId="{6D6B998F-CA62-4EE6-B7E7-046377D4F7EF}"/>
          </ac:spMkLst>
        </pc:spChg>
        <pc:spChg chg="add del">
          <ac:chgData name="Ambily Treesa Varghese" userId="d8e3554c-2f05-4950-b78f-4d8d71aca1b6" providerId="ADAL" clId="{2B1F9169-A3E9-4FD3-8FEC-E84847B803CB}" dt="2023-03-24T01:09:50.247" v="168" actId="26606"/>
          <ac:spMkLst>
            <pc:docMk/>
            <pc:sldMk cId="1547792856" sldId="260"/>
            <ac:spMk id="150" creationId="{873D1266-90B6-4C24-80C2-29868E71405C}"/>
          </ac:spMkLst>
        </pc:spChg>
        <pc:spChg chg="add del">
          <ac:chgData name="Ambily Treesa Varghese" userId="d8e3554c-2f05-4950-b78f-4d8d71aca1b6" providerId="ADAL" clId="{2B1F9169-A3E9-4FD3-8FEC-E84847B803CB}" dt="2023-03-24T01:09:50.247" v="168" actId="26606"/>
          <ac:spMkLst>
            <pc:docMk/>
            <pc:sldMk cId="1547792856" sldId="260"/>
            <ac:spMk id="151" creationId="{D2CBF7C7-CEB6-4485-BB17-6931944B905E}"/>
          </ac:spMkLst>
        </pc:spChg>
        <pc:spChg chg="add">
          <ac:chgData name="Ambily Treesa Varghese" userId="d8e3554c-2f05-4950-b78f-4d8d71aca1b6" providerId="ADAL" clId="{2B1F9169-A3E9-4FD3-8FEC-E84847B803CB}" dt="2023-03-24T01:10:01.986" v="172" actId="26606"/>
          <ac:spMkLst>
            <pc:docMk/>
            <pc:sldMk cId="1547792856" sldId="260"/>
            <ac:spMk id="161" creationId="{2F19B711-C590-44D1-9AA8-9F143B0ED58A}"/>
          </ac:spMkLst>
        </pc:spChg>
        <pc:spChg chg="add">
          <ac:chgData name="Ambily Treesa Varghese" userId="d8e3554c-2f05-4950-b78f-4d8d71aca1b6" providerId="ADAL" clId="{2B1F9169-A3E9-4FD3-8FEC-E84847B803CB}" dt="2023-03-24T01:10:01.986" v="172" actId="26606"/>
          <ac:spMkLst>
            <pc:docMk/>
            <pc:sldMk cId="1547792856" sldId="260"/>
            <ac:spMk id="163" creationId="{C0C79CF2-6A1C-4636-84CE-ABB2BE191D23}"/>
          </ac:spMkLst>
        </pc:spChg>
        <pc:spChg chg="add">
          <ac:chgData name="Ambily Treesa Varghese" userId="d8e3554c-2f05-4950-b78f-4d8d71aca1b6" providerId="ADAL" clId="{2B1F9169-A3E9-4FD3-8FEC-E84847B803CB}" dt="2023-03-24T01:10:01.986" v="172" actId="26606"/>
          <ac:spMkLst>
            <pc:docMk/>
            <pc:sldMk cId="1547792856" sldId="260"/>
            <ac:spMk id="165" creationId="{7A5D17DF-AD65-402C-A95C-F13C770C9FCD}"/>
          </ac:spMkLst>
        </pc:spChg>
        <pc:picChg chg="add del mod ord">
          <ac:chgData name="Ambily Treesa Varghese" userId="d8e3554c-2f05-4950-b78f-4d8d71aca1b6" providerId="ADAL" clId="{2B1F9169-A3E9-4FD3-8FEC-E84847B803CB}" dt="2023-03-24T01:10:10.799" v="173" actId="1076"/>
          <ac:picMkLst>
            <pc:docMk/>
            <pc:sldMk cId="1547792856" sldId="260"/>
            <ac:picMk id="3" creationId="{C3518051-F1BF-2855-AF38-2AE79968B7A8}"/>
          </ac:picMkLst>
        </pc:picChg>
        <pc:picChg chg="add del mod">
          <ac:chgData name="Ambily Treesa Varghese" userId="d8e3554c-2f05-4950-b78f-4d8d71aca1b6" providerId="ADAL" clId="{2B1F9169-A3E9-4FD3-8FEC-E84847B803CB}" dt="2023-03-24T01:07:31.182" v="119"/>
          <ac:picMkLst>
            <pc:docMk/>
            <pc:sldMk cId="1547792856" sldId="260"/>
            <ac:picMk id="6" creationId="{11EC6363-CD51-36B3-332F-AA5BC4EBE7FE}"/>
          </ac:picMkLst>
        </pc:picChg>
        <pc:picChg chg="add mod ord">
          <ac:chgData name="Ambily Treesa Varghese" userId="d8e3554c-2f05-4950-b78f-4d8d71aca1b6" providerId="ADAL" clId="{2B1F9169-A3E9-4FD3-8FEC-E84847B803CB}" dt="2023-03-24T01:10:21.630" v="175" actId="1076"/>
          <ac:picMkLst>
            <pc:docMk/>
            <pc:sldMk cId="1547792856" sldId="260"/>
            <ac:picMk id="7" creationId="{2EF800CE-94C5-22B0-955E-66EB322574D4}"/>
          </ac:picMkLst>
        </pc:picChg>
        <pc:cxnChg chg="add del">
          <ac:chgData name="Ambily Treesa Varghese" userId="d8e3554c-2f05-4950-b78f-4d8d71aca1b6" providerId="ADAL" clId="{2B1F9169-A3E9-4FD3-8FEC-E84847B803CB}" dt="2023-03-24T01:08:52.140" v="147" actId="26606"/>
          <ac:cxnSpMkLst>
            <pc:docMk/>
            <pc:sldMk cId="1547792856" sldId="260"/>
            <ac:cxnSpMk id="109" creationId="{4D56677B-C0B7-4DAC-ACAD-8054FF1B599A}"/>
          </ac:cxnSpMkLst>
        </pc:cxnChg>
        <pc:cxnChg chg="add del">
          <ac:chgData name="Ambily Treesa Varghese" userId="d8e3554c-2f05-4950-b78f-4d8d71aca1b6" providerId="ADAL" clId="{2B1F9169-A3E9-4FD3-8FEC-E84847B803CB}" dt="2023-03-24T01:09:40.510" v="161" actId="26606"/>
          <ac:cxnSpMkLst>
            <pc:docMk/>
            <pc:sldMk cId="1547792856" sldId="260"/>
            <ac:cxnSpMk id="142" creationId="{02E9B2EE-76CA-47F3-9977-3F2FCB7FD252}"/>
          </ac:cxnSpMkLst>
        </pc:cxnChg>
        <pc:cxnChg chg="add del">
          <ac:chgData name="Ambily Treesa Varghese" userId="d8e3554c-2f05-4950-b78f-4d8d71aca1b6" providerId="ADAL" clId="{2B1F9169-A3E9-4FD3-8FEC-E84847B803CB}" dt="2023-03-24T01:10:01.986" v="172" actId="26606"/>
          <ac:cxnSpMkLst>
            <pc:docMk/>
            <pc:sldMk cId="1547792856" sldId="260"/>
            <ac:cxnSpMk id="156" creationId="{4D56677B-C0B7-4DAC-ACAD-8054FF1B599A}"/>
          </ac:cxnSpMkLst>
        </pc:cxnChg>
      </pc:sldChg>
      <pc:sldChg chg="del">
        <pc:chgData name="Ambily Treesa Varghese" userId="d8e3554c-2f05-4950-b78f-4d8d71aca1b6" providerId="ADAL" clId="{2B1F9169-A3E9-4FD3-8FEC-E84847B803CB}" dt="2023-03-24T01:20:00.058" v="270" actId="47"/>
        <pc:sldMkLst>
          <pc:docMk/>
          <pc:sldMk cId="1796058394" sldId="261"/>
        </pc:sldMkLst>
      </pc:sldChg>
      <pc:sldChg chg="addSp delSp modSp mod">
        <pc:chgData name="Ambily Treesa Varghese" userId="d8e3554c-2f05-4950-b78f-4d8d71aca1b6" providerId="ADAL" clId="{2B1F9169-A3E9-4FD3-8FEC-E84847B803CB}" dt="2023-03-25T00:11:28.908" v="3787" actId="255"/>
        <pc:sldMkLst>
          <pc:docMk/>
          <pc:sldMk cId="158044410" sldId="264"/>
        </pc:sldMkLst>
        <pc:spChg chg="del">
          <ac:chgData name="Ambily Treesa Varghese" userId="d8e3554c-2f05-4950-b78f-4d8d71aca1b6" providerId="ADAL" clId="{2B1F9169-A3E9-4FD3-8FEC-E84847B803CB}" dt="2023-03-24T20:31:42.906" v="2231" actId="478"/>
          <ac:spMkLst>
            <pc:docMk/>
            <pc:sldMk cId="158044410" sldId="264"/>
            <ac:spMk id="4" creationId="{16329DDA-E0C1-5EF0-979C-67B6E1356212}"/>
          </ac:spMkLst>
        </pc:spChg>
        <pc:spChg chg="mod ord">
          <ac:chgData name="Ambily Treesa Varghese" userId="d8e3554c-2f05-4950-b78f-4d8d71aca1b6" providerId="ADAL" clId="{2B1F9169-A3E9-4FD3-8FEC-E84847B803CB}" dt="2023-03-25T00:11:28.908" v="3787" actId="255"/>
          <ac:spMkLst>
            <pc:docMk/>
            <pc:sldMk cId="158044410" sldId="264"/>
            <ac:spMk id="5" creationId="{8DD97F8C-12CB-11BB-1EC5-EA1B5C93A923}"/>
          </ac:spMkLst>
        </pc:spChg>
        <pc:spChg chg="mod">
          <ac:chgData name="Ambily Treesa Varghese" userId="d8e3554c-2f05-4950-b78f-4d8d71aca1b6" providerId="ADAL" clId="{2B1F9169-A3E9-4FD3-8FEC-E84847B803CB}" dt="2023-03-25T00:10:26.001" v="3775" actId="1076"/>
          <ac:spMkLst>
            <pc:docMk/>
            <pc:sldMk cId="158044410" sldId="264"/>
            <ac:spMk id="7" creationId="{05C2459D-EC78-53DF-4392-1C43FE393DC3}"/>
          </ac:spMkLst>
        </pc:spChg>
        <pc:spChg chg="add del">
          <ac:chgData name="Ambily Treesa Varghese" userId="d8e3554c-2f05-4950-b78f-4d8d71aca1b6" providerId="ADAL" clId="{2B1F9169-A3E9-4FD3-8FEC-E84847B803CB}" dt="2023-03-24T20:36:07.823" v="2258" actId="26606"/>
          <ac:spMkLst>
            <pc:docMk/>
            <pc:sldMk cId="158044410" sldId="264"/>
            <ac:spMk id="55" creationId="{325166D1-1B21-4128-AC42-61745528E4D6}"/>
          </ac:spMkLst>
        </pc:spChg>
        <pc:spChg chg="add del">
          <ac:chgData name="Ambily Treesa Varghese" userId="d8e3554c-2f05-4950-b78f-4d8d71aca1b6" providerId="ADAL" clId="{2B1F9169-A3E9-4FD3-8FEC-E84847B803CB}" dt="2023-03-24T20:35:36.116" v="2246" actId="26606"/>
          <ac:spMkLst>
            <pc:docMk/>
            <pc:sldMk cId="158044410" sldId="264"/>
            <ac:spMk id="58" creationId="{325166D1-1B21-4128-AC42-61745528E4D6}"/>
          </ac:spMkLst>
        </pc:spChg>
        <pc:spChg chg="add del">
          <ac:chgData name="Ambily Treesa Varghese" userId="d8e3554c-2f05-4950-b78f-4d8d71aca1b6" providerId="ADAL" clId="{2B1F9169-A3E9-4FD3-8FEC-E84847B803CB}" dt="2023-03-24T20:36:10.137" v="2260" actId="26606"/>
          <ac:spMkLst>
            <pc:docMk/>
            <pc:sldMk cId="158044410" sldId="264"/>
            <ac:spMk id="64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4T20:36:10.137" v="2260" actId="26606"/>
          <ac:spMkLst>
            <pc:docMk/>
            <pc:sldMk cId="158044410" sldId="264"/>
            <ac:spMk id="65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4T20:36:34.356" v="2262" actId="26606"/>
          <ac:spMkLst>
            <pc:docMk/>
            <pc:sldMk cId="158044410" sldId="264"/>
            <ac:spMk id="70" creationId="{5A0118C5-4F8D-4CF4-BADD-53FEACC6C42A}"/>
          </ac:spMkLst>
        </pc:spChg>
        <pc:spChg chg="add">
          <ac:chgData name="Ambily Treesa Varghese" userId="d8e3554c-2f05-4950-b78f-4d8d71aca1b6" providerId="ADAL" clId="{2B1F9169-A3E9-4FD3-8FEC-E84847B803CB}" dt="2023-03-24T20:36:34.384" v="2263" actId="26606"/>
          <ac:spMkLst>
            <pc:docMk/>
            <pc:sldMk cId="158044410" sldId="264"/>
            <ac:spMk id="75" creationId="{325166D1-1B21-4128-AC42-61745528E4D6}"/>
          </ac:spMkLst>
        </pc:spChg>
        <pc:grpChg chg="add del">
          <ac:chgData name="Ambily Treesa Varghese" userId="d8e3554c-2f05-4950-b78f-4d8d71aca1b6" providerId="ADAL" clId="{2B1F9169-A3E9-4FD3-8FEC-E84847B803CB}" dt="2023-03-24T20:36:34.384" v="2263" actId="26606"/>
          <ac:grpSpMkLst>
            <pc:docMk/>
            <pc:sldMk cId="158044410" sldId="264"/>
            <ac:grpSpMk id="50" creationId="{63737881-458F-40AD-B72B-B57D267DC423}"/>
          </ac:grpSpMkLst>
        </pc:grpChg>
        <pc:grpChg chg="add del">
          <ac:chgData name="Ambily Treesa Varghese" userId="d8e3554c-2f05-4950-b78f-4d8d71aca1b6" providerId="ADAL" clId="{2B1F9169-A3E9-4FD3-8FEC-E84847B803CB}" dt="2023-03-24T20:36:07.823" v="2258" actId="26606"/>
          <ac:grpSpMkLst>
            <pc:docMk/>
            <pc:sldMk cId="158044410" sldId="264"/>
            <ac:grpSpMk id="56" creationId="{E6517BAC-C80F-4065-90D8-703493E0B353}"/>
          </ac:grpSpMkLst>
        </pc:grpChg>
        <pc:grpChg chg="add del">
          <ac:chgData name="Ambily Treesa Varghese" userId="d8e3554c-2f05-4950-b78f-4d8d71aca1b6" providerId="ADAL" clId="{2B1F9169-A3E9-4FD3-8FEC-E84847B803CB}" dt="2023-03-24T20:35:36.116" v="2246" actId="26606"/>
          <ac:grpSpMkLst>
            <pc:docMk/>
            <pc:sldMk cId="158044410" sldId="264"/>
            <ac:grpSpMk id="60" creationId="{E6517BAC-C80F-4065-90D8-703493E0B353}"/>
          </ac:grpSpMkLst>
        </pc:grpChg>
        <pc:grpChg chg="add del">
          <ac:chgData name="Ambily Treesa Varghese" userId="d8e3554c-2f05-4950-b78f-4d8d71aca1b6" providerId="ADAL" clId="{2B1F9169-A3E9-4FD3-8FEC-E84847B803CB}" dt="2023-03-24T20:36:34.356" v="2262" actId="26606"/>
          <ac:grpSpMkLst>
            <pc:docMk/>
            <pc:sldMk cId="158044410" sldId="264"/>
            <ac:grpSpMk id="71" creationId="{B894EFA8-F425-4D19-A94B-445388B31E20}"/>
          </ac:grpSpMkLst>
        </pc:grpChg>
        <pc:grpChg chg="add del">
          <ac:chgData name="Ambily Treesa Varghese" userId="d8e3554c-2f05-4950-b78f-4d8d71aca1b6" providerId="ADAL" clId="{2B1F9169-A3E9-4FD3-8FEC-E84847B803CB}" dt="2023-03-24T20:36:34.356" v="2262" actId="26606"/>
          <ac:grpSpMkLst>
            <pc:docMk/>
            <pc:sldMk cId="158044410" sldId="264"/>
            <ac:grpSpMk id="72" creationId="{582A903B-6B78-4F0A-B7C9-3D80499020B8}"/>
          </ac:grpSpMkLst>
        </pc:grpChg>
        <pc:grpChg chg="add">
          <ac:chgData name="Ambily Treesa Varghese" userId="d8e3554c-2f05-4950-b78f-4d8d71aca1b6" providerId="ADAL" clId="{2B1F9169-A3E9-4FD3-8FEC-E84847B803CB}" dt="2023-03-24T20:36:34.384" v="2263" actId="26606"/>
          <ac:grpSpMkLst>
            <pc:docMk/>
            <pc:sldMk cId="158044410" sldId="264"/>
            <ac:grpSpMk id="76" creationId="{E6517BAC-C80F-4065-90D8-703493E0B353}"/>
          </ac:grpSpMkLst>
        </pc:grpChg>
        <pc:picChg chg="del">
          <ac:chgData name="Ambily Treesa Varghese" userId="d8e3554c-2f05-4950-b78f-4d8d71aca1b6" providerId="ADAL" clId="{2B1F9169-A3E9-4FD3-8FEC-E84847B803CB}" dt="2023-03-24T20:31:42.906" v="2231" actId="478"/>
          <ac:picMkLst>
            <pc:docMk/>
            <pc:sldMk cId="158044410" sldId="264"/>
            <ac:picMk id="3" creationId="{0C66DF5D-0147-D2D2-FDDE-1381785F7EAC}"/>
          </ac:picMkLst>
        </pc:picChg>
        <pc:picChg chg="add del mod">
          <ac:chgData name="Ambily Treesa Varghese" userId="d8e3554c-2f05-4950-b78f-4d8d71aca1b6" providerId="ADAL" clId="{2B1F9169-A3E9-4FD3-8FEC-E84847B803CB}" dt="2023-03-24T20:35:40.672" v="2248" actId="478"/>
          <ac:picMkLst>
            <pc:docMk/>
            <pc:sldMk cId="158044410" sldId="264"/>
            <ac:picMk id="6" creationId="{EE4935BA-36B7-AD73-5EB4-93F497987B76}"/>
          </ac:picMkLst>
        </pc:picChg>
        <pc:picChg chg="add del mod">
          <ac:chgData name="Ambily Treesa Varghese" userId="d8e3554c-2f05-4950-b78f-4d8d71aca1b6" providerId="ADAL" clId="{2B1F9169-A3E9-4FD3-8FEC-E84847B803CB}" dt="2023-03-24T20:35:35.456" v="2244" actId="931"/>
          <ac:picMkLst>
            <pc:docMk/>
            <pc:sldMk cId="158044410" sldId="264"/>
            <ac:picMk id="9" creationId="{C3E2C328-8F5D-CA12-4043-5561106DBE0B}"/>
          </ac:picMkLst>
        </pc:picChg>
        <pc:picChg chg="add del mod">
          <ac:chgData name="Ambily Treesa Varghese" userId="d8e3554c-2f05-4950-b78f-4d8d71aca1b6" providerId="ADAL" clId="{2B1F9169-A3E9-4FD3-8FEC-E84847B803CB}" dt="2023-03-24T20:35:45.278" v="2252" actId="478"/>
          <ac:picMkLst>
            <pc:docMk/>
            <pc:sldMk cId="158044410" sldId="264"/>
            <ac:picMk id="11" creationId="{188BC67C-D524-CB77-B195-8FFACC1145E6}"/>
          </ac:picMkLst>
        </pc:picChg>
        <pc:picChg chg="add mod">
          <ac:chgData name="Ambily Treesa Varghese" userId="d8e3554c-2f05-4950-b78f-4d8d71aca1b6" providerId="ADAL" clId="{2B1F9169-A3E9-4FD3-8FEC-E84847B803CB}" dt="2023-03-24T20:36:34.384" v="2263" actId="26606"/>
          <ac:picMkLst>
            <pc:docMk/>
            <pc:sldMk cId="158044410" sldId="264"/>
            <ac:picMk id="13" creationId="{79E6B0DD-B3D3-C28E-E233-C33B20021160}"/>
          </ac:picMkLst>
        </pc:picChg>
      </pc:sldChg>
      <pc:sldChg chg="addSp delSp modSp mod">
        <pc:chgData name="Ambily Treesa Varghese" userId="d8e3554c-2f05-4950-b78f-4d8d71aca1b6" providerId="ADAL" clId="{2B1F9169-A3E9-4FD3-8FEC-E84847B803CB}" dt="2023-03-25T03:34:04.503" v="4887" actId="14100"/>
        <pc:sldMkLst>
          <pc:docMk/>
          <pc:sldMk cId="663002574" sldId="265"/>
        </pc:sldMkLst>
        <pc:spChg chg="add del mod ord">
          <ac:chgData name="Ambily Treesa Varghese" userId="d8e3554c-2f05-4950-b78f-4d8d71aca1b6" providerId="ADAL" clId="{2B1F9169-A3E9-4FD3-8FEC-E84847B803CB}" dt="2023-03-25T03:31:19.194" v="4859" actId="478"/>
          <ac:spMkLst>
            <pc:docMk/>
            <pc:sldMk cId="663002574" sldId="265"/>
            <ac:spMk id="4" creationId="{16329DDA-E0C1-5EF0-979C-67B6E1356212}"/>
          </ac:spMkLst>
        </pc:spChg>
        <pc:spChg chg="mod">
          <ac:chgData name="Ambily Treesa Varghese" userId="d8e3554c-2f05-4950-b78f-4d8d71aca1b6" providerId="ADAL" clId="{2B1F9169-A3E9-4FD3-8FEC-E84847B803CB}" dt="2023-03-25T03:33:32.050" v="4877" actId="255"/>
          <ac:spMkLst>
            <pc:docMk/>
            <pc:sldMk cId="663002574" sldId="265"/>
            <ac:spMk id="6" creationId="{7CC6C05C-E79B-DE85-3B94-9A7C93AFA7E4}"/>
          </ac:spMkLst>
        </pc:spChg>
        <pc:spChg chg="add mod">
          <ac:chgData name="Ambily Treesa Varghese" userId="d8e3554c-2f05-4950-b78f-4d8d71aca1b6" providerId="ADAL" clId="{2B1F9169-A3E9-4FD3-8FEC-E84847B803CB}" dt="2023-03-25T03:31:54.357" v="4862" actId="26606"/>
          <ac:spMkLst>
            <pc:docMk/>
            <pc:sldMk cId="663002574" sldId="265"/>
            <ac:spMk id="7" creationId="{95F4C16F-AEAF-7C01-8CBD-62187F901206}"/>
          </ac:spMkLst>
        </pc:spChg>
        <pc:spChg chg="mod">
          <ac:chgData name="Ambily Treesa Varghese" userId="d8e3554c-2f05-4950-b78f-4d8d71aca1b6" providerId="ADAL" clId="{2B1F9169-A3E9-4FD3-8FEC-E84847B803CB}" dt="2023-03-25T03:34:04.503" v="4887" actId="14100"/>
          <ac:spMkLst>
            <pc:docMk/>
            <pc:sldMk cId="663002574" sldId="265"/>
            <ac:spMk id="8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5T03:31:54.357" v="4862" actId="26606"/>
          <ac:spMkLst>
            <pc:docMk/>
            <pc:sldMk cId="663002574" sldId="265"/>
            <ac:spMk id="77" creationId="{06DA9DF9-31F7-4056-B42E-878CC92417B8}"/>
          </ac:spMkLst>
        </pc:spChg>
        <pc:spChg chg="add del">
          <ac:chgData name="Ambily Treesa Varghese" userId="d8e3554c-2f05-4950-b78f-4d8d71aca1b6" providerId="ADAL" clId="{2B1F9169-A3E9-4FD3-8FEC-E84847B803CB}" dt="2023-03-25T03:33:22.400" v="4875" actId="26606"/>
          <ac:spMkLst>
            <pc:docMk/>
            <pc:sldMk cId="663002574" sldId="265"/>
            <ac:spMk id="79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5T03:33:22.400" v="4875" actId="26606"/>
          <ac:spMkLst>
            <pc:docMk/>
            <pc:sldMk cId="663002574" sldId="265"/>
            <ac:spMk id="80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5T03:15:47.564" v="4769" actId="26606"/>
          <ac:spMkLst>
            <pc:docMk/>
            <pc:sldMk cId="663002574" sldId="265"/>
            <ac:spMk id="82" creationId="{04812C46-200A-4DEB-A05E-3ED6C68C2387}"/>
          </ac:spMkLst>
        </pc:spChg>
        <pc:spChg chg="add del">
          <ac:chgData name="Ambily Treesa Varghese" userId="d8e3554c-2f05-4950-b78f-4d8d71aca1b6" providerId="ADAL" clId="{2B1F9169-A3E9-4FD3-8FEC-E84847B803CB}" dt="2023-03-25T03:15:47.564" v="4769" actId="26606"/>
          <ac:spMkLst>
            <pc:docMk/>
            <pc:sldMk cId="663002574" sldId="265"/>
            <ac:spMk id="84" creationId="{D1EA859B-E555-4109-94F3-6700E046E008}"/>
          </ac:spMkLst>
        </pc:spChg>
        <pc:spChg chg="add">
          <ac:chgData name="Ambily Treesa Varghese" userId="d8e3554c-2f05-4950-b78f-4d8d71aca1b6" providerId="ADAL" clId="{2B1F9169-A3E9-4FD3-8FEC-E84847B803CB}" dt="2023-03-25T03:33:22.400" v="4875" actId="26606"/>
          <ac:spMkLst>
            <pc:docMk/>
            <pc:sldMk cId="663002574" sldId="265"/>
            <ac:spMk id="85" creationId="{8FC9BE17-9A7B-462D-AE50-3D8777387304}"/>
          </ac:spMkLst>
        </pc:spChg>
        <pc:spChg chg="add">
          <ac:chgData name="Ambily Treesa Varghese" userId="d8e3554c-2f05-4950-b78f-4d8d71aca1b6" providerId="ADAL" clId="{2B1F9169-A3E9-4FD3-8FEC-E84847B803CB}" dt="2023-03-25T03:33:22.400" v="4875" actId="26606"/>
          <ac:spMkLst>
            <pc:docMk/>
            <pc:sldMk cId="663002574" sldId="265"/>
            <ac:spMk id="87" creationId="{3EBE8569-6AEC-4B8C-8D53-2DE337CDBA65}"/>
          </ac:spMkLst>
        </pc:spChg>
        <pc:spChg chg="add">
          <ac:chgData name="Ambily Treesa Varghese" userId="d8e3554c-2f05-4950-b78f-4d8d71aca1b6" providerId="ADAL" clId="{2B1F9169-A3E9-4FD3-8FEC-E84847B803CB}" dt="2023-03-25T03:33:22.400" v="4875" actId="26606"/>
          <ac:spMkLst>
            <pc:docMk/>
            <pc:sldMk cId="663002574" sldId="265"/>
            <ac:spMk id="89" creationId="{55D4142C-5077-457F-A6AD-3FECFDB39685}"/>
          </ac:spMkLst>
        </pc:spChg>
        <pc:spChg chg="add">
          <ac:chgData name="Ambily Treesa Varghese" userId="d8e3554c-2f05-4950-b78f-4d8d71aca1b6" providerId="ADAL" clId="{2B1F9169-A3E9-4FD3-8FEC-E84847B803CB}" dt="2023-03-25T03:33:22.400" v="4875" actId="26606"/>
          <ac:spMkLst>
            <pc:docMk/>
            <pc:sldMk cId="663002574" sldId="265"/>
            <ac:spMk id="91" creationId="{7A5F0580-5EE9-419F-96EE-B6529EF6E7D0}"/>
          </ac:spMkLst>
        </pc:spChg>
        <pc:picChg chg="add del mod">
          <ac:chgData name="Ambily Treesa Varghese" userId="d8e3554c-2f05-4950-b78f-4d8d71aca1b6" providerId="ADAL" clId="{2B1F9169-A3E9-4FD3-8FEC-E84847B803CB}" dt="2023-03-25T03:31:19.194" v="4859" actId="478"/>
          <ac:picMkLst>
            <pc:docMk/>
            <pc:sldMk cId="663002574" sldId="265"/>
            <ac:picMk id="3" creationId="{0C66DF5D-0147-D2D2-FDDE-1381785F7EAC}"/>
          </ac:picMkLst>
        </pc:picChg>
        <pc:picChg chg="add mod ord">
          <ac:chgData name="Ambily Treesa Varghese" userId="d8e3554c-2f05-4950-b78f-4d8d71aca1b6" providerId="ADAL" clId="{2B1F9169-A3E9-4FD3-8FEC-E84847B803CB}" dt="2023-03-25T03:33:22.400" v="4875" actId="26606"/>
          <ac:picMkLst>
            <pc:docMk/>
            <pc:sldMk cId="663002574" sldId="265"/>
            <ac:picMk id="5" creationId="{A3A937D6-8B5F-2AC5-4427-4D6AF7D40862}"/>
          </ac:picMkLst>
        </pc:picChg>
      </pc:sldChg>
      <pc:sldChg chg="addSp delSp modSp mod ord setClrOvrMap">
        <pc:chgData name="Ambily Treesa Varghese" userId="d8e3554c-2f05-4950-b78f-4d8d71aca1b6" providerId="ADAL" clId="{2B1F9169-A3E9-4FD3-8FEC-E84847B803CB}" dt="2023-03-25T03:20:46.876" v="4815" actId="120"/>
        <pc:sldMkLst>
          <pc:docMk/>
          <pc:sldMk cId="3385861457" sldId="266"/>
        </pc:sldMkLst>
        <pc:spChg chg="add del mod">
          <ac:chgData name="Ambily Treesa Varghese" userId="d8e3554c-2f05-4950-b78f-4d8d71aca1b6" providerId="ADAL" clId="{2B1F9169-A3E9-4FD3-8FEC-E84847B803CB}" dt="2023-03-24T14:44:33.056" v="1271"/>
          <ac:spMkLst>
            <pc:docMk/>
            <pc:sldMk cId="3385861457" sldId="266"/>
            <ac:spMk id="2" creationId="{7BEFF4C3-165E-938D-9B44-8F6CF4C218C3}"/>
          </ac:spMkLst>
        </pc:spChg>
        <pc:spChg chg="add del mod ord">
          <ac:chgData name="Ambily Treesa Varghese" userId="d8e3554c-2f05-4950-b78f-4d8d71aca1b6" providerId="ADAL" clId="{2B1F9169-A3E9-4FD3-8FEC-E84847B803CB}" dt="2023-03-24T21:35:52.305" v="3573" actId="478"/>
          <ac:spMkLst>
            <pc:docMk/>
            <pc:sldMk cId="3385861457" sldId="266"/>
            <ac:spMk id="2" creationId="{7D1AA715-84D2-B6E0-AFF9-C3E7988D6226}"/>
          </ac:spMkLst>
        </pc:spChg>
        <pc:spChg chg="add del mod">
          <ac:chgData name="Ambily Treesa Varghese" userId="d8e3554c-2f05-4950-b78f-4d8d71aca1b6" providerId="ADAL" clId="{2B1F9169-A3E9-4FD3-8FEC-E84847B803CB}" dt="2023-03-25T03:18:17.905" v="4787" actId="478"/>
          <ac:spMkLst>
            <pc:docMk/>
            <pc:sldMk cId="3385861457" sldId="266"/>
            <ac:spMk id="3" creationId="{46A68D90-208F-6092-1FE2-5D4DF64EC281}"/>
          </ac:spMkLst>
        </pc:spChg>
        <pc:spChg chg="add mod">
          <ac:chgData name="Ambily Treesa Varghese" userId="d8e3554c-2f05-4950-b78f-4d8d71aca1b6" providerId="ADAL" clId="{2B1F9169-A3E9-4FD3-8FEC-E84847B803CB}" dt="2023-03-25T03:20:46.876" v="4815" actId="120"/>
          <ac:spMkLst>
            <pc:docMk/>
            <pc:sldMk cId="3385861457" sldId="266"/>
            <ac:spMk id="4" creationId="{16A3AD7A-2DF7-9751-9F11-51B4A712C50A}"/>
          </ac:spMkLst>
        </pc:spChg>
        <pc:spChg chg="add del mod">
          <ac:chgData name="Ambily Treesa Varghese" userId="d8e3554c-2f05-4950-b78f-4d8d71aca1b6" providerId="ADAL" clId="{2B1F9169-A3E9-4FD3-8FEC-E84847B803CB}" dt="2023-03-25T03:17:35.280" v="4775" actId="478"/>
          <ac:spMkLst>
            <pc:docMk/>
            <pc:sldMk cId="3385861457" sldId="266"/>
            <ac:spMk id="5" creationId="{3285B288-E679-AF77-B2B6-517BE5B54EB2}"/>
          </ac:spMkLst>
        </pc:spChg>
        <pc:spChg chg="add mod">
          <ac:chgData name="Ambily Treesa Varghese" userId="d8e3554c-2f05-4950-b78f-4d8d71aca1b6" providerId="ADAL" clId="{2B1F9169-A3E9-4FD3-8FEC-E84847B803CB}" dt="2023-03-25T03:18:27.754" v="4803" actId="20577"/>
          <ac:spMkLst>
            <pc:docMk/>
            <pc:sldMk cId="3385861457" sldId="266"/>
            <ac:spMk id="6" creationId="{1A670CE4-0764-92EC-8E01-2F60EC46341E}"/>
          </ac:spMkLst>
        </pc:spChg>
        <pc:spChg chg="add del">
          <ac:chgData name="Ambily Treesa Varghese" userId="d8e3554c-2f05-4950-b78f-4d8d71aca1b6" providerId="ADAL" clId="{2B1F9169-A3E9-4FD3-8FEC-E84847B803CB}" dt="2023-03-24T14:52:38.063" v="1281" actId="26606"/>
          <ac:spMkLst>
            <pc:docMk/>
            <pc:sldMk cId="3385861457" sldId="266"/>
            <ac:spMk id="82" creationId="{0B761509-3B9A-49A6-A84B-C3D86811697D}"/>
          </ac:spMkLst>
        </pc:spChg>
        <pc:spChg chg="add del">
          <ac:chgData name="Ambily Treesa Varghese" userId="d8e3554c-2f05-4950-b78f-4d8d71aca1b6" providerId="ADAL" clId="{2B1F9169-A3E9-4FD3-8FEC-E84847B803CB}" dt="2023-03-24T14:52:38.063" v="1281" actId="26606"/>
          <ac:spMkLst>
            <pc:docMk/>
            <pc:sldMk cId="3385861457" sldId="266"/>
            <ac:spMk id="90" creationId="{91DE43FD-EB47-414A-B0AB-169B0FFFA527}"/>
          </ac:spMkLst>
        </pc:spChg>
        <pc:spChg chg="add del">
          <ac:chgData name="Ambily Treesa Varghese" userId="d8e3554c-2f05-4950-b78f-4d8d71aca1b6" providerId="ADAL" clId="{2B1F9169-A3E9-4FD3-8FEC-E84847B803CB}" dt="2023-03-24T14:46:00.055" v="1276" actId="26606"/>
          <ac:spMkLst>
            <pc:docMk/>
            <pc:sldMk cId="3385861457" sldId="266"/>
            <ac:spMk id="98" creationId="{0671A8AE-40A1-4631-A6B8-581AFF065482}"/>
          </ac:spMkLst>
        </pc:spChg>
        <pc:spChg chg="add del">
          <ac:chgData name="Ambily Treesa Varghese" userId="d8e3554c-2f05-4950-b78f-4d8d71aca1b6" providerId="ADAL" clId="{2B1F9169-A3E9-4FD3-8FEC-E84847B803CB}" dt="2023-03-24T14:46:00.055" v="1276" actId="26606"/>
          <ac:spMkLst>
            <pc:docMk/>
            <pc:sldMk cId="3385861457" sldId="266"/>
            <ac:spMk id="100" creationId="{AB58EF07-17C2-48CF-ABB0-EEF1F17CB8F0}"/>
          </ac:spMkLst>
        </pc:spChg>
        <pc:spChg chg="add del">
          <ac:chgData name="Ambily Treesa Varghese" userId="d8e3554c-2f05-4950-b78f-4d8d71aca1b6" providerId="ADAL" clId="{2B1F9169-A3E9-4FD3-8FEC-E84847B803CB}" dt="2023-03-24T14:46:00.055" v="1276" actId="26606"/>
          <ac:spMkLst>
            <pc:docMk/>
            <pc:sldMk cId="3385861457" sldId="266"/>
            <ac:spMk id="102" creationId="{AF2F604E-43BE-4DC3-B983-E071523364F8}"/>
          </ac:spMkLst>
        </pc:spChg>
        <pc:spChg chg="add del">
          <ac:chgData name="Ambily Treesa Varghese" userId="d8e3554c-2f05-4950-b78f-4d8d71aca1b6" providerId="ADAL" clId="{2B1F9169-A3E9-4FD3-8FEC-E84847B803CB}" dt="2023-03-24T14:46:00.055" v="1276" actId="26606"/>
          <ac:spMkLst>
            <pc:docMk/>
            <pc:sldMk cId="3385861457" sldId="266"/>
            <ac:spMk id="104" creationId="{08C9B587-E65E-4B52-B37C-ABEBB6E87928}"/>
          </ac:spMkLst>
        </pc:spChg>
        <pc:spChg chg="add del">
          <ac:chgData name="Ambily Treesa Varghese" userId="d8e3554c-2f05-4950-b78f-4d8d71aca1b6" providerId="ADAL" clId="{2B1F9169-A3E9-4FD3-8FEC-E84847B803CB}" dt="2023-03-24T14:46:02.180" v="1278" actId="26606"/>
          <ac:spMkLst>
            <pc:docMk/>
            <pc:sldMk cId="3385861457" sldId="266"/>
            <ac:spMk id="106" creationId="{C69C79E1-F916-4929-A4F3-DE763D4BFA57}"/>
          </ac:spMkLst>
        </pc:spChg>
        <pc:spChg chg="add del">
          <ac:chgData name="Ambily Treesa Varghese" userId="d8e3554c-2f05-4950-b78f-4d8d71aca1b6" providerId="ADAL" clId="{2B1F9169-A3E9-4FD3-8FEC-E84847B803CB}" dt="2023-03-24T14:46:02.180" v="1278" actId="26606"/>
          <ac:spMkLst>
            <pc:docMk/>
            <pc:sldMk cId="3385861457" sldId="266"/>
            <ac:spMk id="107" creationId="{A4E37431-20F0-4DD6-84A9-ED2B644943A2}"/>
          </ac:spMkLst>
        </pc:spChg>
        <pc:spChg chg="add del">
          <ac:chgData name="Ambily Treesa Varghese" userId="d8e3554c-2f05-4950-b78f-4d8d71aca1b6" providerId="ADAL" clId="{2B1F9169-A3E9-4FD3-8FEC-E84847B803CB}" dt="2023-03-24T14:46:02.180" v="1278" actId="26606"/>
          <ac:spMkLst>
            <pc:docMk/>
            <pc:sldMk cId="3385861457" sldId="266"/>
            <ac:spMk id="108" creationId="{767334AB-16BD-4EC7-8C6B-4B5171600933}"/>
          </ac:spMkLst>
        </pc:spChg>
        <pc:spChg chg="add del">
          <ac:chgData name="Ambily Treesa Varghese" userId="d8e3554c-2f05-4950-b78f-4d8d71aca1b6" providerId="ADAL" clId="{2B1F9169-A3E9-4FD3-8FEC-E84847B803CB}" dt="2023-03-24T14:46:02.180" v="1278" actId="26606"/>
          <ac:spMkLst>
            <pc:docMk/>
            <pc:sldMk cId="3385861457" sldId="266"/>
            <ac:spMk id="109" creationId="{0AE98B72-66C6-4AB4-AF0D-BA830DE86393}"/>
          </ac:spMkLst>
        </pc:spChg>
        <pc:spChg chg="add del">
          <ac:chgData name="Ambily Treesa Varghese" userId="d8e3554c-2f05-4950-b78f-4d8d71aca1b6" providerId="ADAL" clId="{2B1F9169-A3E9-4FD3-8FEC-E84847B803CB}" dt="2023-03-24T14:46:02.180" v="1278" actId="26606"/>
          <ac:spMkLst>
            <pc:docMk/>
            <pc:sldMk cId="3385861457" sldId="266"/>
            <ac:spMk id="110" creationId="{407EAFC6-733F-403D-BB4D-05A3A28742F1}"/>
          </ac:spMkLst>
        </pc:spChg>
        <pc:spChg chg="add del">
          <ac:chgData name="Ambily Treesa Varghese" userId="d8e3554c-2f05-4950-b78f-4d8d71aca1b6" providerId="ADAL" clId="{2B1F9169-A3E9-4FD3-8FEC-E84847B803CB}" dt="2023-03-24T14:46:02.180" v="1278" actId="26606"/>
          <ac:spMkLst>
            <pc:docMk/>
            <pc:sldMk cId="3385861457" sldId="266"/>
            <ac:spMk id="111" creationId="{17A36730-4CB0-4F61-AD11-A44C9765833F}"/>
          </ac:spMkLst>
        </pc:spChg>
        <pc:spChg chg="add del">
          <ac:chgData name="Ambily Treesa Varghese" userId="d8e3554c-2f05-4950-b78f-4d8d71aca1b6" providerId="ADAL" clId="{2B1F9169-A3E9-4FD3-8FEC-E84847B803CB}" dt="2023-03-24T14:52:38.047" v="1280" actId="26606"/>
          <ac:spMkLst>
            <pc:docMk/>
            <pc:sldMk cId="3385861457" sldId="266"/>
            <ac:spMk id="113" creationId="{D4771268-CB57-404A-9271-370EB28F6090}"/>
          </ac:spMkLst>
        </pc:spChg>
        <pc:spChg chg="add del">
          <ac:chgData name="Ambily Treesa Varghese" userId="d8e3554c-2f05-4950-b78f-4d8d71aca1b6" providerId="ADAL" clId="{2B1F9169-A3E9-4FD3-8FEC-E84847B803CB}" dt="2023-03-24T15:23:04.187" v="1595" actId="26606"/>
          <ac:spMkLst>
            <pc:docMk/>
            <pc:sldMk cId="3385861457" sldId="266"/>
            <ac:spMk id="115" creationId="{A4E37431-20F0-4DD6-84A9-ED2B644943A2}"/>
          </ac:spMkLst>
        </pc:spChg>
        <pc:spChg chg="add del">
          <ac:chgData name="Ambily Treesa Varghese" userId="d8e3554c-2f05-4950-b78f-4d8d71aca1b6" providerId="ADAL" clId="{2B1F9169-A3E9-4FD3-8FEC-E84847B803CB}" dt="2023-03-24T15:23:04.187" v="1595" actId="26606"/>
          <ac:spMkLst>
            <pc:docMk/>
            <pc:sldMk cId="3385861457" sldId="266"/>
            <ac:spMk id="116" creationId="{0AE98B72-66C6-4AB4-AF0D-BA830DE86393}"/>
          </ac:spMkLst>
        </pc:spChg>
        <pc:spChg chg="add del">
          <ac:chgData name="Ambily Treesa Varghese" userId="d8e3554c-2f05-4950-b78f-4d8d71aca1b6" providerId="ADAL" clId="{2B1F9169-A3E9-4FD3-8FEC-E84847B803CB}" dt="2023-03-24T15:23:04.187" v="1595" actId="26606"/>
          <ac:spMkLst>
            <pc:docMk/>
            <pc:sldMk cId="3385861457" sldId="266"/>
            <ac:spMk id="117" creationId="{407EAFC6-733F-403D-BB4D-05A3A28742F1}"/>
          </ac:spMkLst>
        </pc:spChg>
        <pc:spChg chg="add del">
          <ac:chgData name="Ambily Treesa Varghese" userId="d8e3554c-2f05-4950-b78f-4d8d71aca1b6" providerId="ADAL" clId="{2B1F9169-A3E9-4FD3-8FEC-E84847B803CB}" dt="2023-03-24T15:23:04.187" v="1595" actId="26606"/>
          <ac:spMkLst>
            <pc:docMk/>
            <pc:sldMk cId="3385861457" sldId="266"/>
            <ac:spMk id="118" creationId="{17A36730-4CB0-4F61-AD11-A44C9765833F}"/>
          </ac:spMkLst>
        </pc:spChg>
        <pc:spChg chg="add del">
          <ac:chgData name="Ambily Treesa Varghese" userId="d8e3554c-2f05-4950-b78f-4d8d71aca1b6" providerId="ADAL" clId="{2B1F9169-A3E9-4FD3-8FEC-E84847B803CB}" dt="2023-03-24T15:23:04.187" v="1595" actId="26606"/>
          <ac:spMkLst>
            <pc:docMk/>
            <pc:sldMk cId="3385861457" sldId="266"/>
            <ac:spMk id="119" creationId="{C69C79E1-F916-4929-A4F3-DE763D4BFA57}"/>
          </ac:spMkLst>
        </pc:spChg>
        <pc:spChg chg="add del">
          <ac:chgData name="Ambily Treesa Varghese" userId="d8e3554c-2f05-4950-b78f-4d8d71aca1b6" providerId="ADAL" clId="{2B1F9169-A3E9-4FD3-8FEC-E84847B803CB}" dt="2023-03-24T15:23:04.187" v="1595" actId="26606"/>
          <ac:spMkLst>
            <pc:docMk/>
            <pc:sldMk cId="3385861457" sldId="266"/>
            <ac:spMk id="120" creationId="{767334AB-16BD-4EC7-8C6B-4B5171600933}"/>
          </ac:spMkLst>
        </pc:spChg>
        <pc:spChg chg="add del">
          <ac:chgData name="Ambily Treesa Varghese" userId="d8e3554c-2f05-4950-b78f-4d8d71aca1b6" providerId="ADAL" clId="{2B1F9169-A3E9-4FD3-8FEC-E84847B803CB}" dt="2023-03-24T15:23:04.170" v="1594" actId="26606"/>
          <ac:spMkLst>
            <pc:docMk/>
            <pc:sldMk cId="3385861457" sldId="266"/>
            <ac:spMk id="125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4T15:23:04.170" v="1594" actId="26606"/>
          <ac:spMkLst>
            <pc:docMk/>
            <pc:sldMk cId="3385861457" sldId="266"/>
            <ac:spMk id="127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15:23:04.170" v="1594" actId="26606"/>
          <ac:spMkLst>
            <pc:docMk/>
            <pc:sldMk cId="3385861457" sldId="266"/>
            <ac:spMk id="129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4T21:29:56.792" v="3488" actId="26606"/>
          <ac:spMkLst>
            <pc:docMk/>
            <pc:sldMk cId="3385861457" sldId="266"/>
            <ac:spMk id="131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21:29:56.792" v="3488" actId="26606"/>
          <ac:spMkLst>
            <pc:docMk/>
            <pc:sldMk cId="3385861457" sldId="266"/>
            <ac:spMk id="132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4T21:29:56.792" v="3488" actId="26606"/>
          <ac:spMkLst>
            <pc:docMk/>
            <pc:sldMk cId="3385861457" sldId="266"/>
            <ac:spMk id="133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4T21:31:16.978" v="3491" actId="26606"/>
          <ac:spMkLst>
            <pc:docMk/>
            <pc:sldMk cId="3385861457" sldId="266"/>
            <ac:spMk id="6151" creationId="{73AD41DB-DF9F-49BC-85AE-6AB1840AD517}"/>
          </ac:spMkLst>
        </pc:spChg>
        <pc:spChg chg="add del">
          <ac:chgData name="Ambily Treesa Varghese" userId="d8e3554c-2f05-4950-b78f-4d8d71aca1b6" providerId="ADAL" clId="{2B1F9169-A3E9-4FD3-8FEC-E84847B803CB}" dt="2023-03-24T21:34:46.405" v="3558" actId="26606"/>
          <ac:spMkLst>
            <pc:docMk/>
            <pc:sldMk cId="3385861457" sldId="266"/>
            <ac:spMk id="6160" creationId="{D7A453D2-15D8-4403-815F-291FA16340D9}"/>
          </ac:spMkLst>
        </pc:spChg>
        <pc:spChg chg="add del">
          <ac:chgData name="Ambily Treesa Varghese" userId="d8e3554c-2f05-4950-b78f-4d8d71aca1b6" providerId="ADAL" clId="{2B1F9169-A3E9-4FD3-8FEC-E84847B803CB}" dt="2023-03-24T21:34:46.405" v="3558" actId="26606"/>
          <ac:spMkLst>
            <pc:docMk/>
            <pc:sldMk cId="3385861457" sldId="266"/>
            <ac:spMk id="6162" creationId="{8161EA6B-09CA-445B-AB0D-8DF76FA92DEF}"/>
          </ac:spMkLst>
        </pc:spChg>
        <pc:spChg chg="add del">
          <ac:chgData name="Ambily Treesa Varghese" userId="d8e3554c-2f05-4950-b78f-4d8d71aca1b6" providerId="ADAL" clId="{2B1F9169-A3E9-4FD3-8FEC-E84847B803CB}" dt="2023-03-24T21:34:46.405" v="3558" actId="26606"/>
          <ac:spMkLst>
            <pc:docMk/>
            <pc:sldMk cId="3385861457" sldId="266"/>
            <ac:spMk id="6172" creationId="{B8114C98-A349-4111-A123-E8EAB86ABE30}"/>
          </ac:spMkLst>
        </pc:spChg>
        <pc:spChg chg="add del">
          <ac:chgData name="Ambily Treesa Varghese" userId="d8e3554c-2f05-4950-b78f-4d8d71aca1b6" providerId="ADAL" clId="{2B1F9169-A3E9-4FD3-8FEC-E84847B803CB}" dt="2023-03-24T21:34:46.405" v="3558" actId="26606"/>
          <ac:spMkLst>
            <pc:docMk/>
            <pc:sldMk cId="3385861457" sldId="266"/>
            <ac:spMk id="6180" creationId="{E2D3D3F2-ABBB-4453-B1C5-1BEBF7E4DD56}"/>
          </ac:spMkLst>
        </pc:spChg>
        <pc:spChg chg="add del">
          <ac:chgData name="Ambily Treesa Varghese" userId="d8e3554c-2f05-4950-b78f-4d8d71aca1b6" providerId="ADAL" clId="{2B1F9169-A3E9-4FD3-8FEC-E84847B803CB}" dt="2023-03-24T21:34:46.405" v="3558" actId="26606"/>
          <ac:spMkLst>
            <pc:docMk/>
            <pc:sldMk cId="3385861457" sldId="266"/>
            <ac:spMk id="6194" creationId="{773AEA78-C03B-40B7-9D11-DC022119D577}"/>
          </ac:spMkLst>
        </pc:spChg>
        <pc:spChg chg="add del">
          <ac:chgData name="Ambily Treesa Varghese" userId="d8e3554c-2f05-4950-b78f-4d8d71aca1b6" providerId="ADAL" clId="{2B1F9169-A3E9-4FD3-8FEC-E84847B803CB}" dt="2023-03-24T21:34:46.405" v="3557" actId="26606"/>
          <ac:spMkLst>
            <pc:docMk/>
            <pc:sldMk cId="3385861457" sldId="266"/>
            <ac:spMk id="6199" creationId="{D7A453D2-15D8-4403-815F-291FA16340D9}"/>
          </ac:spMkLst>
        </pc:spChg>
        <pc:spChg chg="add del">
          <ac:chgData name="Ambily Treesa Varghese" userId="d8e3554c-2f05-4950-b78f-4d8d71aca1b6" providerId="ADAL" clId="{2B1F9169-A3E9-4FD3-8FEC-E84847B803CB}" dt="2023-03-24T21:34:46.405" v="3557" actId="26606"/>
          <ac:spMkLst>
            <pc:docMk/>
            <pc:sldMk cId="3385861457" sldId="266"/>
            <ac:spMk id="6201" creationId="{8161EA6B-09CA-445B-AB0D-8DF76FA92DEF}"/>
          </ac:spMkLst>
        </pc:spChg>
        <pc:spChg chg="add del">
          <ac:chgData name="Ambily Treesa Varghese" userId="d8e3554c-2f05-4950-b78f-4d8d71aca1b6" providerId="ADAL" clId="{2B1F9169-A3E9-4FD3-8FEC-E84847B803CB}" dt="2023-03-24T21:34:46.405" v="3557" actId="26606"/>
          <ac:spMkLst>
            <pc:docMk/>
            <pc:sldMk cId="3385861457" sldId="266"/>
            <ac:spMk id="6211" creationId="{B8114C98-A349-4111-A123-E8EAB86ABE30}"/>
          </ac:spMkLst>
        </pc:spChg>
        <pc:spChg chg="add del">
          <ac:chgData name="Ambily Treesa Varghese" userId="d8e3554c-2f05-4950-b78f-4d8d71aca1b6" providerId="ADAL" clId="{2B1F9169-A3E9-4FD3-8FEC-E84847B803CB}" dt="2023-03-24T21:34:46.405" v="3557" actId="26606"/>
          <ac:spMkLst>
            <pc:docMk/>
            <pc:sldMk cId="3385861457" sldId="266"/>
            <ac:spMk id="6219" creationId="{E2D3D3F2-ABBB-4453-B1C5-1BEBF7E4DD56}"/>
          </ac:spMkLst>
        </pc:spChg>
        <pc:spChg chg="add del">
          <ac:chgData name="Ambily Treesa Varghese" userId="d8e3554c-2f05-4950-b78f-4d8d71aca1b6" providerId="ADAL" clId="{2B1F9169-A3E9-4FD3-8FEC-E84847B803CB}" dt="2023-03-24T21:34:46.405" v="3557" actId="26606"/>
          <ac:spMkLst>
            <pc:docMk/>
            <pc:sldMk cId="3385861457" sldId="266"/>
            <ac:spMk id="6233" creationId="{773AEA78-C03B-40B7-9D11-DC022119D577}"/>
          </ac:spMkLst>
        </pc:spChg>
        <pc:spChg chg="add">
          <ac:chgData name="Ambily Treesa Varghese" userId="d8e3554c-2f05-4950-b78f-4d8d71aca1b6" providerId="ADAL" clId="{2B1F9169-A3E9-4FD3-8FEC-E84847B803CB}" dt="2023-03-24T21:34:46.405" v="3558" actId="26606"/>
          <ac:spMkLst>
            <pc:docMk/>
            <pc:sldMk cId="3385861457" sldId="266"/>
            <ac:spMk id="6235" creationId="{9CE0A68D-28EF-49D9-B84B-5DAB38714976}"/>
          </ac:spMkLst>
        </pc:spChg>
        <pc:spChg chg="add">
          <ac:chgData name="Ambily Treesa Varghese" userId="d8e3554c-2f05-4950-b78f-4d8d71aca1b6" providerId="ADAL" clId="{2B1F9169-A3E9-4FD3-8FEC-E84847B803CB}" dt="2023-03-24T21:34:46.405" v="3558" actId="26606"/>
          <ac:spMkLst>
            <pc:docMk/>
            <pc:sldMk cId="3385861457" sldId="266"/>
            <ac:spMk id="6236" creationId="{1FA0C3DC-24DE-44E3-9D41-CAA5F3B20751}"/>
          </ac:spMkLst>
        </pc:spChg>
        <pc:grpChg chg="add del">
          <ac:chgData name="Ambily Treesa Varghese" userId="d8e3554c-2f05-4950-b78f-4d8d71aca1b6" providerId="ADAL" clId="{2B1F9169-A3E9-4FD3-8FEC-E84847B803CB}" dt="2023-03-24T14:52:38.063" v="1281" actId="26606"/>
          <ac:grpSpMkLst>
            <pc:docMk/>
            <pc:sldMk cId="3385861457" sldId="266"/>
            <ac:grpSpMk id="91" creationId="{58495BCC-CE77-4CC2-952E-846F41119FD5}"/>
          </ac:grpSpMkLst>
        </pc:grpChg>
        <pc:grpChg chg="add del">
          <ac:chgData name="Ambily Treesa Varghese" userId="d8e3554c-2f05-4950-b78f-4d8d71aca1b6" providerId="ADAL" clId="{2B1F9169-A3E9-4FD3-8FEC-E84847B803CB}" dt="2023-03-24T21:31:16.978" v="3491" actId="26606"/>
          <ac:grpSpMkLst>
            <pc:docMk/>
            <pc:sldMk cId="3385861457" sldId="266"/>
            <ac:grpSpMk id="6153" creationId="{A4AE1828-51FD-4AD7-BCF6-9AF5C696CE5D}"/>
          </ac:grpSpMkLst>
        </pc:grpChg>
        <pc:grpChg chg="add del">
          <ac:chgData name="Ambily Treesa Varghese" userId="d8e3554c-2f05-4950-b78f-4d8d71aca1b6" providerId="ADAL" clId="{2B1F9169-A3E9-4FD3-8FEC-E84847B803CB}" dt="2023-03-24T21:34:46.405" v="3558" actId="26606"/>
          <ac:grpSpMkLst>
            <pc:docMk/>
            <pc:sldMk cId="3385861457" sldId="266"/>
            <ac:grpSpMk id="6164" creationId="{913B067F-3154-4968-A886-DF93A787EC44}"/>
          </ac:grpSpMkLst>
        </pc:grpChg>
        <pc:grpChg chg="add del">
          <ac:chgData name="Ambily Treesa Varghese" userId="d8e3554c-2f05-4950-b78f-4d8d71aca1b6" providerId="ADAL" clId="{2B1F9169-A3E9-4FD3-8FEC-E84847B803CB}" dt="2023-03-24T21:34:46.405" v="3558" actId="26606"/>
          <ac:grpSpMkLst>
            <pc:docMk/>
            <pc:sldMk cId="3385861457" sldId="266"/>
            <ac:grpSpMk id="6174" creationId="{670FB431-AE18-414D-92F4-1D12D1991152}"/>
          </ac:grpSpMkLst>
        </pc:grpChg>
        <pc:grpChg chg="add del">
          <ac:chgData name="Ambily Treesa Varghese" userId="d8e3554c-2f05-4950-b78f-4d8d71aca1b6" providerId="ADAL" clId="{2B1F9169-A3E9-4FD3-8FEC-E84847B803CB}" dt="2023-03-24T21:34:46.405" v="3558" actId="26606"/>
          <ac:grpSpMkLst>
            <pc:docMk/>
            <pc:sldMk cId="3385861457" sldId="266"/>
            <ac:grpSpMk id="6182" creationId="{8214E4A5-A0D2-42C4-8D14-D2A7E495F041}"/>
          </ac:grpSpMkLst>
        </pc:grpChg>
        <pc:grpChg chg="add del">
          <ac:chgData name="Ambily Treesa Varghese" userId="d8e3554c-2f05-4950-b78f-4d8d71aca1b6" providerId="ADAL" clId="{2B1F9169-A3E9-4FD3-8FEC-E84847B803CB}" dt="2023-03-24T21:34:46.405" v="3558" actId="26606"/>
          <ac:grpSpMkLst>
            <pc:docMk/>
            <pc:sldMk cId="3385861457" sldId="266"/>
            <ac:grpSpMk id="6188" creationId="{1F4E1649-4D1F-4A91-AF97-A254BFDD524D}"/>
          </ac:grpSpMkLst>
        </pc:grpChg>
        <pc:grpChg chg="add del">
          <ac:chgData name="Ambily Treesa Varghese" userId="d8e3554c-2f05-4950-b78f-4d8d71aca1b6" providerId="ADAL" clId="{2B1F9169-A3E9-4FD3-8FEC-E84847B803CB}" dt="2023-03-24T21:34:46.405" v="3557" actId="26606"/>
          <ac:grpSpMkLst>
            <pc:docMk/>
            <pc:sldMk cId="3385861457" sldId="266"/>
            <ac:grpSpMk id="6203" creationId="{913B067F-3154-4968-A886-DF93A787EC44}"/>
          </ac:grpSpMkLst>
        </pc:grpChg>
        <pc:grpChg chg="add del">
          <ac:chgData name="Ambily Treesa Varghese" userId="d8e3554c-2f05-4950-b78f-4d8d71aca1b6" providerId="ADAL" clId="{2B1F9169-A3E9-4FD3-8FEC-E84847B803CB}" dt="2023-03-24T21:34:46.405" v="3557" actId="26606"/>
          <ac:grpSpMkLst>
            <pc:docMk/>
            <pc:sldMk cId="3385861457" sldId="266"/>
            <ac:grpSpMk id="6213" creationId="{670FB431-AE18-414D-92F4-1D12D1991152}"/>
          </ac:grpSpMkLst>
        </pc:grpChg>
        <pc:grpChg chg="add del">
          <ac:chgData name="Ambily Treesa Varghese" userId="d8e3554c-2f05-4950-b78f-4d8d71aca1b6" providerId="ADAL" clId="{2B1F9169-A3E9-4FD3-8FEC-E84847B803CB}" dt="2023-03-24T21:34:46.405" v="3557" actId="26606"/>
          <ac:grpSpMkLst>
            <pc:docMk/>
            <pc:sldMk cId="3385861457" sldId="266"/>
            <ac:grpSpMk id="6221" creationId="{8214E4A5-A0D2-42C4-8D14-D2A7E495F041}"/>
          </ac:grpSpMkLst>
        </pc:grpChg>
        <pc:grpChg chg="add del">
          <ac:chgData name="Ambily Treesa Varghese" userId="d8e3554c-2f05-4950-b78f-4d8d71aca1b6" providerId="ADAL" clId="{2B1F9169-A3E9-4FD3-8FEC-E84847B803CB}" dt="2023-03-24T21:34:46.405" v="3557" actId="26606"/>
          <ac:grpSpMkLst>
            <pc:docMk/>
            <pc:sldMk cId="3385861457" sldId="266"/>
            <ac:grpSpMk id="6227" creationId="{1F4E1649-4D1F-4A91-AF97-A254BFDD524D}"/>
          </ac:grpSpMkLst>
        </pc:grpChg>
        <pc:picChg chg="add mod">
          <ac:chgData name="Ambily Treesa Varghese" userId="d8e3554c-2f05-4950-b78f-4d8d71aca1b6" providerId="ADAL" clId="{2B1F9169-A3E9-4FD3-8FEC-E84847B803CB}" dt="2023-03-25T03:17:24.337" v="4773" actId="1076"/>
          <ac:picMkLst>
            <pc:docMk/>
            <pc:sldMk cId="3385861457" sldId="266"/>
            <ac:picMk id="2" creationId="{004165A3-C78F-47A6-AB23-85B40E5334E7}"/>
          </ac:picMkLst>
        </pc:picChg>
        <pc:picChg chg="add del mod ord">
          <ac:chgData name="Ambily Treesa Varghese" userId="d8e3554c-2f05-4950-b78f-4d8d71aca1b6" providerId="ADAL" clId="{2B1F9169-A3E9-4FD3-8FEC-E84847B803CB}" dt="2023-03-24T15:23:24.628" v="1596" actId="478"/>
          <ac:picMkLst>
            <pc:docMk/>
            <pc:sldMk cId="3385861457" sldId="266"/>
            <ac:picMk id="3" creationId="{E1B709D6-8DEC-B14E-7054-62BC9B193893}"/>
          </ac:picMkLst>
        </pc:picChg>
        <pc:picChg chg="add del mod">
          <ac:chgData name="Ambily Treesa Varghese" userId="d8e3554c-2f05-4950-b78f-4d8d71aca1b6" providerId="ADAL" clId="{2B1F9169-A3E9-4FD3-8FEC-E84847B803CB}" dt="2023-03-24T21:29:40.834" v="3485" actId="478"/>
          <ac:picMkLst>
            <pc:docMk/>
            <pc:sldMk cId="3385861457" sldId="266"/>
            <ac:picMk id="4" creationId="{B947E54D-8CC1-B39A-2D7D-F10196BB4A05}"/>
          </ac:picMkLst>
        </pc:picChg>
        <pc:picChg chg="add del mod ord">
          <ac:chgData name="Ambily Treesa Varghese" userId="d8e3554c-2f05-4950-b78f-4d8d71aca1b6" providerId="ADAL" clId="{2B1F9169-A3E9-4FD3-8FEC-E84847B803CB}" dt="2023-03-24T21:31:24.802" v="3492" actId="478"/>
          <ac:picMkLst>
            <pc:docMk/>
            <pc:sldMk cId="3385861457" sldId="266"/>
            <ac:picMk id="6146" creationId="{6BDA31F9-FE69-BE8C-10A5-4A55E826C0C0}"/>
          </ac:picMkLst>
        </pc:picChg>
        <pc:picChg chg="add del mod">
          <ac:chgData name="Ambily Treesa Varghese" userId="d8e3554c-2f05-4950-b78f-4d8d71aca1b6" providerId="ADAL" clId="{2B1F9169-A3E9-4FD3-8FEC-E84847B803CB}" dt="2023-03-25T03:17:19.224" v="4771" actId="478"/>
          <ac:picMkLst>
            <pc:docMk/>
            <pc:sldMk cId="3385861457" sldId="266"/>
            <ac:picMk id="6148" creationId="{6BF7DB43-4D2D-2919-DF88-A043ABB6B3EC}"/>
          </ac:picMkLst>
        </pc:picChg>
      </pc:sldChg>
      <pc:sldChg chg="addSp delSp modSp new del mod">
        <pc:chgData name="Ambily Treesa Varghese" userId="d8e3554c-2f05-4950-b78f-4d8d71aca1b6" providerId="ADAL" clId="{2B1F9169-A3E9-4FD3-8FEC-E84847B803CB}" dt="2023-03-24T01:20:05.460" v="273" actId="47"/>
        <pc:sldMkLst>
          <pc:docMk/>
          <pc:sldMk cId="1337853332" sldId="267"/>
        </pc:sldMkLst>
        <pc:picChg chg="add del mod">
          <ac:chgData name="Ambily Treesa Varghese" userId="d8e3554c-2f05-4950-b78f-4d8d71aca1b6" providerId="ADAL" clId="{2B1F9169-A3E9-4FD3-8FEC-E84847B803CB}" dt="2023-03-24T01:00:40.617" v="39" actId="478"/>
          <ac:picMkLst>
            <pc:docMk/>
            <pc:sldMk cId="1337853332" sldId="267"/>
            <ac:picMk id="3" creationId="{CF311E8A-57E6-BC86-E535-487BB2E005A4}"/>
          </ac:picMkLst>
        </pc:picChg>
        <pc:picChg chg="add del mod">
          <ac:chgData name="Ambily Treesa Varghese" userId="d8e3554c-2f05-4950-b78f-4d8d71aca1b6" providerId="ADAL" clId="{2B1F9169-A3E9-4FD3-8FEC-E84847B803CB}" dt="2023-03-24T01:04:10.605" v="43" actId="478"/>
          <ac:picMkLst>
            <pc:docMk/>
            <pc:sldMk cId="1337853332" sldId="267"/>
            <ac:picMk id="5" creationId="{954A5DC7-4A50-2352-DD1B-E6E4A5C7C6FA}"/>
          </ac:picMkLst>
        </pc:picChg>
      </pc:sldChg>
      <pc:sldChg chg="addSp delSp modSp add mod ord setBg setClrOvrMap">
        <pc:chgData name="Ambily Treesa Varghese" userId="d8e3554c-2f05-4950-b78f-4d8d71aca1b6" providerId="ADAL" clId="{2B1F9169-A3E9-4FD3-8FEC-E84847B803CB}" dt="2023-03-25T02:47:23.834" v="4647"/>
        <pc:sldMkLst>
          <pc:docMk/>
          <pc:sldMk cId="619186756" sldId="268"/>
        </pc:sldMkLst>
        <pc:spChg chg="add del mod">
          <ac:chgData name="Ambily Treesa Varghese" userId="d8e3554c-2f05-4950-b78f-4d8d71aca1b6" providerId="ADAL" clId="{2B1F9169-A3E9-4FD3-8FEC-E84847B803CB}" dt="2023-03-24T15:34:19.125" v="2176" actId="478"/>
          <ac:spMkLst>
            <pc:docMk/>
            <pc:sldMk cId="619186756" sldId="268"/>
            <ac:spMk id="3" creationId="{AB627802-C8BB-AEDA-4FEA-8173CAFF2E70}"/>
          </ac:spMkLst>
        </pc:spChg>
        <pc:spChg chg="add del mod ord">
          <ac:chgData name="Ambily Treesa Varghese" userId="d8e3554c-2f05-4950-b78f-4d8d71aca1b6" providerId="ADAL" clId="{2B1F9169-A3E9-4FD3-8FEC-E84847B803CB}" dt="2023-03-24T15:17:58.104" v="1508" actId="478"/>
          <ac:spMkLst>
            <pc:docMk/>
            <pc:sldMk cId="619186756" sldId="268"/>
            <ac:spMk id="4" creationId="{16329DDA-E0C1-5EF0-979C-67B6E1356212}"/>
          </ac:spMkLst>
        </pc:spChg>
        <pc:spChg chg="add del mod">
          <ac:chgData name="Ambily Treesa Varghese" userId="d8e3554c-2f05-4950-b78f-4d8d71aca1b6" providerId="ADAL" clId="{2B1F9169-A3E9-4FD3-8FEC-E84847B803CB}" dt="2023-03-24T15:35:05.323" v="2186" actId="26606"/>
          <ac:spMkLst>
            <pc:docMk/>
            <pc:sldMk cId="619186756" sldId="268"/>
            <ac:spMk id="4" creationId="{B64AF3FA-B444-51A9-B37E-75D23D5668E5}"/>
          </ac:spMkLst>
        </pc:spChg>
        <pc:spChg chg="add del mod">
          <ac:chgData name="Ambily Treesa Varghese" userId="d8e3554c-2f05-4950-b78f-4d8d71aca1b6" providerId="ADAL" clId="{2B1F9169-A3E9-4FD3-8FEC-E84847B803CB}" dt="2023-03-24T15:34:23.652" v="2177" actId="478"/>
          <ac:spMkLst>
            <pc:docMk/>
            <pc:sldMk cId="619186756" sldId="268"/>
            <ac:spMk id="5" creationId="{4DF51C27-D281-4BFE-922C-2F7D1C9A0FD9}"/>
          </ac:spMkLst>
        </pc:spChg>
        <pc:spChg chg="del">
          <ac:chgData name="Ambily Treesa Varghese" userId="d8e3554c-2f05-4950-b78f-4d8d71aca1b6" providerId="ADAL" clId="{2B1F9169-A3E9-4FD3-8FEC-E84847B803CB}" dt="2023-03-24T01:11:53.851" v="187" actId="478"/>
          <ac:spMkLst>
            <pc:docMk/>
            <pc:sldMk cId="619186756" sldId="268"/>
            <ac:spMk id="5" creationId="{8DD97F8C-12CB-11BB-1EC5-EA1B5C93A923}"/>
          </ac:spMkLst>
        </pc:spChg>
        <pc:spChg chg="add del mod">
          <ac:chgData name="Ambily Treesa Varghese" userId="d8e3554c-2f05-4950-b78f-4d8d71aca1b6" providerId="ADAL" clId="{2B1F9169-A3E9-4FD3-8FEC-E84847B803CB}" dt="2023-03-24T15:34:27.590" v="2178" actId="478"/>
          <ac:spMkLst>
            <pc:docMk/>
            <pc:sldMk cId="619186756" sldId="268"/>
            <ac:spMk id="6" creationId="{335B070B-5848-E713-1AFD-AD94B3B4EFFC}"/>
          </ac:spMkLst>
        </pc:spChg>
        <pc:spChg chg="del">
          <ac:chgData name="Ambily Treesa Varghese" userId="d8e3554c-2f05-4950-b78f-4d8d71aca1b6" providerId="ADAL" clId="{2B1F9169-A3E9-4FD3-8FEC-E84847B803CB}" dt="2023-03-24T01:11:50.202" v="186" actId="478"/>
          <ac:spMkLst>
            <pc:docMk/>
            <pc:sldMk cId="619186756" sldId="268"/>
            <ac:spMk id="7" creationId="{05C2459D-EC78-53DF-4392-1C43FE393DC3}"/>
          </ac:spMkLst>
        </pc:spChg>
        <pc:spChg chg="add del mod">
          <ac:chgData name="Ambily Treesa Varghese" userId="d8e3554c-2f05-4950-b78f-4d8d71aca1b6" providerId="ADAL" clId="{2B1F9169-A3E9-4FD3-8FEC-E84847B803CB}" dt="2023-03-24T15:35:05.323" v="2186" actId="26606"/>
          <ac:spMkLst>
            <pc:docMk/>
            <pc:sldMk cId="619186756" sldId="268"/>
            <ac:spMk id="7" creationId="{609DE21C-7283-D1EC-9741-C4775831C176}"/>
          </ac:spMkLst>
        </pc:spChg>
        <pc:spChg chg="add del mod">
          <ac:chgData name="Ambily Treesa Varghese" userId="d8e3554c-2f05-4950-b78f-4d8d71aca1b6" providerId="ADAL" clId="{2B1F9169-A3E9-4FD3-8FEC-E84847B803CB}" dt="2023-03-24T15:35:05.323" v="2186" actId="26606"/>
          <ac:spMkLst>
            <pc:docMk/>
            <pc:sldMk cId="619186756" sldId="268"/>
            <ac:spMk id="8" creationId="{CFF00AB9-03E3-8908-C293-E5192018129F}"/>
          </ac:spMkLst>
        </pc:spChg>
        <pc:spChg chg="add mod ord">
          <ac:chgData name="Ambily Treesa Varghese" userId="d8e3554c-2f05-4950-b78f-4d8d71aca1b6" providerId="ADAL" clId="{2B1F9169-A3E9-4FD3-8FEC-E84847B803CB}" dt="2023-03-25T01:44:11.124" v="4122" actId="20577"/>
          <ac:spMkLst>
            <pc:docMk/>
            <pc:sldMk cId="619186756" sldId="268"/>
            <ac:spMk id="9" creationId="{2EDAF24A-4B25-5F2A-FDF0-BD0E5B6FAD00}"/>
          </ac:spMkLst>
        </pc:spChg>
        <pc:spChg chg="add mod ord">
          <ac:chgData name="Ambily Treesa Varghese" userId="d8e3554c-2f05-4950-b78f-4d8d71aca1b6" providerId="ADAL" clId="{2B1F9169-A3E9-4FD3-8FEC-E84847B803CB}" dt="2023-03-25T01:43:12.249" v="4118" actId="27636"/>
          <ac:spMkLst>
            <pc:docMk/>
            <pc:sldMk cId="619186756" sldId="268"/>
            <ac:spMk id="11" creationId="{5D0E443B-9C72-1184-D5BF-B4F0CF78DF01}"/>
          </ac:spMkLst>
        </pc:spChg>
        <pc:spChg chg="add del mod">
          <ac:chgData name="Ambily Treesa Varghese" userId="d8e3554c-2f05-4950-b78f-4d8d71aca1b6" providerId="ADAL" clId="{2B1F9169-A3E9-4FD3-8FEC-E84847B803CB}" dt="2023-03-24T04:17:50.715" v="324" actId="478"/>
          <ac:spMkLst>
            <pc:docMk/>
            <pc:sldMk cId="619186756" sldId="268"/>
            <ac:spMk id="11" creationId="{B52CFAA7-C64A-CC93-738F-EB3FF4684571}"/>
          </ac:spMkLst>
        </pc:spChg>
        <pc:spChg chg="add del mod">
          <ac:chgData name="Ambily Treesa Varghese" userId="d8e3554c-2f05-4950-b78f-4d8d71aca1b6" providerId="ADAL" clId="{2B1F9169-A3E9-4FD3-8FEC-E84847B803CB}" dt="2023-03-24T04:18:06.036" v="326" actId="478"/>
          <ac:spMkLst>
            <pc:docMk/>
            <pc:sldMk cId="619186756" sldId="268"/>
            <ac:spMk id="12" creationId="{F15B4C11-2263-CC4B-5F34-85B5C6D688F1}"/>
          </ac:spMkLst>
        </pc:spChg>
        <pc:spChg chg="add del mod ord">
          <ac:chgData name="Ambily Treesa Varghese" userId="d8e3554c-2f05-4950-b78f-4d8d71aca1b6" providerId="ADAL" clId="{2B1F9169-A3E9-4FD3-8FEC-E84847B803CB}" dt="2023-03-24T15:02:06.858" v="1413" actId="478"/>
          <ac:spMkLst>
            <pc:docMk/>
            <pc:sldMk cId="619186756" sldId="268"/>
            <ac:spMk id="13" creationId="{58E7E406-6799-093B-83C6-F063C1AB5EF9}"/>
          </ac:spMkLst>
        </pc:spChg>
        <pc:spChg chg="add del">
          <ac:chgData name="Ambily Treesa Varghese" userId="d8e3554c-2f05-4950-b78f-4d8d71aca1b6" providerId="ADAL" clId="{2B1F9169-A3E9-4FD3-8FEC-E84847B803CB}" dt="2023-03-24T01:12:23.890" v="189" actId="26606"/>
          <ac:spMkLst>
            <pc:docMk/>
            <pc:sldMk cId="619186756" sldId="268"/>
            <ac:spMk id="58" creationId="{7BDAC5B6-20CE-447F-8BA1-F2274AC7AE5B}"/>
          </ac:spMkLst>
        </pc:spChg>
        <pc:spChg chg="add del">
          <ac:chgData name="Ambily Treesa Varghese" userId="d8e3554c-2f05-4950-b78f-4d8d71aca1b6" providerId="ADAL" clId="{2B1F9169-A3E9-4FD3-8FEC-E84847B803CB}" dt="2023-03-24T01:12:23.890" v="189" actId="26606"/>
          <ac:spMkLst>
            <pc:docMk/>
            <pc:sldMk cId="619186756" sldId="268"/>
            <ac:spMk id="60" creationId="{D1D22B31-BF8F-446B-9009-8A251FB177CB}"/>
          </ac:spMkLst>
        </pc:spChg>
        <pc:spChg chg="add del">
          <ac:chgData name="Ambily Treesa Varghese" userId="d8e3554c-2f05-4950-b78f-4d8d71aca1b6" providerId="ADAL" clId="{2B1F9169-A3E9-4FD3-8FEC-E84847B803CB}" dt="2023-03-24T01:14:34.553" v="198" actId="26606"/>
          <ac:spMkLst>
            <pc:docMk/>
            <pc:sldMk cId="619186756" sldId="268"/>
            <ac:spMk id="63" creationId="{864E6549-FE97-4FC4-9D6B-F21DE7C4F672}"/>
          </ac:spMkLst>
        </pc:spChg>
        <pc:spChg chg="add del">
          <ac:chgData name="Ambily Treesa Varghese" userId="d8e3554c-2f05-4950-b78f-4d8d71aca1b6" providerId="ADAL" clId="{2B1F9169-A3E9-4FD3-8FEC-E84847B803CB}" dt="2023-03-24T01:15:59.143" v="214" actId="26606"/>
          <ac:spMkLst>
            <pc:docMk/>
            <pc:sldMk cId="619186756" sldId="268"/>
            <ac:spMk id="69" creationId="{489B7BFD-8F45-4093-AD9C-91B15B0503D9}"/>
          </ac:spMkLst>
        </pc:spChg>
        <pc:spChg chg="add del">
          <ac:chgData name="Ambily Treesa Varghese" userId="d8e3554c-2f05-4950-b78f-4d8d71aca1b6" providerId="ADAL" clId="{2B1F9169-A3E9-4FD3-8FEC-E84847B803CB}" dt="2023-03-24T01:15:59.143" v="214" actId="26606"/>
          <ac:spMkLst>
            <pc:docMk/>
            <pc:sldMk cId="619186756" sldId="268"/>
            <ac:spMk id="75" creationId="{4D4C00DC-4DC6-4CD2-9E31-F17E6CEBC5A6}"/>
          </ac:spMkLst>
        </pc:spChg>
        <pc:spChg chg="add del">
          <ac:chgData name="Ambily Treesa Varghese" userId="d8e3554c-2f05-4950-b78f-4d8d71aca1b6" providerId="ADAL" clId="{2B1F9169-A3E9-4FD3-8FEC-E84847B803CB}" dt="2023-03-24T01:15:59.143" v="214" actId="26606"/>
          <ac:spMkLst>
            <pc:docMk/>
            <pc:sldMk cId="619186756" sldId="268"/>
            <ac:spMk id="77" creationId="{F778F7C6-A4AB-4CBC-8CC6-19DF9EE963ED}"/>
          </ac:spMkLst>
        </pc:spChg>
        <pc:spChg chg="add del">
          <ac:chgData name="Ambily Treesa Varghese" userId="d8e3554c-2f05-4950-b78f-4d8d71aca1b6" providerId="ADAL" clId="{2B1F9169-A3E9-4FD3-8FEC-E84847B803CB}" dt="2023-03-24T01:15:59.127" v="213" actId="26606"/>
          <ac:spMkLst>
            <pc:docMk/>
            <pc:sldMk cId="619186756" sldId="268"/>
            <ac:spMk id="253" creationId="{75CC5FF6-C911-4883-B5F7-F5F3E29A8BDE}"/>
          </ac:spMkLst>
        </pc:spChg>
        <pc:spChg chg="add del">
          <ac:chgData name="Ambily Treesa Varghese" userId="d8e3554c-2f05-4950-b78f-4d8d71aca1b6" providerId="ADAL" clId="{2B1F9169-A3E9-4FD3-8FEC-E84847B803CB}" dt="2023-03-24T01:15:59.127" v="213" actId="26606"/>
          <ac:spMkLst>
            <pc:docMk/>
            <pc:sldMk cId="619186756" sldId="268"/>
            <ac:spMk id="255" creationId="{84E2200F-ED39-40A1-A6F7-65A45ED6D752}"/>
          </ac:spMkLst>
        </pc:spChg>
        <pc:spChg chg="add del">
          <ac:chgData name="Ambily Treesa Varghese" userId="d8e3554c-2f05-4950-b78f-4d8d71aca1b6" providerId="ADAL" clId="{2B1F9169-A3E9-4FD3-8FEC-E84847B803CB}" dt="2023-03-24T01:15:59.127" v="213" actId="26606"/>
          <ac:spMkLst>
            <pc:docMk/>
            <pc:sldMk cId="619186756" sldId="268"/>
            <ac:spMk id="265" creationId="{B163B796-84D7-4069-93D0-7A496A03AA19}"/>
          </ac:spMkLst>
        </pc:spChg>
        <pc:spChg chg="add del">
          <ac:chgData name="Ambily Treesa Varghese" userId="d8e3554c-2f05-4950-b78f-4d8d71aca1b6" providerId="ADAL" clId="{2B1F9169-A3E9-4FD3-8FEC-E84847B803CB}" dt="2023-03-24T01:15:59.127" v="213" actId="26606"/>
          <ac:spMkLst>
            <pc:docMk/>
            <pc:sldMk cId="619186756" sldId="268"/>
            <ac:spMk id="273" creationId="{A4AE5E3E-9489-4D5A-A458-72C3E481CB83}"/>
          </ac:spMkLst>
        </pc:spChg>
        <pc:spChg chg="add del">
          <ac:chgData name="Ambily Treesa Varghese" userId="d8e3554c-2f05-4950-b78f-4d8d71aca1b6" providerId="ADAL" clId="{2B1F9169-A3E9-4FD3-8FEC-E84847B803CB}" dt="2023-03-24T01:16:15.950" v="217" actId="26606"/>
          <ac:spMkLst>
            <pc:docMk/>
            <pc:sldMk cId="619186756" sldId="268"/>
            <ac:spMk id="287" creationId="{FB5B0058-AF13-4859-B429-4EDDE2A26F7F}"/>
          </ac:spMkLst>
        </pc:spChg>
        <pc:spChg chg="add del">
          <ac:chgData name="Ambily Treesa Varghese" userId="d8e3554c-2f05-4950-b78f-4d8d71aca1b6" providerId="ADAL" clId="{2B1F9169-A3E9-4FD3-8FEC-E84847B803CB}" dt="2023-03-24T01:16:15.950" v="217" actId="26606"/>
          <ac:spMkLst>
            <pc:docMk/>
            <pc:sldMk cId="619186756" sldId="268"/>
            <ac:spMk id="289" creationId="{A4A161CC-6DC5-4863-B213-94529D6E06D7}"/>
          </ac:spMkLst>
        </pc:spChg>
        <pc:spChg chg="add del">
          <ac:chgData name="Ambily Treesa Varghese" userId="d8e3554c-2f05-4950-b78f-4d8d71aca1b6" providerId="ADAL" clId="{2B1F9169-A3E9-4FD3-8FEC-E84847B803CB}" dt="2023-03-24T01:17:29.429" v="231" actId="26606"/>
          <ac:spMkLst>
            <pc:docMk/>
            <pc:sldMk cId="619186756" sldId="268"/>
            <ac:spMk id="294" creationId="{FB5B0058-AF13-4859-B429-4EDDE2A26F7F}"/>
          </ac:spMkLst>
        </pc:spChg>
        <pc:spChg chg="add del">
          <ac:chgData name="Ambily Treesa Varghese" userId="d8e3554c-2f05-4950-b78f-4d8d71aca1b6" providerId="ADAL" clId="{2B1F9169-A3E9-4FD3-8FEC-E84847B803CB}" dt="2023-03-24T01:17:29.429" v="231" actId="26606"/>
          <ac:spMkLst>
            <pc:docMk/>
            <pc:sldMk cId="619186756" sldId="268"/>
            <ac:spMk id="296" creationId="{D84C2E9E-0B5D-4B5F-9A1F-70EBDCE39034}"/>
          </ac:spMkLst>
        </pc:spChg>
        <pc:spChg chg="add del">
          <ac:chgData name="Ambily Treesa Varghese" userId="d8e3554c-2f05-4950-b78f-4d8d71aca1b6" providerId="ADAL" clId="{2B1F9169-A3E9-4FD3-8FEC-E84847B803CB}" dt="2023-03-24T01:16:50.258" v="220" actId="26606"/>
          <ac:spMkLst>
            <pc:docMk/>
            <pc:sldMk cId="619186756" sldId="268"/>
            <ac:spMk id="301" creationId="{FB5B0058-AF13-4859-B429-4EDDE2A26F7F}"/>
          </ac:spMkLst>
        </pc:spChg>
        <pc:spChg chg="add del">
          <ac:chgData name="Ambily Treesa Varghese" userId="d8e3554c-2f05-4950-b78f-4d8d71aca1b6" providerId="ADAL" clId="{2B1F9169-A3E9-4FD3-8FEC-E84847B803CB}" dt="2023-03-24T01:16:50.258" v="220" actId="26606"/>
          <ac:spMkLst>
            <pc:docMk/>
            <pc:sldMk cId="619186756" sldId="268"/>
            <ac:spMk id="305" creationId="{A4A161CC-6DC5-4863-B213-94529D6E06D7}"/>
          </ac:spMkLst>
        </pc:spChg>
        <pc:spChg chg="add del">
          <ac:chgData name="Ambily Treesa Varghese" userId="d8e3554c-2f05-4950-b78f-4d8d71aca1b6" providerId="ADAL" clId="{2B1F9169-A3E9-4FD3-8FEC-E84847B803CB}" dt="2023-03-24T01:16:58.716" v="222" actId="26606"/>
          <ac:spMkLst>
            <pc:docMk/>
            <pc:sldMk cId="619186756" sldId="268"/>
            <ac:spMk id="310" creationId="{489B7BFD-8F45-4093-AD9C-91B15B0503D9}"/>
          </ac:spMkLst>
        </pc:spChg>
        <pc:spChg chg="add del">
          <ac:chgData name="Ambily Treesa Varghese" userId="d8e3554c-2f05-4950-b78f-4d8d71aca1b6" providerId="ADAL" clId="{2B1F9169-A3E9-4FD3-8FEC-E84847B803CB}" dt="2023-03-24T01:16:58.716" v="222" actId="26606"/>
          <ac:spMkLst>
            <pc:docMk/>
            <pc:sldMk cId="619186756" sldId="268"/>
            <ac:spMk id="481" creationId="{4D4C00DC-4DC6-4CD2-9E31-F17E6CEBC5A6}"/>
          </ac:spMkLst>
        </pc:spChg>
        <pc:spChg chg="add del">
          <ac:chgData name="Ambily Treesa Varghese" userId="d8e3554c-2f05-4950-b78f-4d8d71aca1b6" providerId="ADAL" clId="{2B1F9169-A3E9-4FD3-8FEC-E84847B803CB}" dt="2023-03-24T01:16:58.716" v="222" actId="26606"/>
          <ac:spMkLst>
            <pc:docMk/>
            <pc:sldMk cId="619186756" sldId="268"/>
            <ac:spMk id="482" creationId="{A499C65A-9B02-4D7F-BD68-CD38D880551F}"/>
          </ac:spMkLst>
        </pc:spChg>
        <pc:spChg chg="add del">
          <ac:chgData name="Ambily Treesa Varghese" userId="d8e3554c-2f05-4950-b78f-4d8d71aca1b6" providerId="ADAL" clId="{2B1F9169-A3E9-4FD3-8FEC-E84847B803CB}" dt="2023-03-24T01:17:10.281" v="224" actId="26606"/>
          <ac:spMkLst>
            <pc:docMk/>
            <pc:sldMk cId="619186756" sldId="268"/>
            <ac:spMk id="484" creationId="{91489AF2-1C89-4FEA-AD95-4327E0D8D49A}"/>
          </ac:spMkLst>
        </pc:spChg>
        <pc:spChg chg="add del">
          <ac:chgData name="Ambily Treesa Varghese" userId="d8e3554c-2f05-4950-b78f-4d8d71aca1b6" providerId="ADAL" clId="{2B1F9169-A3E9-4FD3-8FEC-E84847B803CB}" dt="2023-03-24T01:17:10.281" v="224" actId="26606"/>
          <ac:spMkLst>
            <pc:docMk/>
            <pc:sldMk cId="619186756" sldId="268"/>
            <ac:spMk id="485" creationId="{22BA45BF-8993-4AE1-9B3A-95ACDBA6BE09}"/>
          </ac:spMkLst>
        </pc:spChg>
        <pc:spChg chg="add del">
          <ac:chgData name="Ambily Treesa Varghese" userId="d8e3554c-2f05-4950-b78f-4d8d71aca1b6" providerId="ADAL" clId="{2B1F9169-A3E9-4FD3-8FEC-E84847B803CB}" dt="2023-03-24T01:17:14.131" v="226" actId="26606"/>
          <ac:spMkLst>
            <pc:docMk/>
            <pc:sldMk cId="619186756" sldId="268"/>
            <ac:spMk id="487" creationId="{DF05ACD0-FF4A-4F8F-B5C5-6A4EBD0D1B38}"/>
          </ac:spMkLst>
        </pc:spChg>
        <pc:spChg chg="add del">
          <ac:chgData name="Ambily Treesa Varghese" userId="d8e3554c-2f05-4950-b78f-4d8d71aca1b6" providerId="ADAL" clId="{2B1F9169-A3E9-4FD3-8FEC-E84847B803CB}" dt="2023-03-24T01:17:14.131" v="226" actId="26606"/>
          <ac:spMkLst>
            <pc:docMk/>
            <pc:sldMk cId="619186756" sldId="268"/>
            <ac:spMk id="488" creationId="{4C9AFA28-B5ED-4346-9AF7-68A157F16C7E}"/>
          </ac:spMkLst>
        </pc:spChg>
        <pc:spChg chg="add del">
          <ac:chgData name="Ambily Treesa Varghese" userId="d8e3554c-2f05-4950-b78f-4d8d71aca1b6" providerId="ADAL" clId="{2B1F9169-A3E9-4FD3-8FEC-E84847B803CB}" dt="2023-03-24T01:17:25.434" v="228" actId="26606"/>
          <ac:spMkLst>
            <pc:docMk/>
            <pc:sldMk cId="619186756" sldId="268"/>
            <ac:spMk id="490" creationId="{E91DC736-0EF8-4F87-9146-EBF1D2EE4D3D}"/>
          </ac:spMkLst>
        </pc:spChg>
        <pc:spChg chg="add del">
          <ac:chgData name="Ambily Treesa Varghese" userId="d8e3554c-2f05-4950-b78f-4d8d71aca1b6" providerId="ADAL" clId="{2B1F9169-A3E9-4FD3-8FEC-E84847B803CB}" dt="2023-03-24T01:17:25.434" v="228" actId="26606"/>
          <ac:spMkLst>
            <pc:docMk/>
            <pc:sldMk cId="619186756" sldId="268"/>
            <ac:spMk id="491" creationId="{097CD68E-23E3-4007-8847-CD0944C4F7BE}"/>
          </ac:spMkLst>
        </pc:spChg>
        <pc:spChg chg="add del">
          <ac:chgData name="Ambily Treesa Varghese" userId="d8e3554c-2f05-4950-b78f-4d8d71aca1b6" providerId="ADAL" clId="{2B1F9169-A3E9-4FD3-8FEC-E84847B803CB}" dt="2023-03-24T01:17:25.434" v="228" actId="26606"/>
          <ac:spMkLst>
            <pc:docMk/>
            <pc:sldMk cId="619186756" sldId="268"/>
            <ac:spMk id="492" creationId="{AF2F604E-43BE-4DC3-B983-E071523364F8}"/>
          </ac:spMkLst>
        </pc:spChg>
        <pc:spChg chg="add del">
          <ac:chgData name="Ambily Treesa Varghese" userId="d8e3554c-2f05-4950-b78f-4d8d71aca1b6" providerId="ADAL" clId="{2B1F9169-A3E9-4FD3-8FEC-E84847B803CB}" dt="2023-03-24T01:17:25.434" v="228" actId="26606"/>
          <ac:spMkLst>
            <pc:docMk/>
            <pc:sldMk cId="619186756" sldId="268"/>
            <ac:spMk id="493" creationId="{08C9B587-E65E-4B52-B37C-ABEBB6E87928}"/>
          </ac:spMkLst>
        </pc:spChg>
        <pc:spChg chg="add del">
          <ac:chgData name="Ambily Treesa Varghese" userId="d8e3554c-2f05-4950-b78f-4d8d71aca1b6" providerId="ADAL" clId="{2B1F9169-A3E9-4FD3-8FEC-E84847B803CB}" dt="2023-03-24T01:17:29.429" v="230" actId="26606"/>
          <ac:spMkLst>
            <pc:docMk/>
            <pc:sldMk cId="619186756" sldId="268"/>
            <ac:spMk id="495" creationId="{FB5B0058-AF13-4859-B429-4EDDE2A26F7F}"/>
          </ac:spMkLst>
        </pc:spChg>
        <pc:spChg chg="add del">
          <ac:chgData name="Ambily Treesa Varghese" userId="d8e3554c-2f05-4950-b78f-4d8d71aca1b6" providerId="ADAL" clId="{2B1F9169-A3E9-4FD3-8FEC-E84847B803CB}" dt="2023-03-24T01:17:29.429" v="230" actId="26606"/>
          <ac:spMkLst>
            <pc:docMk/>
            <pc:sldMk cId="619186756" sldId="268"/>
            <ac:spMk id="496" creationId="{1A89CBBC-7743-43D9-A324-25CB472E9B2E}"/>
          </ac:spMkLst>
        </pc:spChg>
        <pc:spChg chg="add del">
          <ac:chgData name="Ambily Treesa Varghese" userId="d8e3554c-2f05-4950-b78f-4d8d71aca1b6" providerId="ADAL" clId="{2B1F9169-A3E9-4FD3-8FEC-E84847B803CB}" dt="2023-03-24T04:23:11.114" v="347" actId="26606"/>
          <ac:spMkLst>
            <pc:docMk/>
            <pc:sldMk cId="619186756" sldId="268"/>
            <ac:spMk id="498" creationId="{0671A8AE-40A1-4631-A6B8-581AFF065482}"/>
          </ac:spMkLst>
        </pc:spChg>
        <pc:spChg chg="add del">
          <ac:chgData name="Ambily Treesa Varghese" userId="d8e3554c-2f05-4950-b78f-4d8d71aca1b6" providerId="ADAL" clId="{2B1F9169-A3E9-4FD3-8FEC-E84847B803CB}" dt="2023-03-24T04:23:11.114" v="347" actId="26606"/>
          <ac:spMkLst>
            <pc:docMk/>
            <pc:sldMk cId="619186756" sldId="268"/>
            <ac:spMk id="499" creationId="{AB58EF07-17C2-48CF-ABB0-EEF1F17CB8F0}"/>
          </ac:spMkLst>
        </pc:spChg>
        <pc:spChg chg="add del">
          <ac:chgData name="Ambily Treesa Varghese" userId="d8e3554c-2f05-4950-b78f-4d8d71aca1b6" providerId="ADAL" clId="{2B1F9169-A3E9-4FD3-8FEC-E84847B803CB}" dt="2023-03-24T04:23:11.114" v="347" actId="26606"/>
          <ac:spMkLst>
            <pc:docMk/>
            <pc:sldMk cId="619186756" sldId="268"/>
            <ac:spMk id="500" creationId="{AF2F604E-43BE-4DC3-B983-E071523364F8}"/>
          </ac:spMkLst>
        </pc:spChg>
        <pc:spChg chg="add del">
          <ac:chgData name="Ambily Treesa Varghese" userId="d8e3554c-2f05-4950-b78f-4d8d71aca1b6" providerId="ADAL" clId="{2B1F9169-A3E9-4FD3-8FEC-E84847B803CB}" dt="2023-03-24T04:23:11.114" v="347" actId="26606"/>
          <ac:spMkLst>
            <pc:docMk/>
            <pc:sldMk cId="619186756" sldId="268"/>
            <ac:spMk id="501" creationId="{08C9B587-E65E-4B52-B37C-ABEBB6E87928}"/>
          </ac:spMkLst>
        </pc:spChg>
        <pc:spChg chg="add del">
          <ac:chgData name="Ambily Treesa Varghese" userId="d8e3554c-2f05-4950-b78f-4d8d71aca1b6" providerId="ADAL" clId="{2B1F9169-A3E9-4FD3-8FEC-E84847B803CB}" dt="2023-03-24T04:23:11.067" v="346" actId="26606"/>
          <ac:spMkLst>
            <pc:docMk/>
            <pc:sldMk cId="619186756" sldId="268"/>
            <ac:spMk id="506" creationId="{71B2258F-86CA-4D4D-8270-BC05FCDEBFB3}"/>
          </ac:spMkLst>
        </pc:spChg>
        <pc:spChg chg="add del">
          <ac:chgData name="Ambily Treesa Varghese" userId="d8e3554c-2f05-4950-b78f-4d8d71aca1b6" providerId="ADAL" clId="{2B1F9169-A3E9-4FD3-8FEC-E84847B803CB}" dt="2023-03-24T15:17:42.785" v="1504" actId="26606"/>
          <ac:spMkLst>
            <pc:docMk/>
            <pc:sldMk cId="619186756" sldId="268"/>
            <ac:spMk id="509" creationId="{FB5B0058-AF13-4859-B429-4EDDE2A26F7F}"/>
          </ac:spMkLst>
        </pc:spChg>
        <pc:spChg chg="add del">
          <ac:chgData name="Ambily Treesa Varghese" userId="d8e3554c-2f05-4950-b78f-4d8d71aca1b6" providerId="ADAL" clId="{2B1F9169-A3E9-4FD3-8FEC-E84847B803CB}" dt="2023-03-24T15:17:42.785" v="1504" actId="26606"/>
          <ac:spMkLst>
            <pc:docMk/>
            <pc:sldMk cId="619186756" sldId="268"/>
            <ac:spMk id="510" creationId="{81BD432D-FAB3-4B5D-BF27-4DA7C75B3238}"/>
          </ac:spMkLst>
        </pc:spChg>
        <pc:spChg chg="add del">
          <ac:chgData name="Ambily Treesa Varghese" userId="d8e3554c-2f05-4950-b78f-4d8d71aca1b6" providerId="ADAL" clId="{2B1F9169-A3E9-4FD3-8FEC-E84847B803CB}" dt="2023-03-24T15:17:56.563" v="1507" actId="26606"/>
          <ac:spMkLst>
            <pc:docMk/>
            <pc:sldMk cId="619186756" sldId="268"/>
            <ac:spMk id="515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15:35:05.323" v="2186" actId="26606"/>
          <ac:spMkLst>
            <pc:docMk/>
            <pc:sldMk cId="619186756" sldId="268"/>
            <ac:spMk id="520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15:35:05.323" v="2186" actId="26606"/>
          <ac:spMkLst>
            <pc:docMk/>
            <pc:sldMk cId="619186756" sldId="268"/>
            <ac:spMk id="522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4T15:35:05.305" v="2185" actId="26606"/>
          <ac:spMkLst>
            <pc:docMk/>
            <pc:sldMk cId="619186756" sldId="268"/>
            <ac:spMk id="527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15:35:05.305" v="2185" actId="26606"/>
          <ac:spMkLst>
            <pc:docMk/>
            <pc:sldMk cId="619186756" sldId="268"/>
            <ac:spMk id="529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4T15:35:05.305" v="2185" actId="26606"/>
          <ac:spMkLst>
            <pc:docMk/>
            <pc:sldMk cId="619186756" sldId="268"/>
            <ac:spMk id="531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4T15:39:58.336" v="2222" actId="26606"/>
          <ac:spMkLst>
            <pc:docMk/>
            <pc:sldMk cId="619186756" sldId="268"/>
            <ac:spMk id="533" creationId="{6EA86598-DA2C-41D5-BC0C-E877F8818EEB}"/>
          </ac:spMkLst>
        </pc:spChg>
        <pc:spChg chg="add del">
          <ac:chgData name="Ambily Treesa Varghese" userId="d8e3554c-2f05-4950-b78f-4d8d71aca1b6" providerId="ADAL" clId="{2B1F9169-A3E9-4FD3-8FEC-E84847B803CB}" dt="2023-03-24T15:39:58.336" v="2222" actId="26606"/>
          <ac:spMkLst>
            <pc:docMk/>
            <pc:sldMk cId="619186756" sldId="268"/>
            <ac:spMk id="534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4T15:39:58.336" v="2222" actId="26606"/>
          <ac:spMkLst>
            <pc:docMk/>
            <pc:sldMk cId="619186756" sldId="268"/>
            <ac:spMk id="535" creationId="{87F16C5A-0D41-47A9-B0A2-9C2AD7A8CF32}"/>
          </ac:spMkLst>
        </pc:spChg>
        <pc:spChg chg="add del">
          <ac:chgData name="Ambily Treesa Varghese" userId="d8e3554c-2f05-4950-b78f-4d8d71aca1b6" providerId="ADAL" clId="{2B1F9169-A3E9-4FD3-8FEC-E84847B803CB}" dt="2023-03-24T15:37:07.299" v="2206" actId="26606"/>
          <ac:spMkLst>
            <pc:docMk/>
            <pc:sldMk cId="619186756" sldId="268"/>
            <ac:spMk id="537" creationId="{325166D1-1B21-4128-AC42-61745528E4D6}"/>
          </ac:spMkLst>
        </pc:spChg>
        <pc:spChg chg="add">
          <ac:chgData name="Ambily Treesa Varghese" userId="d8e3554c-2f05-4950-b78f-4d8d71aca1b6" providerId="ADAL" clId="{2B1F9169-A3E9-4FD3-8FEC-E84847B803CB}" dt="2023-03-24T15:39:58.336" v="2222" actId="26606"/>
          <ac:spMkLst>
            <pc:docMk/>
            <pc:sldMk cId="619186756" sldId="268"/>
            <ac:spMk id="539" creationId="{325166D1-1B21-4128-AC42-61745528E4D6}"/>
          </ac:spMkLst>
        </pc:spChg>
        <pc:spChg chg="add del">
          <ac:chgData name="Ambily Treesa Varghese" userId="d8e3554c-2f05-4950-b78f-4d8d71aca1b6" providerId="ADAL" clId="{2B1F9169-A3E9-4FD3-8FEC-E84847B803CB}" dt="2023-03-24T15:36:48.343" v="2203" actId="26606"/>
          <ac:spMkLst>
            <pc:docMk/>
            <pc:sldMk cId="619186756" sldId="268"/>
            <ac:spMk id="540" creationId="{325166D1-1B21-4128-AC42-61745528E4D6}"/>
          </ac:spMkLst>
        </pc:spChg>
        <pc:grpChg chg="add del">
          <ac:chgData name="Ambily Treesa Varghese" userId="d8e3554c-2f05-4950-b78f-4d8d71aca1b6" providerId="ADAL" clId="{2B1F9169-A3E9-4FD3-8FEC-E84847B803CB}" dt="2023-03-24T01:12:23.897" v="190" actId="26606"/>
          <ac:grpSpMkLst>
            <pc:docMk/>
            <pc:sldMk cId="619186756" sldId="268"/>
            <ac:grpSpMk id="50" creationId="{63737881-458F-40AD-B72B-B57D267DC423}"/>
          </ac:grpSpMkLst>
        </pc:grpChg>
        <pc:grpChg chg="add del">
          <ac:chgData name="Ambily Treesa Varghese" userId="d8e3554c-2f05-4950-b78f-4d8d71aca1b6" providerId="ADAL" clId="{2B1F9169-A3E9-4FD3-8FEC-E84847B803CB}" dt="2023-03-24T01:14:34.553" v="198" actId="26606"/>
          <ac:grpSpMkLst>
            <pc:docMk/>
            <pc:sldMk cId="619186756" sldId="268"/>
            <ac:grpSpMk id="64" creationId="{A043D173-C90F-458B-9AB2-3B29D2944BA6}"/>
          </ac:grpSpMkLst>
        </pc:grpChg>
        <pc:grpChg chg="add del">
          <ac:chgData name="Ambily Treesa Varghese" userId="d8e3554c-2f05-4950-b78f-4d8d71aca1b6" providerId="ADAL" clId="{2B1F9169-A3E9-4FD3-8FEC-E84847B803CB}" dt="2023-03-24T01:15:59.143" v="214" actId="26606"/>
          <ac:grpSpMkLst>
            <pc:docMk/>
            <pc:sldMk cId="619186756" sldId="268"/>
            <ac:grpSpMk id="71" creationId="{66FB5A75-BDE2-4F12-A95B-C48788A7685C}"/>
          </ac:grpSpMkLst>
        </pc:grpChg>
        <pc:grpChg chg="add del">
          <ac:chgData name="Ambily Treesa Varghese" userId="d8e3554c-2f05-4950-b78f-4d8d71aca1b6" providerId="ADAL" clId="{2B1F9169-A3E9-4FD3-8FEC-E84847B803CB}" dt="2023-03-24T01:15:59.143" v="214" actId="26606"/>
          <ac:grpSpMkLst>
            <pc:docMk/>
            <pc:sldMk cId="619186756" sldId="268"/>
            <ac:grpSpMk id="79" creationId="{63301095-70B2-49AA-8DA9-A35629AD621C}"/>
          </ac:grpSpMkLst>
        </pc:grpChg>
        <pc:grpChg chg="add del">
          <ac:chgData name="Ambily Treesa Varghese" userId="d8e3554c-2f05-4950-b78f-4d8d71aca1b6" providerId="ADAL" clId="{2B1F9169-A3E9-4FD3-8FEC-E84847B803CB}" dt="2023-03-24T01:15:59.127" v="213" actId="26606"/>
          <ac:grpSpMkLst>
            <pc:docMk/>
            <pc:sldMk cId="619186756" sldId="268"/>
            <ac:grpSpMk id="257" creationId="{A4DC59FE-95C7-4792-8613-8387631B1D38}"/>
          </ac:grpSpMkLst>
        </pc:grpChg>
        <pc:grpChg chg="add del">
          <ac:chgData name="Ambily Treesa Varghese" userId="d8e3554c-2f05-4950-b78f-4d8d71aca1b6" providerId="ADAL" clId="{2B1F9169-A3E9-4FD3-8FEC-E84847B803CB}" dt="2023-03-24T01:15:59.127" v="213" actId="26606"/>
          <ac:grpSpMkLst>
            <pc:docMk/>
            <pc:sldMk cId="619186756" sldId="268"/>
            <ac:grpSpMk id="267" creationId="{87A77F8F-E829-4314-9F44-36169F7548CE}"/>
          </ac:grpSpMkLst>
        </pc:grpChg>
        <pc:grpChg chg="add del">
          <ac:chgData name="Ambily Treesa Varghese" userId="d8e3554c-2f05-4950-b78f-4d8d71aca1b6" providerId="ADAL" clId="{2B1F9169-A3E9-4FD3-8FEC-E84847B803CB}" dt="2023-03-24T01:15:59.127" v="213" actId="26606"/>
          <ac:grpSpMkLst>
            <pc:docMk/>
            <pc:sldMk cId="619186756" sldId="268"/>
            <ac:grpSpMk id="275" creationId="{0E88FC08-D56F-45D4-AC54-B89F64697BE4}"/>
          </ac:grpSpMkLst>
        </pc:grpChg>
        <pc:grpChg chg="add del">
          <ac:chgData name="Ambily Treesa Varghese" userId="d8e3554c-2f05-4950-b78f-4d8d71aca1b6" providerId="ADAL" clId="{2B1F9169-A3E9-4FD3-8FEC-E84847B803CB}" dt="2023-03-24T01:15:59.127" v="213" actId="26606"/>
          <ac:grpSpMkLst>
            <pc:docMk/>
            <pc:sldMk cId="619186756" sldId="268"/>
            <ac:grpSpMk id="281" creationId="{B138BDDD-D054-4F0A-BB1F-9D016848D623}"/>
          </ac:grpSpMkLst>
        </pc:grpChg>
        <pc:grpChg chg="add del">
          <ac:chgData name="Ambily Treesa Varghese" userId="d8e3554c-2f05-4950-b78f-4d8d71aca1b6" providerId="ADAL" clId="{2B1F9169-A3E9-4FD3-8FEC-E84847B803CB}" dt="2023-03-24T01:16:58.716" v="222" actId="26606"/>
          <ac:grpSpMkLst>
            <pc:docMk/>
            <pc:sldMk cId="619186756" sldId="268"/>
            <ac:grpSpMk id="307" creationId="{66FB5A75-BDE2-4F12-A95B-C48788A7685C}"/>
          </ac:grpSpMkLst>
        </pc:grpChg>
        <pc:grpChg chg="add del">
          <ac:chgData name="Ambily Treesa Varghese" userId="d8e3554c-2f05-4950-b78f-4d8d71aca1b6" providerId="ADAL" clId="{2B1F9169-A3E9-4FD3-8FEC-E84847B803CB}" dt="2023-03-24T01:16:58.716" v="222" actId="26606"/>
          <ac:grpSpMkLst>
            <pc:docMk/>
            <pc:sldMk cId="619186756" sldId="268"/>
            <ac:grpSpMk id="311" creationId="{1F4896D7-5AD0-4505-BCCD-82262CFEE2E1}"/>
          </ac:grpSpMkLst>
        </pc:grpChg>
        <pc:grpChg chg="add del">
          <ac:chgData name="Ambily Treesa Varghese" userId="d8e3554c-2f05-4950-b78f-4d8d71aca1b6" providerId="ADAL" clId="{2B1F9169-A3E9-4FD3-8FEC-E84847B803CB}" dt="2023-03-24T15:37:07.299" v="2206" actId="26606"/>
          <ac:grpSpMkLst>
            <pc:docMk/>
            <pc:sldMk cId="619186756" sldId="268"/>
            <ac:grpSpMk id="538" creationId="{E6517BAC-C80F-4065-90D8-703493E0B353}"/>
          </ac:grpSpMkLst>
        </pc:grpChg>
        <pc:grpChg chg="add">
          <ac:chgData name="Ambily Treesa Varghese" userId="d8e3554c-2f05-4950-b78f-4d8d71aca1b6" providerId="ADAL" clId="{2B1F9169-A3E9-4FD3-8FEC-E84847B803CB}" dt="2023-03-24T15:39:58.336" v="2222" actId="26606"/>
          <ac:grpSpMkLst>
            <pc:docMk/>
            <pc:sldMk cId="619186756" sldId="268"/>
            <ac:grpSpMk id="541" creationId="{E6517BAC-C80F-4065-90D8-703493E0B353}"/>
          </ac:grpSpMkLst>
        </pc:grpChg>
        <pc:grpChg chg="add del">
          <ac:chgData name="Ambily Treesa Varghese" userId="d8e3554c-2f05-4950-b78f-4d8d71aca1b6" providerId="ADAL" clId="{2B1F9169-A3E9-4FD3-8FEC-E84847B803CB}" dt="2023-03-24T15:36:48.343" v="2203" actId="26606"/>
          <ac:grpSpMkLst>
            <pc:docMk/>
            <pc:sldMk cId="619186756" sldId="268"/>
            <ac:grpSpMk id="542" creationId="{E6517BAC-C80F-4065-90D8-703493E0B353}"/>
          </ac:grpSpMkLst>
        </pc:grpChg>
        <pc:picChg chg="add del mod">
          <ac:chgData name="Ambily Treesa Varghese" userId="d8e3554c-2f05-4950-b78f-4d8d71aca1b6" providerId="ADAL" clId="{2B1F9169-A3E9-4FD3-8FEC-E84847B803CB}" dt="2023-03-24T15:34:30.828" v="2179" actId="478"/>
          <ac:picMkLst>
            <pc:docMk/>
            <pc:sldMk cId="619186756" sldId="268"/>
            <ac:picMk id="2" creationId="{0BDADB50-B12A-B69A-9C04-FF2405D1207E}"/>
          </ac:picMkLst>
        </pc:picChg>
        <pc:picChg chg="add del mod">
          <ac:chgData name="Ambily Treesa Varghese" userId="d8e3554c-2f05-4950-b78f-4d8d71aca1b6" providerId="ADAL" clId="{2B1F9169-A3E9-4FD3-8FEC-E84847B803CB}" dt="2023-03-24T01:14:36.524" v="199" actId="478"/>
          <ac:picMkLst>
            <pc:docMk/>
            <pc:sldMk cId="619186756" sldId="268"/>
            <ac:picMk id="2" creationId="{F41CCA9B-274A-6566-C6D5-00C60E0AF755}"/>
          </ac:picMkLst>
        </pc:picChg>
        <pc:picChg chg="add del mod">
          <ac:chgData name="Ambily Treesa Varghese" userId="d8e3554c-2f05-4950-b78f-4d8d71aca1b6" providerId="ADAL" clId="{2B1F9169-A3E9-4FD3-8FEC-E84847B803CB}" dt="2023-03-24T15:17:58.104" v="1508" actId="478"/>
          <ac:picMkLst>
            <pc:docMk/>
            <pc:sldMk cId="619186756" sldId="268"/>
            <ac:picMk id="3" creationId="{0C66DF5D-0147-D2D2-FDDE-1381785F7EAC}"/>
          </ac:picMkLst>
        </pc:picChg>
        <pc:picChg chg="add del mod">
          <ac:chgData name="Ambily Treesa Varghese" userId="d8e3554c-2f05-4950-b78f-4d8d71aca1b6" providerId="ADAL" clId="{2B1F9169-A3E9-4FD3-8FEC-E84847B803CB}" dt="2023-03-24T01:15:46.972" v="211" actId="478"/>
          <ac:picMkLst>
            <pc:docMk/>
            <pc:sldMk cId="619186756" sldId="268"/>
            <ac:picMk id="8" creationId="{9285BF70-46D0-D5ED-68BA-015373A352E2}"/>
          </ac:picMkLst>
        </pc:picChg>
        <pc:picChg chg="add del mod">
          <ac:chgData name="Ambily Treesa Varghese" userId="d8e3554c-2f05-4950-b78f-4d8d71aca1b6" providerId="ADAL" clId="{2B1F9169-A3E9-4FD3-8FEC-E84847B803CB}" dt="2023-03-24T04:17:29.367" v="323" actId="478"/>
          <ac:picMkLst>
            <pc:docMk/>
            <pc:sldMk cId="619186756" sldId="268"/>
            <ac:picMk id="10" creationId="{2E7C89A9-0D60-C88E-98CF-3AB7B1733CBD}"/>
          </ac:picMkLst>
        </pc:picChg>
        <pc:picChg chg="add del mod ord">
          <ac:chgData name="Ambily Treesa Varghese" userId="d8e3554c-2f05-4950-b78f-4d8d71aca1b6" providerId="ADAL" clId="{2B1F9169-A3E9-4FD3-8FEC-E84847B803CB}" dt="2023-03-24T15:39:53.939" v="2221" actId="478"/>
          <ac:picMkLst>
            <pc:docMk/>
            <pc:sldMk cId="619186756" sldId="268"/>
            <ac:picMk id="10" creationId="{954D735D-25C6-2745-FE56-A058D843ED0D}"/>
          </ac:picMkLst>
        </pc:picChg>
        <pc:picChg chg="add mod">
          <ac:chgData name="Ambily Treesa Varghese" userId="d8e3554c-2f05-4950-b78f-4d8d71aca1b6" providerId="ADAL" clId="{2B1F9169-A3E9-4FD3-8FEC-E84847B803CB}" dt="2023-03-24T15:39:58.336" v="2222" actId="26606"/>
          <ac:picMkLst>
            <pc:docMk/>
            <pc:sldMk cId="619186756" sldId="268"/>
            <ac:picMk id="13" creationId="{8F0B9A56-DDA6-CDEA-5208-14AA532DCCE1}"/>
          </ac:picMkLst>
        </pc:picChg>
        <pc:cxnChg chg="add del">
          <ac:chgData name="Ambily Treesa Varghese" userId="d8e3554c-2f05-4950-b78f-4d8d71aca1b6" providerId="ADAL" clId="{2B1F9169-A3E9-4FD3-8FEC-E84847B803CB}" dt="2023-03-24T01:16:15.950" v="217" actId="26606"/>
          <ac:cxnSpMkLst>
            <pc:docMk/>
            <pc:sldMk cId="619186756" sldId="268"/>
            <ac:cxnSpMk id="288" creationId="{AC65C03C-3F17-45DC-A1B9-35ACA43397D4}"/>
          </ac:cxnSpMkLst>
        </pc:cxnChg>
        <pc:cxnChg chg="add del">
          <ac:chgData name="Ambily Treesa Varghese" userId="d8e3554c-2f05-4950-b78f-4d8d71aca1b6" providerId="ADAL" clId="{2B1F9169-A3E9-4FD3-8FEC-E84847B803CB}" dt="2023-03-24T01:16:50.258" v="220" actId="26606"/>
          <ac:cxnSpMkLst>
            <pc:docMk/>
            <pc:sldMk cId="619186756" sldId="268"/>
            <ac:cxnSpMk id="303" creationId="{AC65C03C-3F17-45DC-A1B9-35ACA43397D4}"/>
          </ac:cxnSpMkLst>
        </pc:cxnChg>
        <pc:cxnChg chg="add del">
          <ac:chgData name="Ambily Treesa Varghese" userId="d8e3554c-2f05-4950-b78f-4d8d71aca1b6" providerId="ADAL" clId="{2B1F9169-A3E9-4FD3-8FEC-E84847B803CB}" dt="2023-03-24T15:17:42.785" v="1504" actId="26606"/>
          <ac:cxnSpMkLst>
            <pc:docMk/>
            <pc:sldMk cId="619186756" sldId="268"/>
            <ac:cxnSpMk id="508" creationId="{07A9243D-8FC3-4B36-874B-55906B03F484}"/>
          </ac:cxnSpMkLst>
        </pc:cxnChg>
      </pc:sldChg>
      <pc:sldChg chg="addSp delSp modSp add mod setClrOvrMap">
        <pc:chgData name="Ambily Treesa Varghese" userId="d8e3554c-2f05-4950-b78f-4d8d71aca1b6" providerId="ADAL" clId="{2B1F9169-A3E9-4FD3-8FEC-E84847B803CB}" dt="2023-03-25T03:04:58.013" v="4751" actId="1076"/>
        <pc:sldMkLst>
          <pc:docMk/>
          <pc:sldMk cId="2700615385" sldId="269"/>
        </pc:sldMkLst>
        <pc:spChg chg="add mod">
          <ac:chgData name="Ambily Treesa Varghese" userId="d8e3554c-2f05-4950-b78f-4d8d71aca1b6" providerId="ADAL" clId="{2B1F9169-A3E9-4FD3-8FEC-E84847B803CB}" dt="2023-03-24T13:32:22.730" v="970" actId="1076"/>
          <ac:spMkLst>
            <pc:docMk/>
            <pc:sldMk cId="2700615385" sldId="269"/>
            <ac:spMk id="2" creationId="{D7C48D65-A941-5742-0066-DE15AE591ACA}"/>
          </ac:spMkLst>
        </pc:spChg>
        <pc:spChg chg="add del mod ord">
          <ac:chgData name="Ambily Treesa Varghese" userId="d8e3554c-2f05-4950-b78f-4d8d71aca1b6" providerId="ADAL" clId="{2B1F9169-A3E9-4FD3-8FEC-E84847B803CB}" dt="2023-03-24T13:31:15.115" v="948" actId="1076"/>
          <ac:spMkLst>
            <pc:docMk/>
            <pc:sldMk cId="2700615385" sldId="269"/>
            <ac:spMk id="4" creationId="{16329DDA-E0C1-5EF0-979C-67B6E1356212}"/>
          </ac:spMkLst>
        </pc:spChg>
        <pc:spChg chg="add del mod">
          <ac:chgData name="Ambily Treesa Varghese" userId="d8e3554c-2f05-4950-b78f-4d8d71aca1b6" providerId="ADAL" clId="{2B1F9169-A3E9-4FD3-8FEC-E84847B803CB}" dt="2023-03-24T04:15:48.963" v="309" actId="478"/>
          <ac:spMkLst>
            <pc:docMk/>
            <pc:sldMk cId="2700615385" sldId="269"/>
            <ac:spMk id="6" creationId="{7CC6C05C-E79B-DE85-3B94-9A7C93AFA7E4}"/>
          </ac:spMkLst>
        </pc:spChg>
        <pc:spChg chg="add mod">
          <ac:chgData name="Ambily Treesa Varghese" userId="d8e3554c-2f05-4950-b78f-4d8d71aca1b6" providerId="ADAL" clId="{2B1F9169-A3E9-4FD3-8FEC-E84847B803CB}" dt="2023-03-25T03:04:58.013" v="4751" actId="1076"/>
          <ac:spMkLst>
            <pc:docMk/>
            <pc:sldMk cId="2700615385" sldId="269"/>
            <ac:spMk id="7" creationId="{61E448D7-DCA3-249E-BB2F-F5A8E08DCB20}"/>
          </ac:spMkLst>
        </pc:spChg>
        <pc:spChg chg="add del mod">
          <ac:chgData name="Ambily Treesa Varghese" userId="d8e3554c-2f05-4950-b78f-4d8d71aca1b6" providerId="ADAL" clId="{2B1F9169-A3E9-4FD3-8FEC-E84847B803CB}" dt="2023-03-24T04:16:17.702" v="316" actId="478"/>
          <ac:spMkLst>
            <pc:docMk/>
            <pc:sldMk cId="2700615385" sldId="269"/>
            <ac:spMk id="8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04:15:11.637" v="299" actId="26606"/>
          <ac:spMkLst>
            <pc:docMk/>
            <pc:sldMk cId="2700615385" sldId="269"/>
            <ac:spMk id="77" creationId="{06DA9DF9-31F7-4056-B42E-878CC92417B8}"/>
          </ac:spMkLst>
        </pc:spChg>
        <pc:spChg chg="add del">
          <ac:chgData name="Ambily Treesa Varghese" userId="d8e3554c-2f05-4950-b78f-4d8d71aca1b6" providerId="ADAL" clId="{2B1F9169-A3E9-4FD3-8FEC-E84847B803CB}" dt="2023-03-24T04:13:58.980" v="284" actId="26606"/>
          <ac:spMkLst>
            <pc:docMk/>
            <pc:sldMk cId="2700615385" sldId="269"/>
            <ac:spMk id="82" creationId="{B1595A09-E336-4D1B-9B3A-06A2287A54E2}"/>
          </ac:spMkLst>
        </pc:spChg>
        <pc:spChg chg="add del">
          <ac:chgData name="Ambily Treesa Varghese" userId="d8e3554c-2f05-4950-b78f-4d8d71aca1b6" providerId="ADAL" clId="{2B1F9169-A3E9-4FD3-8FEC-E84847B803CB}" dt="2023-03-24T04:13:58.980" v="284" actId="26606"/>
          <ac:spMkLst>
            <pc:docMk/>
            <pc:sldMk cId="2700615385" sldId="269"/>
            <ac:spMk id="84" creationId="{3540989C-C7B8-473B-BF87-6F2DA6A90006}"/>
          </ac:spMkLst>
        </pc:spChg>
        <pc:spChg chg="add del">
          <ac:chgData name="Ambily Treesa Varghese" userId="d8e3554c-2f05-4950-b78f-4d8d71aca1b6" providerId="ADAL" clId="{2B1F9169-A3E9-4FD3-8FEC-E84847B803CB}" dt="2023-03-24T04:14:19.270" v="286" actId="26606"/>
          <ac:spMkLst>
            <pc:docMk/>
            <pc:sldMk cId="2700615385" sldId="269"/>
            <ac:spMk id="86" creationId="{F9EC3F91-A75C-4F74-867E-E4C28C13546B}"/>
          </ac:spMkLst>
        </pc:spChg>
        <pc:spChg chg="add del">
          <ac:chgData name="Ambily Treesa Varghese" userId="d8e3554c-2f05-4950-b78f-4d8d71aca1b6" providerId="ADAL" clId="{2B1F9169-A3E9-4FD3-8FEC-E84847B803CB}" dt="2023-03-24T04:14:19.270" v="286" actId="26606"/>
          <ac:spMkLst>
            <pc:docMk/>
            <pc:sldMk cId="2700615385" sldId="269"/>
            <ac:spMk id="87" creationId="{8181FC64-B306-4821-98E2-780662EFC486}"/>
          </ac:spMkLst>
        </pc:spChg>
        <pc:spChg chg="add del">
          <ac:chgData name="Ambily Treesa Varghese" userId="d8e3554c-2f05-4950-b78f-4d8d71aca1b6" providerId="ADAL" clId="{2B1F9169-A3E9-4FD3-8FEC-E84847B803CB}" dt="2023-03-24T04:14:19.270" v="286" actId="26606"/>
          <ac:spMkLst>
            <pc:docMk/>
            <pc:sldMk cId="2700615385" sldId="269"/>
            <ac:spMk id="88" creationId="{829A1E2C-5AC8-40FC-99E9-832069D39792}"/>
          </ac:spMkLst>
        </pc:spChg>
        <pc:spChg chg="add del">
          <ac:chgData name="Ambily Treesa Varghese" userId="d8e3554c-2f05-4950-b78f-4d8d71aca1b6" providerId="ADAL" clId="{2B1F9169-A3E9-4FD3-8FEC-E84847B803CB}" dt="2023-03-24T04:14:19.270" v="286" actId="26606"/>
          <ac:spMkLst>
            <pc:docMk/>
            <pc:sldMk cId="2700615385" sldId="269"/>
            <ac:spMk id="89" creationId="{5871FC61-DD4E-47D4-81FD-8A7E7D12B371}"/>
          </ac:spMkLst>
        </pc:spChg>
        <pc:spChg chg="add del">
          <ac:chgData name="Ambily Treesa Varghese" userId="d8e3554c-2f05-4950-b78f-4d8d71aca1b6" providerId="ADAL" clId="{2B1F9169-A3E9-4FD3-8FEC-E84847B803CB}" dt="2023-03-24T04:14:36.384" v="288" actId="26606"/>
          <ac:spMkLst>
            <pc:docMk/>
            <pc:sldMk cId="2700615385" sldId="269"/>
            <ac:spMk id="91" creationId="{E10650BA-D090-4A23-98E3-B48BBAEA9201}"/>
          </ac:spMkLst>
        </pc:spChg>
        <pc:spChg chg="add del">
          <ac:chgData name="Ambily Treesa Varghese" userId="d8e3554c-2f05-4950-b78f-4d8d71aca1b6" providerId="ADAL" clId="{2B1F9169-A3E9-4FD3-8FEC-E84847B803CB}" dt="2023-03-24T04:14:40.820" v="290" actId="26606"/>
          <ac:spMkLst>
            <pc:docMk/>
            <pc:sldMk cId="2700615385" sldId="269"/>
            <ac:spMk id="98" creationId="{9F79630B-0F0B-446E-A637-38FA8F61D10E}"/>
          </ac:spMkLst>
        </pc:spChg>
        <pc:spChg chg="add del">
          <ac:chgData name="Ambily Treesa Varghese" userId="d8e3554c-2f05-4950-b78f-4d8d71aca1b6" providerId="ADAL" clId="{2B1F9169-A3E9-4FD3-8FEC-E84847B803CB}" dt="2023-03-24T04:14:40.820" v="290" actId="26606"/>
          <ac:spMkLst>
            <pc:docMk/>
            <pc:sldMk cId="2700615385" sldId="269"/>
            <ac:spMk id="99" creationId="{B3437C99-FC8E-4311-B48A-F0C4C329B154}"/>
          </ac:spMkLst>
        </pc:spChg>
        <pc:spChg chg="add del">
          <ac:chgData name="Ambily Treesa Varghese" userId="d8e3554c-2f05-4950-b78f-4d8d71aca1b6" providerId="ADAL" clId="{2B1F9169-A3E9-4FD3-8FEC-E84847B803CB}" dt="2023-03-24T04:14:57.791" v="292" actId="26606"/>
          <ac:spMkLst>
            <pc:docMk/>
            <pc:sldMk cId="2700615385" sldId="269"/>
            <ac:spMk id="101" creationId="{1A9F7B4E-B03D-4F64-BE33-00D074458D45}"/>
          </ac:spMkLst>
        </pc:spChg>
        <pc:spChg chg="add del">
          <ac:chgData name="Ambily Treesa Varghese" userId="d8e3554c-2f05-4950-b78f-4d8d71aca1b6" providerId="ADAL" clId="{2B1F9169-A3E9-4FD3-8FEC-E84847B803CB}" dt="2023-03-24T04:14:57.791" v="292" actId="26606"/>
          <ac:spMkLst>
            <pc:docMk/>
            <pc:sldMk cId="2700615385" sldId="269"/>
            <ac:spMk id="102" creationId="{7E2BE7F7-CA89-4002-ACCE-A478AEA24F5E}"/>
          </ac:spMkLst>
        </pc:spChg>
        <pc:spChg chg="add del">
          <ac:chgData name="Ambily Treesa Varghese" userId="d8e3554c-2f05-4950-b78f-4d8d71aca1b6" providerId="ADAL" clId="{2B1F9169-A3E9-4FD3-8FEC-E84847B803CB}" dt="2023-03-24T04:15:02.167" v="294" actId="26606"/>
          <ac:spMkLst>
            <pc:docMk/>
            <pc:sldMk cId="2700615385" sldId="269"/>
            <ac:spMk id="104" creationId="{21ED5FCA-9564-42B4-9F52-2CCED8ED60CA}"/>
          </ac:spMkLst>
        </pc:spChg>
        <pc:spChg chg="add del">
          <ac:chgData name="Ambily Treesa Varghese" userId="d8e3554c-2f05-4950-b78f-4d8d71aca1b6" providerId="ADAL" clId="{2B1F9169-A3E9-4FD3-8FEC-E84847B803CB}" dt="2023-03-24T04:15:02.167" v="294" actId="26606"/>
          <ac:spMkLst>
            <pc:docMk/>
            <pc:sldMk cId="2700615385" sldId="269"/>
            <ac:spMk id="105" creationId="{081E4A58-353D-44AE-B2FC-2A74E2E400F7}"/>
          </ac:spMkLst>
        </pc:spChg>
        <pc:spChg chg="add del">
          <ac:chgData name="Ambily Treesa Varghese" userId="d8e3554c-2f05-4950-b78f-4d8d71aca1b6" providerId="ADAL" clId="{2B1F9169-A3E9-4FD3-8FEC-E84847B803CB}" dt="2023-03-24T04:15:04.377" v="296" actId="26606"/>
          <ac:spMkLst>
            <pc:docMk/>
            <pc:sldMk cId="2700615385" sldId="269"/>
            <ac:spMk id="107" creationId="{362810D9-2C5A-477D-949C-C191895477F3}"/>
          </ac:spMkLst>
        </pc:spChg>
        <pc:spChg chg="add del">
          <ac:chgData name="Ambily Treesa Varghese" userId="d8e3554c-2f05-4950-b78f-4d8d71aca1b6" providerId="ADAL" clId="{2B1F9169-A3E9-4FD3-8FEC-E84847B803CB}" dt="2023-03-24T04:15:04.377" v="296" actId="26606"/>
          <ac:spMkLst>
            <pc:docMk/>
            <pc:sldMk cId="2700615385" sldId="269"/>
            <ac:spMk id="108" creationId="{081E4A58-353D-44AE-B2FC-2A74E2E400F7}"/>
          </ac:spMkLst>
        </pc:spChg>
        <pc:spChg chg="add del">
          <ac:chgData name="Ambily Treesa Varghese" userId="d8e3554c-2f05-4950-b78f-4d8d71aca1b6" providerId="ADAL" clId="{2B1F9169-A3E9-4FD3-8FEC-E84847B803CB}" dt="2023-03-24T04:15:11.622" v="298" actId="26606"/>
          <ac:spMkLst>
            <pc:docMk/>
            <pc:sldMk cId="2700615385" sldId="269"/>
            <ac:spMk id="110" creationId="{04C21BAE-6866-4C7A-A7EC-C1B2E572D5BE}"/>
          </ac:spMkLst>
        </pc:spChg>
        <pc:spChg chg="add del">
          <ac:chgData name="Ambily Treesa Varghese" userId="d8e3554c-2f05-4950-b78f-4d8d71aca1b6" providerId="ADAL" clId="{2B1F9169-A3E9-4FD3-8FEC-E84847B803CB}" dt="2023-03-24T04:15:11.622" v="298" actId="26606"/>
          <ac:spMkLst>
            <pc:docMk/>
            <pc:sldMk cId="2700615385" sldId="269"/>
            <ac:spMk id="111" creationId="{7E7D0C94-08B4-48AE-8813-CC4D60294F42}"/>
          </ac:spMkLst>
        </pc:spChg>
        <pc:spChg chg="add del">
          <ac:chgData name="Ambily Treesa Varghese" userId="d8e3554c-2f05-4950-b78f-4d8d71aca1b6" providerId="ADAL" clId="{2B1F9169-A3E9-4FD3-8FEC-E84847B803CB}" dt="2023-03-24T04:15:11.622" v="298" actId="26606"/>
          <ac:spMkLst>
            <pc:docMk/>
            <pc:sldMk cId="2700615385" sldId="269"/>
            <ac:spMk id="112" creationId="{F0C518C2-0AA4-470C-87B9-9CBF428FBA25}"/>
          </ac:spMkLst>
        </pc:spChg>
        <pc:spChg chg="add del">
          <ac:chgData name="Ambily Treesa Varghese" userId="d8e3554c-2f05-4950-b78f-4d8d71aca1b6" providerId="ADAL" clId="{2B1F9169-A3E9-4FD3-8FEC-E84847B803CB}" dt="2023-03-24T04:15:44.758" v="308" actId="26606"/>
          <ac:spMkLst>
            <pc:docMk/>
            <pc:sldMk cId="2700615385" sldId="269"/>
            <ac:spMk id="114" creationId="{257363FD-7E77-4145-9483-331A807ADF0E}"/>
          </ac:spMkLst>
        </pc:spChg>
        <pc:spChg chg="add del">
          <ac:chgData name="Ambily Treesa Varghese" userId="d8e3554c-2f05-4950-b78f-4d8d71aca1b6" providerId="ADAL" clId="{2B1F9169-A3E9-4FD3-8FEC-E84847B803CB}" dt="2023-03-24T04:16:07.802" v="314" actId="26606"/>
          <ac:spMkLst>
            <pc:docMk/>
            <pc:sldMk cId="2700615385" sldId="269"/>
            <ac:spMk id="119" creationId="{A9D2268A-D939-4E78-91B6-6C7E46406788}"/>
          </ac:spMkLst>
        </pc:spChg>
        <pc:spChg chg="add del">
          <ac:chgData name="Ambily Treesa Varghese" userId="d8e3554c-2f05-4950-b78f-4d8d71aca1b6" providerId="ADAL" clId="{2B1F9169-A3E9-4FD3-8FEC-E84847B803CB}" dt="2023-03-24T04:16:07.802" v="314" actId="26606"/>
          <ac:spMkLst>
            <pc:docMk/>
            <pc:sldMk cId="2700615385" sldId="269"/>
            <ac:spMk id="121" creationId="{E0C43A58-225D-452D-8185-0D89D1EED861}"/>
          </ac:spMkLst>
        </pc:spChg>
        <pc:spChg chg="add">
          <ac:chgData name="Ambily Treesa Varghese" userId="d8e3554c-2f05-4950-b78f-4d8d71aca1b6" providerId="ADAL" clId="{2B1F9169-A3E9-4FD3-8FEC-E84847B803CB}" dt="2023-03-24T04:16:07.802" v="314" actId="26606"/>
          <ac:spMkLst>
            <pc:docMk/>
            <pc:sldMk cId="2700615385" sldId="269"/>
            <ac:spMk id="126" creationId="{9228552E-C8B1-4A80-8448-0787CE0FC704}"/>
          </ac:spMkLst>
        </pc:spChg>
        <pc:grpChg chg="add del">
          <ac:chgData name="Ambily Treesa Varghese" userId="d8e3554c-2f05-4950-b78f-4d8d71aca1b6" providerId="ADAL" clId="{2B1F9169-A3E9-4FD3-8FEC-E84847B803CB}" dt="2023-03-24T04:14:36.384" v="288" actId="26606"/>
          <ac:grpSpMkLst>
            <pc:docMk/>
            <pc:sldMk cId="2700615385" sldId="269"/>
            <ac:grpSpMk id="92" creationId="{FFB939B9-73CE-4644-87BB-72AEBF001142}"/>
          </ac:grpSpMkLst>
        </pc:grpChg>
        <pc:picChg chg="add del mod">
          <ac:chgData name="Ambily Treesa Varghese" userId="d8e3554c-2f05-4950-b78f-4d8d71aca1b6" providerId="ADAL" clId="{2B1F9169-A3E9-4FD3-8FEC-E84847B803CB}" dt="2023-03-24T04:15:38.707" v="305"/>
          <ac:picMkLst>
            <pc:docMk/>
            <pc:sldMk cId="2700615385" sldId="269"/>
            <ac:picMk id="2" creationId="{630C3897-9B33-7ADC-063B-428A1CA3749A}"/>
          </ac:picMkLst>
        </pc:picChg>
        <pc:picChg chg="add del mod ord">
          <ac:chgData name="Ambily Treesa Varghese" userId="d8e3554c-2f05-4950-b78f-4d8d71aca1b6" providerId="ADAL" clId="{2B1F9169-A3E9-4FD3-8FEC-E84847B803CB}" dt="2023-03-24T13:31:15.115" v="948" actId="1076"/>
          <ac:picMkLst>
            <pc:docMk/>
            <pc:sldMk cId="2700615385" sldId="269"/>
            <ac:picMk id="3" creationId="{0C66DF5D-0147-D2D2-FDDE-1381785F7EAC}"/>
          </ac:picMkLst>
        </pc:picChg>
        <pc:picChg chg="add mod">
          <ac:chgData name="Ambily Treesa Varghese" userId="d8e3554c-2f05-4950-b78f-4d8d71aca1b6" providerId="ADAL" clId="{2B1F9169-A3E9-4FD3-8FEC-E84847B803CB}" dt="2023-03-24T13:31:15.115" v="948" actId="1076"/>
          <ac:picMkLst>
            <pc:docMk/>
            <pc:sldMk cId="2700615385" sldId="269"/>
            <ac:picMk id="5" creationId="{91B76EA5-5885-40F8-0207-037D1D77AC8C}"/>
          </ac:picMkLst>
        </pc:picChg>
      </pc:sldChg>
      <pc:sldChg chg="addSp delSp modSp add mod setBg setClrOvrMap">
        <pc:chgData name="Ambily Treesa Varghese" userId="d8e3554c-2f05-4950-b78f-4d8d71aca1b6" providerId="ADAL" clId="{2B1F9169-A3E9-4FD3-8FEC-E84847B803CB}" dt="2023-03-25T00:56:12.296" v="3973" actId="255"/>
        <pc:sldMkLst>
          <pc:docMk/>
          <pc:sldMk cId="3002715620" sldId="270"/>
        </pc:sldMkLst>
        <pc:spChg chg="add mod ord">
          <ac:chgData name="Ambily Treesa Varghese" userId="d8e3554c-2f05-4950-b78f-4d8d71aca1b6" providerId="ADAL" clId="{2B1F9169-A3E9-4FD3-8FEC-E84847B803CB}" dt="2023-03-25T00:56:12.296" v="3973" actId="255"/>
          <ac:spMkLst>
            <pc:docMk/>
            <pc:sldMk cId="3002715620" sldId="270"/>
            <ac:spMk id="2" creationId="{88EDACF1-BD95-BFD6-DD4A-EDE9E27A9771}"/>
          </ac:spMkLst>
        </pc:spChg>
        <pc:spChg chg="mod ord">
          <ac:chgData name="Ambily Treesa Varghese" userId="d8e3554c-2f05-4950-b78f-4d8d71aca1b6" providerId="ADAL" clId="{2B1F9169-A3E9-4FD3-8FEC-E84847B803CB}" dt="2023-03-25T00:53:45.166" v="3962" actId="26606"/>
          <ac:spMkLst>
            <pc:docMk/>
            <pc:sldMk cId="3002715620" sldId="270"/>
            <ac:spMk id="4" creationId="{16329DDA-E0C1-5EF0-979C-67B6E1356212}"/>
          </ac:spMkLst>
        </pc:spChg>
        <pc:spChg chg="mod ord">
          <ac:chgData name="Ambily Treesa Varghese" userId="d8e3554c-2f05-4950-b78f-4d8d71aca1b6" providerId="ADAL" clId="{2B1F9169-A3E9-4FD3-8FEC-E84847B803CB}" dt="2023-03-25T00:54:47.844" v="3970" actId="14100"/>
          <ac:spMkLst>
            <pc:docMk/>
            <pc:sldMk cId="3002715620" sldId="270"/>
            <ac:spMk id="6" creationId="{7CC6C05C-E79B-DE85-3B94-9A7C93AFA7E4}"/>
          </ac:spMkLst>
        </pc:spChg>
        <pc:spChg chg="add del mod">
          <ac:chgData name="Ambily Treesa Varghese" userId="d8e3554c-2f05-4950-b78f-4d8d71aca1b6" providerId="ADAL" clId="{2B1F9169-A3E9-4FD3-8FEC-E84847B803CB}" dt="2023-03-24T04:25:00.199" v="370" actId="26606"/>
          <ac:spMkLst>
            <pc:docMk/>
            <pc:sldMk cId="3002715620" sldId="270"/>
            <ac:spMk id="8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04:21:34.003" v="342" actId="26606"/>
          <ac:spMkLst>
            <pc:docMk/>
            <pc:sldMk cId="3002715620" sldId="270"/>
            <ac:spMk id="77" creationId="{06DA9DF9-31F7-4056-B42E-878CC92417B8}"/>
          </ac:spMkLst>
        </pc:spChg>
        <pc:spChg chg="add del">
          <ac:chgData name="Ambily Treesa Varghese" userId="d8e3554c-2f05-4950-b78f-4d8d71aca1b6" providerId="ADAL" clId="{2B1F9169-A3E9-4FD3-8FEC-E84847B803CB}" dt="2023-03-24T04:21:04.071" v="333" actId="26606"/>
          <ac:spMkLst>
            <pc:docMk/>
            <pc:sldMk cId="3002715620" sldId="270"/>
            <ac:spMk id="82" creationId="{9228552E-C8B1-4A80-8448-0787CE0FC704}"/>
          </ac:spMkLst>
        </pc:spChg>
        <pc:spChg chg="add del">
          <ac:chgData name="Ambily Treesa Varghese" userId="d8e3554c-2f05-4950-b78f-4d8d71aca1b6" providerId="ADAL" clId="{2B1F9169-A3E9-4FD3-8FEC-E84847B803CB}" dt="2023-03-24T04:21:06.761" v="335" actId="26606"/>
          <ac:spMkLst>
            <pc:docMk/>
            <pc:sldMk cId="3002715620" sldId="270"/>
            <ac:spMk id="84" creationId="{5871FC61-DD4E-47D4-81FD-8A7E7D12B371}"/>
          </ac:spMkLst>
        </pc:spChg>
        <pc:spChg chg="add del">
          <ac:chgData name="Ambily Treesa Varghese" userId="d8e3554c-2f05-4950-b78f-4d8d71aca1b6" providerId="ADAL" clId="{2B1F9169-A3E9-4FD3-8FEC-E84847B803CB}" dt="2023-03-24T04:21:06.761" v="335" actId="26606"/>
          <ac:spMkLst>
            <pc:docMk/>
            <pc:sldMk cId="3002715620" sldId="270"/>
            <ac:spMk id="85" creationId="{8181FC64-B306-4821-98E2-780662EFC486}"/>
          </ac:spMkLst>
        </pc:spChg>
        <pc:spChg chg="add del">
          <ac:chgData name="Ambily Treesa Varghese" userId="d8e3554c-2f05-4950-b78f-4d8d71aca1b6" providerId="ADAL" clId="{2B1F9169-A3E9-4FD3-8FEC-E84847B803CB}" dt="2023-03-24T04:21:06.761" v="335" actId="26606"/>
          <ac:spMkLst>
            <pc:docMk/>
            <pc:sldMk cId="3002715620" sldId="270"/>
            <ac:spMk id="86" creationId="{F9EC3F91-A75C-4F74-867E-E4C28C13546B}"/>
          </ac:spMkLst>
        </pc:spChg>
        <pc:spChg chg="add del">
          <ac:chgData name="Ambily Treesa Varghese" userId="d8e3554c-2f05-4950-b78f-4d8d71aca1b6" providerId="ADAL" clId="{2B1F9169-A3E9-4FD3-8FEC-E84847B803CB}" dt="2023-03-24T04:21:06.761" v="335" actId="26606"/>
          <ac:spMkLst>
            <pc:docMk/>
            <pc:sldMk cId="3002715620" sldId="270"/>
            <ac:spMk id="88" creationId="{829A1E2C-5AC8-40FC-99E9-832069D39792}"/>
          </ac:spMkLst>
        </pc:spChg>
        <pc:spChg chg="add del">
          <ac:chgData name="Ambily Treesa Varghese" userId="d8e3554c-2f05-4950-b78f-4d8d71aca1b6" providerId="ADAL" clId="{2B1F9169-A3E9-4FD3-8FEC-E84847B803CB}" dt="2023-03-24T04:21:08.679" v="337" actId="26606"/>
          <ac:spMkLst>
            <pc:docMk/>
            <pc:sldMk cId="3002715620" sldId="270"/>
            <ac:spMk id="90" creationId="{1A9F7B4E-B03D-4F64-BE33-00D074458D45}"/>
          </ac:spMkLst>
        </pc:spChg>
        <pc:spChg chg="add del">
          <ac:chgData name="Ambily Treesa Varghese" userId="d8e3554c-2f05-4950-b78f-4d8d71aca1b6" providerId="ADAL" clId="{2B1F9169-A3E9-4FD3-8FEC-E84847B803CB}" dt="2023-03-24T04:21:08.679" v="337" actId="26606"/>
          <ac:spMkLst>
            <pc:docMk/>
            <pc:sldMk cId="3002715620" sldId="270"/>
            <ac:spMk id="91" creationId="{7E2BE7F7-CA89-4002-ACCE-A478AEA24F5E}"/>
          </ac:spMkLst>
        </pc:spChg>
        <pc:spChg chg="add del">
          <ac:chgData name="Ambily Treesa Varghese" userId="d8e3554c-2f05-4950-b78f-4d8d71aca1b6" providerId="ADAL" clId="{2B1F9169-A3E9-4FD3-8FEC-E84847B803CB}" dt="2023-03-24T04:21:13.430" v="339" actId="26606"/>
          <ac:spMkLst>
            <pc:docMk/>
            <pc:sldMk cId="3002715620" sldId="270"/>
            <ac:spMk id="93" creationId="{A9D6EEA4-51EF-4796-BE5B-F3EB11F23ED7}"/>
          </ac:spMkLst>
        </pc:spChg>
        <pc:spChg chg="add del">
          <ac:chgData name="Ambily Treesa Varghese" userId="d8e3554c-2f05-4950-b78f-4d8d71aca1b6" providerId="ADAL" clId="{2B1F9169-A3E9-4FD3-8FEC-E84847B803CB}" dt="2023-03-24T04:21:33.988" v="341" actId="26606"/>
          <ac:spMkLst>
            <pc:docMk/>
            <pc:sldMk cId="3002715620" sldId="270"/>
            <ac:spMk id="95" creationId="{B95B9BA8-1D69-4796-85F5-B6D0BD52354B}"/>
          </ac:spMkLst>
        </pc:spChg>
        <pc:spChg chg="add del">
          <ac:chgData name="Ambily Treesa Varghese" userId="d8e3554c-2f05-4950-b78f-4d8d71aca1b6" providerId="ADAL" clId="{2B1F9169-A3E9-4FD3-8FEC-E84847B803CB}" dt="2023-03-24T04:25:00.199" v="370" actId="26606"/>
          <ac:spMkLst>
            <pc:docMk/>
            <pc:sldMk cId="3002715620" sldId="270"/>
            <ac:spMk id="97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25:00.199" v="370" actId="26606"/>
          <ac:spMkLst>
            <pc:docMk/>
            <pc:sldMk cId="3002715620" sldId="270"/>
            <ac:spMk id="98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25:00.199" v="370" actId="26606"/>
          <ac:spMkLst>
            <pc:docMk/>
            <pc:sldMk cId="3002715620" sldId="270"/>
            <ac:spMk id="99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25:00.199" v="370" actId="26606"/>
          <ac:spMkLst>
            <pc:docMk/>
            <pc:sldMk cId="3002715620" sldId="270"/>
            <ac:spMk id="100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23:43.414" v="349" actId="26606"/>
          <ac:spMkLst>
            <pc:docMk/>
            <pc:sldMk cId="3002715620" sldId="270"/>
            <ac:spMk id="105" creationId="{8181FC64-B306-4821-98E2-780662EFC486}"/>
          </ac:spMkLst>
        </pc:spChg>
        <pc:spChg chg="add del">
          <ac:chgData name="Ambily Treesa Varghese" userId="d8e3554c-2f05-4950-b78f-4d8d71aca1b6" providerId="ADAL" clId="{2B1F9169-A3E9-4FD3-8FEC-E84847B803CB}" dt="2023-03-24T04:23:43.414" v="349" actId="26606"/>
          <ac:spMkLst>
            <pc:docMk/>
            <pc:sldMk cId="3002715620" sldId="270"/>
            <ac:spMk id="107" creationId="{5871FC61-DD4E-47D4-81FD-8A7E7D12B371}"/>
          </ac:spMkLst>
        </pc:spChg>
        <pc:spChg chg="add del">
          <ac:chgData name="Ambily Treesa Varghese" userId="d8e3554c-2f05-4950-b78f-4d8d71aca1b6" providerId="ADAL" clId="{2B1F9169-A3E9-4FD3-8FEC-E84847B803CB}" dt="2023-03-24T04:23:43.414" v="349" actId="26606"/>
          <ac:spMkLst>
            <pc:docMk/>
            <pc:sldMk cId="3002715620" sldId="270"/>
            <ac:spMk id="109" creationId="{F9EC3F91-A75C-4F74-867E-E4C28C13546B}"/>
          </ac:spMkLst>
        </pc:spChg>
        <pc:spChg chg="add del">
          <ac:chgData name="Ambily Treesa Varghese" userId="d8e3554c-2f05-4950-b78f-4d8d71aca1b6" providerId="ADAL" clId="{2B1F9169-A3E9-4FD3-8FEC-E84847B803CB}" dt="2023-03-24T04:23:43.414" v="349" actId="26606"/>
          <ac:spMkLst>
            <pc:docMk/>
            <pc:sldMk cId="3002715620" sldId="270"/>
            <ac:spMk id="111" creationId="{829A1E2C-5AC8-40FC-99E9-832069D39792}"/>
          </ac:spMkLst>
        </pc:spChg>
        <pc:spChg chg="add del">
          <ac:chgData name="Ambily Treesa Varghese" userId="d8e3554c-2f05-4950-b78f-4d8d71aca1b6" providerId="ADAL" clId="{2B1F9169-A3E9-4FD3-8FEC-E84847B803CB}" dt="2023-03-24T04:23:48.292" v="351" actId="26606"/>
          <ac:spMkLst>
            <pc:docMk/>
            <pc:sldMk cId="3002715620" sldId="270"/>
            <ac:spMk id="113" creationId="{8FC9BE17-9A7B-462D-AE50-3D8777387304}"/>
          </ac:spMkLst>
        </pc:spChg>
        <pc:spChg chg="add del">
          <ac:chgData name="Ambily Treesa Varghese" userId="d8e3554c-2f05-4950-b78f-4d8d71aca1b6" providerId="ADAL" clId="{2B1F9169-A3E9-4FD3-8FEC-E84847B803CB}" dt="2023-03-24T04:23:48.292" v="351" actId="26606"/>
          <ac:spMkLst>
            <pc:docMk/>
            <pc:sldMk cId="3002715620" sldId="270"/>
            <ac:spMk id="114" creationId="{3EBE8569-6AEC-4B8C-8D53-2DE337CDBA65}"/>
          </ac:spMkLst>
        </pc:spChg>
        <pc:spChg chg="add del">
          <ac:chgData name="Ambily Treesa Varghese" userId="d8e3554c-2f05-4950-b78f-4d8d71aca1b6" providerId="ADAL" clId="{2B1F9169-A3E9-4FD3-8FEC-E84847B803CB}" dt="2023-03-24T04:23:48.292" v="351" actId="26606"/>
          <ac:spMkLst>
            <pc:docMk/>
            <pc:sldMk cId="3002715620" sldId="270"/>
            <ac:spMk id="115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23:48.292" v="351" actId="26606"/>
          <ac:spMkLst>
            <pc:docMk/>
            <pc:sldMk cId="3002715620" sldId="270"/>
            <ac:spMk id="116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23:52.436" v="353" actId="26606"/>
          <ac:spMkLst>
            <pc:docMk/>
            <pc:sldMk cId="3002715620" sldId="270"/>
            <ac:spMk id="118" creationId="{3AFE8227-C443-417B-BA91-520EB1EF4559}"/>
          </ac:spMkLst>
        </pc:spChg>
        <pc:spChg chg="add del">
          <ac:chgData name="Ambily Treesa Varghese" userId="d8e3554c-2f05-4950-b78f-4d8d71aca1b6" providerId="ADAL" clId="{2B1F9169-A3E9-4FD3-8FEC-E84847B803CB}" dt="2023-03-24T04:23:52.436" v="353" actId="26606"/>
          <ac:spMkLst>
            <pc:docMk/>
            <pc:sldMk cId="3002715620" sldId="270"/>
            <ac:spMk id="119" creationId="{907741FC-B544-4A6E-B831-6789D042333D}"/>
          </ac:spMkLst>
        </pc:spChg>
        <pc:spChg chg="add del">
          <ac:chgData name="Ambily Treesa Varghese" userId="d8e3554c-2f05-4950-b78f-4d8d71aca1b6" providerId="ADAL" clId="{2B1F9169-A3E9-4FD3-8FEC-E84847B803CB}" dt="2023-03-24T04:23:52.436" v="353" actId="26606"/>
          <ac:spMkLst>
            <pc:docMk/>
            <pc:sldMk cId="3002715620" sldId="270"/>
            <ac:spMk id="120" creationId="{3F0BE7ED-7814-4273-B18A-F26CC0380380}"/>
          </ac:spMkLst>
        </pc:spChg>
        <pc:spChg chg="add del">
          <ac:chgData name="Ambily Treesa Varghese" userId="d8e3554c-2f05-4950-b78f-4d8d71aca1b6" providerId="ADAL" clId="{2B1F9169-A3E9-4FD3-8FEC-E84847B803CB}" dt="2023-03-24T04:23:54.207" v="355" actId="26606"/>
          <ac:spMkLst>
            <pc:docMk/>
            <pc:sldMk cId="3002715620" sldId="270"/>
            <ac:spMk id="122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4T04:23:54.207" v="355" actId="26606"/>
          <ac:spMkLst>
            <pc:docMk/>
            <pc:sldMk cId="3002715620" sldId="270"/>
            <ac:spMk id="123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4T04:24:05.342" v="357" actId="26606"/>
          <ac:spMkLst>
            <pc:docMk/>
            <pc:sldMk cId="3002715620" sldId="270"/>
            <ac:spMk id="125" creationId="{375B19E4-0108-41C4-8DB1-11BAE0B49D9B}"/>
          </ac:spMkLst>
        </pc:spChg>
        <pc:spChg chg="add del">
          <ac:chgData name="Ambily Treesa Varghese" userId="d8e3554c-2f05-4950-b78f-4d8d71aca1b6" providerId="ADAL" clId="{2B1F9169-A3E9-4FD3-8FEC-E84847B803CB}" dt="2023-03-24T04:24:05.342" v="357" actId="26606"/>
          <ac:spMkLst>
            <pc:docMk/>
            <pc:sldMk cId="3002715620" sldId="270"/>
            <ac:spMk id="127" creationId="{9DD005C1-8C51-42D6-9BEE-B9B83849743D}"/>
          </ac:spMkLst>
        </pc:spChg>
        <pc:spChg chg="add del">
          <ac:chgData name="Ambily Treesa Varghese" userId="d8e3554c-2f05-4950-b78f-4d8d71aca1b6" providerId="ADAL" clId="{2B1F9169-A3E9-4FD3-8FEC-E84847B803CB}" dt="2023-03-24T04:24:08.472" v="359" actId="26606"/>
          <ac:spMkLst>
            <pc:docMk/>
            <pc:sldMk cId="3002715620" sldId="270"/>
            <ac:spMk id="129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24:08.472" v="359" actId="26606"/>
          <ac:spMkLst>
            <pc:docMk/>
            <pc:sldMk cId="3002715620" sldId="270"/>
            <ac:spMk id="130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24:08.472" v="359" actId="26606"/>
          <ac:spMkLst>
            <pc:docMk/>
            <pc:sldMk cId="3002715620" sldId="270"/>
            <ac:spMk id="131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24:08.472" v="359" actId="26606"/>
          <ac:spMkLst>
            <pc:docMk/>
            <pc:sldMk cId="3002715620" sldId="270"/>
            <ac:spMk id="132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24:13.865" v="361" actId="26606"/>
          <ac:spMkLst>
            <pc:docMk/>
            <pc:sldMk cId="3002715620" sldId="270"/>
            <ac:spMk id="134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24:13.865" v="361" actId="26606"/>
          <ac:spMkLst>
            <pc:docMk/>
            <pc:sldMk cId="3002715620" sldId="270"/>
            <ac:spMk id="135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24:13.865" v="361" actId="26606"/>
          <ac:spMkLst>
            <pc:docMk/>
            <pc:sldMk cId="3002715620" sldId="270"/>
            <ac:spMk id="136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24:13.865" v="361" actId="26606"/>
          <ac:spMkLst>
            <pc:docMk/>
            <pc:sldMk cId="3002715620" sldId="270"/>
            <ac:spMk id="137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24:14.918" v="363" actId="26606"/>
          <ac:spMkLst>
            <pc:docMk/>
            <pc:sldMk cId="3002715620" sldId="270"/>
            <ac:spMk id="140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24:14.918" v="363" actId="26606"/>
          <ac:spMkLst>
            <pc:docMk/>
            <pc:sldMk cId="3002715620" sldId="270"/>
            <ac:spMk id="141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24:14.918" v="363" actId="26606"/>
          <ac:spMkLst>
            <pc:docMk/>
            <pc:sldMk cId="3002715620" sldId="270"/>
            <ac:spMk id="142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24:14.918" v="363" actId="26606"/>
          <ac:spMkLst>
            <pc:docMk/>
            <pc:sldMk cId="3002715620" sldId="270"/>
            <ac:spMk id="143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24:22.513" v="365" actId="26606"/>
          <ac:spMkLst>
            <pc:docMk/>
            <pc:sldMk cId="3002715620" sldId="270"/>
            <ac:spMk id="146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24:22.513" v="365" actId="26606"/>
          <ac:spMkLst>
            <pc:docMk/>
            <pc:sldMk cId="3002715620" sldId="270"/>
            <ac:spMk id="147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24:22.513" v="365" actId="26606"/>
          <ac:spMkLst>
            <pc:docMk/>
            <pc:sldMk cId="3002715620" sldId="270"/>
            <ac:spMk id="148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24:22.513" v="365" actId="26606"/>
          <ac:spMkLst>
            <pc:docMk/>
            <pc:sldMk cId="3002715620" sldId="270"/>
            <ac:spMk id="149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24:50.539" v="367" actId="26606"/>
          <ac:spMkLst>
            <pc:docMk/>
            <pc:sldMk cId="3002715620" sldId="270"/>
            <ac:spMk id="152" creationId="{E8A8EAB8-D2FF-444D-B34B-7D32F106AD0E}"/>
          </ac:spMkLst>
        </pc:spChg>
        <pc:spChg chg="add del">
          <ac:chgData name="Ambily Treesa Varghese" userId="d8e3554c-2f05-4950-b78f-4d8d71aca1b6" providerId="ADAL" clId="{2B1F9169-A3E9-4FD3-8FEC-E84847B803CB}" dt="2023-03-24T04:24:50.539" v="367" actId="26606"/>
          <ac:spMkLst>
            <pc:docMk/>
            <pc:sldMk cId="3002715620" sldId="270"/>
            <ac:spMk id="153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04:24:50.539" v="367" actId="26606"/>
          <ac:spMkLst>
            <pc:docMk/>
            <pc:sldMk cId="3002715620" sldId="270"/>
            <ac:spMk id="154" creationId="{9DD005C1-8C51-42D6-9BEE-B9B83849743D}"/>
          </ac:spMkLst>
        </pc:spChg>
        <pc:spChg chg="add del">
          <ac:chgData name="Ambily Treesa Varghese" userId="d8e3554c-2f05-4950-b78f-4d8d71aca1b6" providerId="ADAL" clId="{2B1F9169-A3E9-4FD3-8FEC-E84847B803CB}" dt="2023-03-24T04:24:50.539" v="367" actId="26606"/>
          <ac:spMkLst>
            <pc:docMk/>
            <pc:sldMk cId="3002715620" sldId="270"/>
            <ac:spMk id="155" creationId="{C61F2F60-14E3-4196-B7CE-175E46F04481}"/>
          </ac:spMkLst>
        </pc:spChg>
        <pc:spChg chg="add del">
          <ac:chgData name="Ambily Treesa Varghese" userId="d8e3554c-2f05-4950-b78f-4d8d71aca1b6" providerId="ADAL" clId="{2B1F9169-A3E9-4FD3-8FEC-E84847B803CB}" dt="2023-03-24T04:25:00.184" v="369" actId="26606"/>
          <ac:spMkLst>
            <pc:docMk/>
            <pc:sldMk cId="3002715620" sldId="270"/>
            <ac:spMk id="157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25:00.184" v="369" actId="26606"/>
          <ac:spMkLst>
            <pc:docMk/>
            <pc:sldMk cId="3002715620" sldId="270"/>
            <ac:spMk id="158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25:00.184" v="369" actId="26606"/>
          <ac:spMkLst>
            <pc:docMk/>
            <pc:sldMk cId="3002715620" sldId="270"/>
            <ac:spMk id="159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25:00.184" v="369" actId="26606"/>
          <ac:spMkLst>
            <pc:docMk/>
            <pc:sldMk cId="3002715620" sldId="270"/>
            <ac:spMk id="160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29:18.885" v="432" actId="26606"/>
          <ac:spMkLst>
            <pc:docMk/>
            <pc:sldMk cId="3002715620" sldId="270"/>
            <ac:spMk id="163" creationId="{375B19E4-0108-41C4-8DB1-11BAE0B49D9B}"/>
          </ac:spMkLst>
        </pc:spChg>
        <pc:spChg chg="add del mod">
          <ac:chgData name="Ambily Treesa Varghese" userId="d8e3554c-2f05-4950-b78f-4d8d71aca1b6" providerId="ADAL" clId="{2B1F9169-A3E9-4FD3-8FEC-E84847B803CB}" dt="2023-03-24T04:33:01.151" v="467" actId="26606"/>
          <ac:spMkLst>
            <pc:docMk/>
            <pc:sldMk cId="3002715620" sldId="270"/>
            <ac:spMk id="165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04:29:18.885" v="432" actId="26606"/>
          <ac:spMkLst>
            <pc:docMk/>
            <pc:sldMk cId="3002715620" sldId="270"/>
            <ac:spMk id="166" creationId="{9DD005C1-8C51-42D6-9BEE-B9B83849743D}"/>
          </ac:spMkLst>
        </pc:spChg>
        <pc:spChg chg="add del">
          <ac:chgData name="Ambily Treesa Varghese" userId="d8e3554c-2f05-4950-b78f-4d8d71aca1b6" providerId="ADAL" clId="{2B1F9169-A3E9-4FD3-8FEC-E84847B803CB}" dt="2023-03-24T04:29:48.406" v="435" actId="26606"/>
          <ac:spMkLst>
            <pc:docMk/>
            <pc:sldMk cId="3002715620" sldId="270"/>
            <ac:spMk id="171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29:48.406" v="435" actId="26606"/>
          <ac:spMkLst>
            <pc:docMk/>
            <pc:sldMk cId="3002715620" sldId="270"/>
            <ac:spMk id="173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29:48.406" v="435" actId="26606"/>
          <ac:spMkLst>
            <pc:docMk/>
            <pc:sldMk cId="3002715620" sldId="270"/>
            <ac:spMk id="175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29:48.406" v="435" actId="26606"/>
          <ac:spMkLst>
            <pc:docMk/>
            <pc:sldMk cId="3002715620" sldId="270"/>
            <ac:spMk id="177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29:48.406" v="434" actId="26606"/>
          <ac:spMkLst>
            <pc:docMk/>
            <pc:sldMk cId="3002715620" sldId="270"/>
            <ac:spMk id="182" creationId="{33E0EBB7-3EDF-4FFC-906D-3BCD31A72FFE}"/>
          </ac:spMkLst>
        </pc:spChg>
        <pc:spChg chg="add del">
          <ac:chgData name="Ambily Treesa Varghese" userId="d8e3554c-2f05-4950-b78f-4d8d71aca1b6" providerId="ADAL" clId="{2B1F9169-A3E9-4FD3-8FEC-E84847B803CB}" dt="2023-03-24T04:29:48.406" v="434" actId="26606"/>
          <ac:spMkLst>
            <pc:docMk/>
            <pc:sldMk cId="3002715620" sldId="270"/>
            <ac:spMk id="184" creationId="{F25F397F-5BF8-43B6-8679-E2C8E2ABFC6D}"/>
          </ac:spMkLst>
        </pc:spChg>
        <pc:spChg chg="add del">
          <ac:chgData name="Ambily Treesa Varghese" userId="d8e3554c-2f05-4950-b78f-4d8d71aca1b6" providerId="ADAL" clId="{2B1F9169-A3E9-4FD3-8FEC-E84847B803CB}" dt="2023-03-24T04:30:34.064" v="438" actId="26606"/>
          <ac:spMkLst>
            <pc:docMk/>
            <pc:sldMk cId="3002715620" sldId="270"/>
            <ac:spMk id="186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30:34.064" v="438" actId="26606"/>
          <ac:spMkLst>
            <pc:docMk/>
            <pc:sldMk cId="3002715620" sldId="270"/>
            <ac:spMk id="187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30:34.064" v="438" actId="26606"/>
          <ac:spMkLst>
            <pc:docMk/>
            <pc:sldMk cId="3002715620" sldId="270"/>
            <ac:spMk id="188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30:34.064" v="438" actId="26606"/>
          <ac:spMkLst>
            <pc:docMk/>
            <pc:sldMk cId="3002715620" sldId="270"/>
            <ac:spMk id="189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30:34.059" v="437" actId="26606"/>
          <ac:spMkLst>
            <pc:docMk/>
            <pc:sldMk cId="3002715620" sldId="270"/>
            <ac:spMk id="194" creationId="{9CE0A68D-28EF-49D9-B84B-5DAB38714976}"/>
          </ac:spMkLst>
        </pc:spChg>
        <pc:spChg chg="add del">
          <ac:chgData name="Ambily Treesa Varghese" userId="d8e3554c-2f05-4950-b78f-4d8d71aca1b6" providerId="ADAL" clId="{2B1F9169-A3E9-4FD3-8FEC-E84847B803CB}" dt="2023-03-24T04:30:34.059" v="437" actId="26606"/>
          <ac:spMkLst>
            <pc:docMk/>
            <pc:sldMk cId="3002715620" sldId="270"/>
            <ac:spMk id="196" creationId="{1FA0C3DC-24DE-44E3-9D41-CAA5F3B20751}"/>
          </ac:spMkLst>
        </pc:spChg>
        <pc:spChg chg="add del">
          <ac:chgData name="Ambily Treesa Varghese" userId="d8e3554c-2f05-4950-b78f-4d8d71aca1b6" providerId="ADAL" clId="{2B1F9169-A3E9-4FD3-8FEC-E84847B803CB}" dt="2023-03-24T04:33:01.151" v="467" actId="26606"/>
          <ac:spMkLst>
            <pc:docMk/>
            <pc:sldMk cId="3002715620" sldId="270"/>
            <ac:spMk id="199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04:33:01.151" v="467" actId="26606"/>
          <ac:spMkLst>
            <pc:docMk/>
            <pc:sldMk cId="3002715620" sldId="270"/>
            <ac:spMk id="200" creationId="{CAEBFCD5-5356-4326-8D39-8235A46CD7B2}"/>
          </ac:spMkLst>
        </pc:spChg>
        <pc:spChg chg="add del">
          <ac:chgData name="Ambily Treesa Varghese" userId="d8e3554c-2f05-4950-b78f-4d8d71aca1b6" providerId="ADAL" clId="{2B1F9169-A3E9-4FD3-8FEC-E84847B803CB}" dt="2023-03-24T04:32:43.658" v="440" actId="26606"/>
          <ac:spMkLst>
            <pc:docMk/>
            <pc:sldMk cId="3002715620" sldId="270"/>
            <ac:spMk id="235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04:32:45.393" v="444" actId="26606"/>
          <ac:spMkLst>
            <pc:docMk/>
            <pc:sldMk cId="3002715620" sldId="270"/>
            <ac:spMk id="239" creationId="{2711A8FB-68FC-45FC-B01E-38F809E2D439}"/>
          </ac:spMkLst>
        </pc:spChg>
        <pc:spChg chg="add del">
          <ac:chgData name="Ambily Treesa Varghese" userId="d8e3554c-2f05-4950-b78f-4d8d71aca1b6" providerId="ADAL" clId="{2B1F9169-A3E9-4FD3-8FEC-E84847B803CB}" dt="2023-03-24T04:32:49.545" v="452" actId="26606"/>
          <ac:spMkLst>
            <pc:docMk/>
            <pc:sldMk cId="3002715620" sldId="270"/>
            <ac:spMk id="243" creationId="{D11AD2AD-0BA0-4DD3-8EEA-84686A0E718C}"/>
          </ac:spMkLst>
        </pc:spChg>
        <pc:spChg chg="add del">
          <ac:chgData name="Ambily Treesa Varghese" userId="d8e3554c-2f05-4950-b78f-4d8d71aca1b6" providerId="ADAL" clId="{2B1F9169-A3E9-4FD3-8FEC-E84847B803CB}" dt="2023-03-24T04:32:45.044" v="442" actId="26606"/>
          <ac:spMkLst>
            <pc:docMk/>
            <pc:sldMk cId="3002715620" sldId="270"/>
            <ac:spMk id="248" creationId="{04812C46-200A-4DEB-A05E-3ED6C68C2387}"/>
          </ac:spMkLst>
        </pc:spChg>
        <pc:spChg chg="add del">
          <ac:chgData name="Ambily Treesa Varghese" userId="d8e3554c-2f05-4950-b78f-4d8d71aca1b6" providerId="ADAL" clId="{2B1F9169-A3E9-4FD3-8FEC-E84847B803CB}" dt="2023-03-24T04:32:45.044" v="442" actId="26606"/>
          <ac:spMkLst>
            <pc:docMk/>
            <pc:sldMk cId="3002715620" sldId="270"/>
            <ac:spMk id="249" creationId="{D1EA859B-E555-4109-94F3-6700E046E008}"/>
          </ac:spMkLst>
        </pc:spChg>
        <pc:spChg chg="add del">
          <ac:chgData name="Ambily Treesa Varghese" userId="d8e3554c-2f05-4950-b78f-4d8d71aca1b6" providerId="ADAL" clId="{2B1F9169-A3E9-4FD3-8FEC-E84847B803CB}" dt="2023-03-24T04:32:45.393" v="444" actId="26606"/>
          <ac:spMkLst>
            <pc:docMk/>
            <pc:sldMk cId="3002715620" sldId="270"/>
            <ac:spMk id="251" creationId="{1ECAB1E8-8195-4748-BE71-FF806D86892E}"/>
          </ac:spMkLst>
        </pc:spChg>
        <pc:spChg chg="add del">
          <ac:chgData name="Ambily Treesa Varghese" userId="d8e3554c-2f05-4950-b78f-4d8d71aca1b6" providerId="ADAL" clId="{2B1F9169-A3E9-4FD3-8FEC-E84847B803CB}" dt="2023-03-24T04:32:45.393" v="444" actId="26606"/>
          <ac:spMkLst>
            <pc:docMk/>
            <pc:sldMk cId="3002715620" sldId="270"/>
            <ac:spMk id="252" creationId="{57F6BDD4-E066-4008-8011-6CC31AEB4556}"/>
          </ac:spMkLst>
        </pc:spChg>
        <pc:spChg chg="add del">
          <ac:chgData name="Ambily Treesa Varghese" userId="d8e3554c-2f05-4950-b78f-4d8d71aca1b6" providerId="ADAL" clId="{2B1F9169-A3E9-4FD3-8FEC-E84847B803CB}" dt="2023-03-24T04:32:45.393" v="444" actId="26606"/>
          <ac:spMkLst>
            <pc:docMk/>
            <pc:sldMk cId="3002715620" sldId="270"/>
            <ac:spMk id="253" creationId="{2A865FE3-5FC9-4049-87CF-30019C46C0F5}"/>
          </ac:spMkLst>
        </pc:spChg>
        <pc:spChg chg="add del">
          <ac:chgData name="Ambily Treesa Varghese" userId="d8e3554c-2f05-4950-b78f-4d8d71aca1b6" providerId="ADAL" clId="{2B1F9169-A3E9-4FD3-8FEC-E84847B803CB}" dt="2023-03-24T04:32:46.592" v="446" actId="26606"/>
          <ac:spMkLst>
            <pc:docMk/>
            <pc:sldMk cId="3002715620" sldId="270"/>
            <ac:spMk id="255" creationId="{E8A8EAB8-D2FF-444D-B34B-7D32F106AD0E}"/>
          </ac:spMkLst>
        </pc:spChg>
        <pc:spChg chg="add del">
          <ac:chgData name="Ambily Treesa Varghese" userId="d8e3554c-2f05-4950-b78f-4d8d71aca1b6" providerId="ADAL" clId="{2B1F9169-A3E9-4FD3-8FEC-E84847B803CB}" dt="2023-03-24T04:32:47.722" v="448" actId="26606"/>
          <ac:spMkLst>
            <pc:docMk/>
            <pc:sldMk cId="3002715620" sldId="270"/>
            <ac:spMk id="259" creationId="{C5E6CFF1-2F42-4E10-9A97-F116F46F53FE}"/>
          </ac:spMkLst>
        </pc:spChg>
        <pc:spChg chg="add del">
          <ac:chgData name="Ambily Treesa Varghese" userId="d8e3554c-2f05-4950-b78f-4d8d71aca1b6" providerId="ADAL" clId="{2B1F9169-A3E9-4FD3-8FEC-E84847B803CB}" dt="2023-03-24T04:32:48.337" v="450" actId="26606"/>
          <ac:spMkLst>
            <pc:docMk/>
            <pc:sldMk cId="3002715620" sldId="270"/>
            <ac:spMk id="262" creationId="{33E0EBB7-3EDF-4FFC-906D-3BCD31A72FFE}"/>
          </ac:spMkLst>
        </pc:spChg>
        <pc:spChg chg="add del">
          <ac:chgData name="Ambily Treesa Varghese" userId="d8e3554c-2f05-4950-b78f-4d8d71aca1b6" providerId="ADAL" clId="{2B1F9169-A3E9-4FD3-8FEC-E84847B803CB}" dt="2023-03-24T04:32:48.337" v="450" actId="26606"/>
          <ac:spMkLst>
            <pc:docMk/>
            <pc:sldMk cId="3002715620" sldId="270"/>
            <ac:spMk id="263" creationId="{F25F397F-5BF8-43B6-8679-E2C8E2ABFC6D}"/>
          </ac:spMkLst>
        </pc:spChg>
        <pc:spChg chg="add del">
          <ac:chgData name="Ambily Treesa Varghese" userId="d8e3554c-2f05-4950-b78f-4d8d71aca1b6" providerId="ADAL" clId="{2B1F9169-A3E9-4FD3-8FEC-E84847B803CB}" dt="2023-03-24T04:32:49.545" v="452" actId="26606"/>
          <ac:spMkLst>
            <pc:docMk/>
            <pc:sldMk cId="3002715620" sldId="270"/>
            <ac:spMk id="265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04:32:49.545" v="452" actId="26606"/>
          <ac:spMkLst>
            <pc:docMk/>
            <pc:sldMk cId="3002715620" sldId="270"/>
            <ac:spMk id="266" creationId="{3C1D1FA3-6212-4B97-9B1E-C7F81247C2B9}"/>
          </ac:spMkLst>
        </pc:spChg>
        <pc:spChg chg="add del">
          <ac:chgData name="Ambily Treesa Varghese" userId="d8e3554c-2f05-4950-b78f-4d8d71aca1b6" providerId="ADAL" clId="{2B1F9169-A3E9-4FD3-8FEC-E84847B803CB}" dt="2023-03-24T04:32:49.545" v="452" actId="26606"/>
          <ac:spMkLst>
            <pc:docMk/>
            <pc:sldMk cId="3002715620" sldId="270"/>
            <ac:spMk id="267" creationId="{11C51958-04D4-4687-95A2-95DCDCF47464}"/>
          </ac:spMkLst>
        </pc:spChg>
        <pc:spChg chg="add del">
          <ac:chgData name="Ambily Treesa Varghese" userId="d8e3554c-2f05-4950-b78f-4d8d71aca1b6" providerId="ADAL" clId="{2B1F9169-A3E9-4FD3-8FEC-E84847B803CB}" dt="2023-03-24T04:32:49.545" v="452" actId="26606"/>
          <ac:spMkLst>
            <pc:docMk/>
            <pc:sldMk cId="3002715620" sldId="270"/>
            <ac:spMk id="268" creationId="{79AFCB35-9C04-4524-A0B1-57FF6865D013}"/>
          </ac:spMkLst>
        </pc:spChg>
        <pc:spChg chg="add del">
          <ac:chgData name="Ambily Treesa Varghese" userId="d8e3554c-2f05-4950-b78f-4d8d71aca1b6" providerId="ADAL" clId="{2B1F9169-A3E9-4FD3-8FEC-E84847B803CB}" dt="2023-03-24T04:32:50.783" v="454" actId="26606"/>
          <ac:spMkLst>
            <pc:docMk/>
            <pc:sldMk cId="3002715620" sldId="270"/>
            <ac:spMk id="272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04:32:50.783" v="454" actId="26606"/>
          <ac:spMkLst>
            <pc:docMk/>
            <pc:sldMk cId="3002715620" sldId="270"/>
            <ac:spMk id="276" creationId="{CAEBFCD5-5356-4326-8D39-8235A46CD7B2}"/>
          </ac:spMkLst>
        </pc:spChg>
        <pc:spChg chg="add del">
          <ac:chgData name="Ambily Treesa Varghese" userId="d8e3554c-2f05-4950-b78f-4d8d71aca1b6" providerId="ADAL" clId="{2B1F9169-A3E9-4FD3-8FEC-E84847B803CB}" dt="2023-03-24T04:32:51.287" v="456" actId="26606"/>
          <ac:spMkLst>
            <pc:docMk/>
            <pc:sldMk cId="3002715620" sldId="270"/>
            <ac:spMk id="306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04:32:51.287" v="456" actId="26606"/>
          <ac:spMkLst>
            <pc:docMk/>
            <pc:sldMk cId="3002715620" sldId="270"/>
            <ac:spMk id="310" creationId="{CAEBFCD5-5356-4326-8D39-8235A46CD7B2}"/>
          </ac:spMkLst>
        </pc:spChg>
        <pc:spChg chg="add del">
          <ac:chgData name="Ambily Treesa Varghese" userId="d8e3554c-2f05-4950-b78f-4d8d71aca1b6" providerId="ADAL" clId="{2B1F9169-A3E9-4FD3-8FEC-E84847B803CB}" dt="2023-03-24T04:32:52.313" v="458" actId="26606"/>
          <ac:spMkLst>
            <pc:docMk/>
            <pc:sldMk cId="3002715620" sldId="270"/>
            <ac:spMk id="341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04:32:52.313" v="458" actId="26606"/>
          <ac:spMkLst>
            <pc:docMk/>
            <pc:sldMk cId="3002715620" sldId="270"/>
            <ac:spMk id="345" creationId="{CAEBFCD5-5356-4326-8D39-8235A46CD7B2}"/>
          </ac:spMkLst>
        </pc:spChg>
        <pc:spChg chg="add del">
          <ac:chgData name="Ambily Treesa Varghese" userId="d8e3554c-2f05-4950-b78f-4d8d71aca1b6" providerId="ADAL" clId="{2B1F9169-A3E9-4FD3-8FEC-E84847B803CB}" dt="2023-03-24T04:32:56.396" v="460" actId="26606"/>
          <ac:spMkLst>
            <pc:docMk/>
            <pc:sldMk cId="3002715620" sldId="270"/>
            <ac:spMk id="376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04:32:56.396" v="460" actId="26606"/>
          <ac:spMkLst>
            <pc:docMk/>
            <pc:sldMk cId="3002715620" sldId="270"/>
            <ac:spMk id="380" creationId="{CAEBFCD5-5356-4326-8D39-8235A46CD7B2}"/>
          </ac:spMkLst>
        </pc:spChg>
        <pc:spChg chg="add del">
          <ac:chgData name="Ambily Treesa Varghese" userId="d8e3554c-2f05-4950-b78f-4d8d71aca1b6" providerId="ADAL" clId="{2B1F9169-A3E9-4FD3-8FEC-E84847B803CB}" dt="2023-03-24T04:32:58.255" v="462" actId="26606"/>
          <ac:spMkLst>
            <pc:docMk/>
            <pc:sldMk cId="3002715620" sldId="270"/>
            <ac:spMk id="411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04:32:58.255" v="462" actId="26606"/>
          <ac:spMkLst>
            <pc:docMk/>
            <pc:sldMk cId="3002715620" sldId="270"/>
            <ac:spMk id="412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04:32:58.255" v="462" actId="26606"/>
          <ac:spMkLst>
            <pc:docMk/>
            <pc:sldMk cId="3002715620" sldId="270"/>
            <ac:spMk id="413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04:32:58.255" v="462" actId="26606"/>
          <ac:spMkLst>
            <pc:docMk/>
            <pc:sldMk cId="3002715620" sldId="270"/>
            <ac:spMk id="414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04:32:58.255" v="462" actId="26606"/>
          <ac:spMkLst>
            <pc:docMk/>
            <pc:sldMk cId="3002715620" sldId="270"/>
            <ac:spMk id="415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04:32:59.404" v="464" actId="26606"/>
          <ac:spMkLst>
            <pc:docMk/>
            <pc:sldMk cId="3002715620" sldId="270"/>
            <ac:spMk id="417" creationId="{9228552E-C8B1-4A80-8448-0787CE0FC704}"/>
          </ac:spMkLst>
        </pc:spChg>
        <pc:spChg chg="add del">
          <ac:chgData name="Ambily Treesa Varghese" userId="d8e3554c-2f05-4950-b78f-4d8d71aca1b6" providerId="ADAL" clId="{2B1F9169-A3E9-4FD3-8FEC-E84847B803CB}" dt="2023-03-24T04:32:59.404" v="464" actId="26606"/>
          <ac:spMkLst>
            <pc:docMk/>
            <pc:sldMk cId="3002715620" sldId="270"/>
            <ac:spMk id="418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04:33:01.132" v="466" actId="26606"/>
          <ac:spMkLst>
            <pc:docMk/>
            <pc:sldMk cId="3002715620" sldId="270"/>
            <ac:spMk id="420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04:33:01.132" v="466" actId="26606"/>
          <ac:spMkLst>
            <pc:docMk/>
            <pc:sldMk cId="3002715620" sldId="270"/>
            <ac:spMk id="423" creationId="{D9FE21DE-050D-4E27-A007-AAE4EF8427F1}"/>
          </ac:spMkLst>
        </pc:spChg>
        <pc:spChg chg="add del">
          <ac:chgData name="Ambily Treesa Varghese" userId="d8e3554c-2f05-4950-b78f-4d8d71aca1b6" providerId="ADAL" clId="{2B1F9169-A3E9-4FD3-8FEC-E84847B803CB}" dt="2023-03-24T04:33:01.132" v="466" actId="26606"/>
          <ac:spMkLst>
            <pc:docMk/>
            <pc:sldMk cId="3002715620" sldId="270"/>
            <ac:spMk id="424" creationId="{77EF10EC-D135-4F55-A642-AFA283DD9640}"/>
          </ac:spMkLst>
        </pc:spChg>
        <pc:spChg chg="add del">
          <ac:chgData name="Ambily Treesa Varghese" userId="d8e3554c-2f05-4950-b78f-4d8d71aca1b6" providerId="ADAL" clId="{2B1F9169-A3E9-4FD3-8FEC-E84847B803CB}" dt="2023-03-24T04:33:01.132" v="466" actId="26606"/>
          <ac:spMkLst>
            <pc:docMk/>
            <pc:sldMk cId="3002715620" sldId="270"/>
            <ac:spMk id="434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5T00:45:16.763" v="3948" actId="26606"/>
          <ac:spMkLst>
            <pc:docMk/>
            <pc:sldMk cId="3002715620" sldId="270"/>
            <ac:spMk id="436" creationId="{9228552E-C8B1-4A80-8448-0787CE0FC704}"/>
          </ac:spMkLst>
        </pc:spChg>
        <pc:spChg chg="add mod">
          <ac:chgData name="Ambily Treesa Varghese" userId="d8e3554c-2f05-4950-b78f-4d8d71aca1b6" providerId="ADAL" clId="{2B1F9169-A3E9-4FD3-8FEC-E84847B803CB}" dt="2023-03-25T00:14:13.602" v="3789" actId="20577"/>
          <ac:spMkLst>
            <pc:docMk/>
            <pc:sldMk cId="3002715620" sldId="270"/>
            <ac:spMk id="437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5T00:53:45.166" v="3962" actId="26606"/>
          <ac:spMkLst>
            <pc:docMk/>
            <pc:sldMk cId="3002715620" sldId="270"/>
            <ac:spMk id="442" creationId="{9CE0A68D-28EF-49D9-B84B-5DAB38714976}"/>
          </ac:spMkLst>
        </pc:spChg>
        <pc:spChg chg="add del">
          <ac:chgData name="Ambily Treesa Varghese" userId="d8e3554c-2f05-4950-b78f-4d8d71aca1b6" providerId="ADAL" clId="{2B1F9169-A3E9-4FD3-8FEC-E84847B803CB}" dt="2023-03-25T00:53:45.166" v="3962" actId="26606"/>
          <ac:spMkLst>
            <pc:docMk/>
            <pc:sldMk cId="3002715620" sldId="270"/>
            <ac:spMk id="444" creationId="{1FA0C3DC-24DE-44E3-9D41-CAA5F3B20751}"/>
          </ac:spMkLst>
        </pc:spChg>
        <pc:spChg chg="add del">
          <ac:chgData name="Ambily Treesa Varghese" userId="d8e3554c-2f05-4950-b78f-4d8d71aca1b6" providerId="ADAL" clId="{2B1F9169-A3E9-4FD3-8FEC-E84847B803CB}" dt="2023-03-25T00:53:31.713" v="3955" actId="26606"/>
          <ac:spMkLst>
            <pc:docMk/>
            <pc:sldMk cId="3002715620" sldId="270"/>
            <ac:spMk id="449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5T00:53:31.713" v="3955" actId="26606"/>
          <ac:spMkLst>
            <pc:docMk/>
            <pc:sldMk cId="3002715620" sldId="270"/>
            <ac:spMk id="451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5T00:53:31.713" v="3955" actId="26606"/>
          <ac:spMkLst>
            <pc:docMk/>
            <pc:sldMk cId="3002715620" sldId="270"/>
            <ac:spMk id="453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5T00:53:31.713" v="3955" actId="26606"/>
          <ac:spMkLst>
            <pc:docMk/>
            <pc:sldMk cId="3002715620" sldId="270"/>
            <ac:spMk id="455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5T00:53:41.626" v="3957" actId="26606"/>
          <ac:spMkLst>
            <pc:docMk/>
            <pc:sldMk cId="3002715620" sldId="270"/>
            <ac:spMk id="457" creationId="{8181FC64-B306-4821-98E2-780662EFC486}"/>
          </ac:spMkLst>
        </pc:spChg>
        <pc:spChg chg="add del">
          <ac:chgData name="Ambily Treesa Varghese" userId="d8e3554c-2f05-4950-b78f-4d8d71aca1b6" providerId="ADAL" clId="{2B1F9169-A3E9-4FD3-8FEC-E84847B803CB}" dt="2023-03-25T00:53:41.626" v="3957" actId="26606"/>
          <ac:spMkLst>
            <pc:docMk/>
            <pc:sldMk cId="3002715620" sldId="270"/>
            <ac:spMk id="458" creationId="{5871FC61-DD4E-47D4-81FD-8A7E7D12B371}"/>
          </ac:spMkLst>
        </pc:spChg>
        <pc:spChg chg="add del">
          <ac:chgData name="Ambily Treesa Varghese" userId="d8e3554c-2f05-4950-b78f-4d8d71aca1b6" providerId="ADAL" clId="{2B1F9169-A3E9-4FD3-8FEC-E84847B803CB}" dt="2023-03-25T00:53:41.626" v="3957" actId="26606"/>
          <ac:spMkLst>
            <pc:docMk/>
            <pc:sldMk cId="3002715620" sldId="270"/>
            <ac:spMk id="459" creationId="{F9EC3F91-A75C-4F74-867E-E4C28C13546B}"/>
          </ac:spMkLst>
        </pc:spChg>
        <pc:spChg chg="add del">
          <ac:chgData name="Ambily Treesa Varghese" userId="d8e3554c-2f05-4950-b78f-4d8d71aca1b6" providerId="ADAL" clId="{2B1F9169-A3E9-4FD3-8FEC-E84847B803CB}" dt="2023-03-25T00:53:41.626" v="3957" actId="26606"/>
          <ac:spMkLst>
            <pc:docMk/>
            <pc:sldMk cId="3002715620" sldId="270"/>
            <ac:spMk id="460" creationId="{829A1E2C-5AC8-40FC-99E9-832069D39792}"/>
          </ac:spMkLst>
        </pc:spChg>
        <pc:spChg chg="add del">
          <ac:chgData name="Ambily Treesa Varghese" userId="d8e3554c-2f05-4950-b78f-4d8d71aca1b6" providerId="ADAL" clId="{2B1F9169-A3E9-4FD3-8FEC-E84847B803CB}" dt="2023-03-25T00:53:43.835" v="3959" actId="26606"/>
          <ac:spMkLst>
            <pc:docMk/>
            <pc:sldMk cId="3002715620" sldId="270"/>
            <ac:spMk id="462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5T00:53:43.835" v="3959" actId="26606"/>
          <ac:spMkLst>
            <pc:docMk/>
            <pc:sldMk cId="3002715620" sldId="270"/>
            <ac:spMk id="463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5T00:53:45.158" v="3961" actId="26606"/>
          <ac:spMkLst>
            <pc:docMk/>
            <pc:sldMk cId="3002715620" sldId="270"/>
            <ac:spMk id="465" creationId="{3D5FBB81-B61B-416A-8F5D-A8DDF62530F1}"/>
          </ac:spMkLst>
        </pc:spChg>
        <pc:spChg chg="add del">
          <ac:chgData name="Ambily Treesa Varghese" userId="d8e3554c-2f05-4950-b78f-4d8d71aca1b6" providerId="ADAL" clId="{2B1F9169-A3E9-4FD3-8FEC-E84847B803CB}" dt="2023-03-25T00:53:45.158" v="3961" actId="26606"/>
          <ac:spMkLst>
            <pc:docMk/>
            <pc:sldMk cId="3002715620" sldId="270"/>
            <ac:spMk id="466" creationId="{40C0D7D4-D83D-4C58-87D1-955F0A9173D7}"/>
          </ac:spMkLst>
        </pc:spChg>
        <pc:spChg chg="add del">
          <ac:chgData name="Ambily Treesa Varghese" userId="d8e3554c-2f05-4950-b78f-4d8d71aca1b6" providerId="ADAL" clId="{2B1F9169-A3E9-4FD3-8FEC-E84847B803CB}" dt="2023-03-25T00:53:45.158" v="3961" actId="26606"/>
          <ac:spMkLst>
            <pc:docMk/>
            <pc:sldMk cId="3002715620" sldId="270"/>
            <ac:spMk id="467" creationId="{CA35125A-A1A4-40EB-B5EE-4371BC4DD441}"/>
          </ac:spMkLst>
        </pc:spChg>
        <pc:spChg chg="add del">
          <ac:chgData name="Ambily Treesa Varghese" userId="d8e3554c-2f05-4950-b78f-4d8d71aca1b6" providerId="ADAL" clId="{2B1F9169-A3E9-4FD3-8FEC-E84847B803CB}" dt="2023-03-25T00:53:45.158" v="3961" actId="26606"/>
          <ac:spMkLst>
            <pc:docMk/>
            <pc:sldMk cId="3002715620" sldId="270"/>
            <ac:spMk id="468" creationId="{15F9A324-404E-4C5D-AFF0-C5D0D84182B0}"/>
          </ac:spMkLst>
        </pc:spChg>
        <pc:spChg chg="add">
          <ac:chgData name="Ambily Treesa Varghese" userId="d8e3554c-2f05-4950-b78f-4d8d71aca1b6" providerId="ADAL" clId="{2B1F9169-A3E9-4FD3-8FEC-E84847B803CB}" dt="2023-03-25T00:53:45.166" v="3962" actId="26606"/>
          <ac:spMkLst>
            <pc:docMk/>
            <pc:sldMk cId="3002715620" sldId="270"/>
            <ac:spMk id="470" creationId="{F13C74B1-5B17-4795-BED0-7140497B445A}"/>
          </ac:spMkLst>
        </pc:spChg>
        <pc:spChg chg="add">
          <ac:chgData name="Ambily Treesa Varghese" userId="d8e3554c-2f05-4950-b78f-4d8d71aca1b6" providerId="ADAL" clId="{2B1F9169-A3E9-4FD3-8FEC-E84847B803CB}" dt="2023-03-25T00:53:45.166" v="3962" actId="26606"/>
          <ac:spMkLst>
            <pc:docMk/>
            <pc:sldMk cId="3002715620" sldId="270"/>
            <ac:spMk id="471" creationId="{D4974D33-8DC5-464E-8C6D-BE58F0669C17}"/>
          </ac:spMkLst>
        </pc:spChg>
        <pc:grpChg chg="add del">
          <ac:chgData name="Ambily Treesa Varghese" userId="d8e3554c-2f05-4950-b78f-4d8d71aca1b6" providerId="ADAL" clId="{2B1F9169-A3E9-4FD3-8FEC-E84847B803CB}" dt="2023-03-24T04:33:01.151" v="467" actId="26606"/>
          <ac:grpSpMkLst>
            <pc:docMk/>
            <pc:sldMk cId="3002715620" sldId="270"/>
            <ac:grpSpMk id="201" creationId="{134CC3FF-7AA4-46F4-8B24-2F9383D86DBD}"/>
          </ac:grpSpMkLst>
        </pc:grpChg>
        <pc:grpChg chg="add del">
          <ac:chgData name="Ambily Treesa Varghese" userId="d8e3554c-2f05-4950-b78f-4d8d71aca1b6" providerId="ADAL" clId="{2B1F9169-A3E9-4FD3-8FEC-E84847B803CB}" dt="2023-03-24T04:33:01.151" v="467" actId="26606"/>
          <ac:grpSpMkLst>
            <pc:docMk/>
            <pc:sldMk cId="3002715620" sldId="270"/>
            <ac:grpSpMk id="202" creationId="{5F2AA49C-5AC0-41C7-BFAF-74B8D8293C8F}"/>
          </ac:grpSpMkLst>
        </pc:grpChg>
        <pc:grpChg chg="add del">
          <ac:chgData name="Ambily Treesa Varghese" userId="d8e3554c-2f05-4950-b78f-4d8d71aca1b6" providerId="ADAL" clId="{2B1F9169-A3E9-4FD3-8FEC-E84847B803CB}" dt="2023-03-24T04:33:01.151" v="467" actId="26606"/>
          <ac:grpSpMkLst>
            <pc:docMk/>
            <pc:sldMk cId="3002715620" sldId="270"/>
            <ac:grpSpMk id="217" creationId="{BB32367D-C4F2-49D5-A586-298C7CA821B0}"/>
          </ac:grpSpMkLst>
        </pc:grpChg>
        <pc:grpChg chg="add del">
          <ac:chgData name="Ambily Treesa Varghese" userId="d8e3554c-2f05-4950-b78f-4d8d71aca1b6" providerId="ADAL" clId="{2B1F9169-A3E9-4FD3-8FEC-E84847B803CB}" dt="2023-03-24T04:32:43.658" v="440" actId="26606"/>
          <ac:grpSpMkLst>
            <pc:docMk/>
            <pc:sldMk cId="3002715620" sldId="270"/>
            <ac:grpSpMk id="237" creationId="{B894EFA8-F425-4D19-A94B-445388B31E20}"/>
          </ac:grpSpMkLst>
        </pc:grpChg>
        <pc:grpChg chg="add del">
          <ac:chgData name="Ambily Treesa Varghese" userId="d8e3554c-2f05-4950-b78f-4d8d71aca1b6" providerId="ADAL" clId="{2B1F9169-A3E9-4FD3-8FEC-E84847B803CB}" dt="2023-03-24T04:32:43.658" v="440" actId="26606"/>
          <ac:grpSpMkLst>
            <pc:docMk/>
            <pc:sldMk cId="3002715620" sldId="270"/>
            <ac:grpSpMk id="241" creationId="{582A903B-6B78-4F0A-B7C9-3D80499020B8}"/>
          </ac:grpSpMkLst>
        </pc:grpChg>
        <pc:grpChg chg="add del">
          <ac:chgData name="Ambily Treesa Varghese" userId="d8e3554c-2f05-4950-b78f-4d8d71aca1b6" providerId="ADAL" clId="{2B1F9169-A3E9-4FD3-8FEC-E84847B803CB}" dt="2023-03-24T04:32:49.545" v="452" actId="26606"/>
          <ac:grpSpMkLst>
            <pc:docMk/>
            <pc:sldMk cId="3002715620" sldId="270"/>
            <ac:grpSpMk id="245" creationId="{0C156BF8-7FF7-440F-BE2B-417DFFE8BFA5}"/>
          </ac:grpSpMkLst>
        </pc:grpChg>
        <pc:grpChg chg="add del">
          <ac:chgData name="Ambily Treesa Varghese" userId="d8e3554c-2f05-4950-b78f-4d8d71aca1b6" providerId="ADAL" clId="{2B1F9169-A3E9-4FD3-8FEC-E84847B803CB}" dt="2023-03-24T04:32:50.783" v="454" actId="26606"/>
          <ac:grpSpMkLst>
            <pc:docMk/>
            <pc:sldMk cId="3002715620" sldId="270"/>
            <ac:grpSpMk id="273" creationId="{134CC3FF-7AA4-46F4-8B24-2F9383D86DBD}"/>
          </ac:grpSpMkLst>
        </pc:grpChg>
        <pc:grpChg chg="add del">
          <ac:chgData name="Ambily Treesa Varghese" userId="d8e3554c-2f05-4950-b78f-4d8d71aca1b6" providerId="ADAL" clId="{2B1F9169-A3E9-4FD3-8FEC-E84847B803CB}" dt="2023-03-24T04:32:50.783" v="454" actId="26606"/>
          <ac:grpSpMkLst>
            <pc:docMk/>
            <pc:sldMk cId="3002715620" sldId="270"/>
            <ac:grpSpMk id="277" creationId="{5F2AA49C-5AC0-41C7-BFAF-74B8D8293C8F}"/>
          </ac:grpSpMkLst>
        </pc:grpChg>
        <pc:grpChg chg="add del">
          <ac:chgData name="Ambily Treesa Varghese" userId="d8e3554c-2f05-4950-b78f-4d8d71aca1b6" providerId="ADAL" clId="{2B1F9169-A3E9-4FD3-8FEC-E84847B803CB}" dt="2023-03-24T04:32:50.783" v="454" actId="26606"/>
          <ac:grpSpMkLst>
            <pc:docMk/>
            <pc:sldMk cId="3002715620" sldId="270"/>
            <ac:grpSpMk id="291" creationId="{BB32367D-C4F2-49D5-A586-298C7CA821B0}"/>
          </ac:grpSpMkLst>
        </pc:grpChg>
        <pc:grpChg chg="add del">
          <ac:chgData name="Ambily Treesa Varghese" userId="d8e3554c-2f05-4950-b78f-4d8d71aca1b6" providerId="ADAL" clId="{2B1F9169-A3E9-4FD3-8FEC-E84847B803CB}" dt="2023-03-24T04:32:51.287" v="456" actId="26606"/>
          <ac:grpSpMkLst>
            <pc:docMk/>
            <pc:sldMk cId="3002715620" sldId="270"/>
            <ac:grpSpMk id="307" creationId="{134CC3FF-7AA4-46F4-8B24-2F9383D86DBD}"/>
          </ac:grpSpMkLst>
        </pc:grpChg>
        <pc:grpChg chg="add del">
          <ac:chgData name="Ambily Treesa Varghese" userId="d8e3554c-2f05-4950-b78f-4d8d71aca1b6" providerId="ADAL" clId="{2B1F9169-A3E9-4FD3-8FEC-E84847B803CB}" dt="2023-03-24T04:32:51.287" v="456" actId="26606"/>
          <ac:grpSpMkLst>
            <pc:docMk/>
            <pc:sldMk cId="3002715620" sldId="270"/>
            <ac:grpSpMk id="311" creationId="{5F2AA49C-5AC0-41C7-BFAF-74B8D8293C8F}"/>
          </ac:grpSpMkLst>
        </pc:grpChg>
        <pc:grpChg chg="add del">
          <ac:chgData name="Ambily Treesa Varghese" userId="d8e3554c-2f05-4950-b78f-4d8d71aca1b6" providerId="ADAL" clId="{2B1F9169-A3E9-4FD3-8FEC-E84847B803CB}" dt="2023-03-24T04:32:51.287" v="456" actId="26606"/>
          <ac:grpSpMkLst>
            <pc:docMk/>
            <pc:sldMk cId="3002715620" sldId="270"/>
            <ac:grpSpMk id="325" creationId="{BB32367D-C4F2-49D5-A586-298C7CA821B0}"/>
          </ac:grpSpMkLst>
        </pc:grpChg>
        <pc:grpChg chg="add del">
          <ac:chgData name="Ambily Treesa Varghese" userId="d8e3554c-2f05-4950-b78f-4d8d71aca1b6" providerId="ADAL" clId="{2B1F9169-A3E9-4FD3-8FEC-E84847B803CB}" dt="2023-03-24T04:32:52.313" v="458" actId="26606"/>
          <ac:grpSpMkLst>
            <pc:docMk/>
            <pc:sldMk cId="3002715620" sldId="270"/>
            <ac:grpSpMk id="342" creationId="{134CC3FF-7AA4-46F4-8B24-2F9383D86DBD}"/>
          </ac:grpSpMkLst>
        </pc:grpChg>
        <pc:grpChg chg="add del">
          <ac:chgData name="Ambily Treesa Varghese" userId="d8e3554c-2f05-4950-b78f-4d8d71aca1b6" providerId="ADAL" clId="{2B1F9169-A3E9-4FD3-8FEC-E84847B803CB}" dt="2023-03-24T04:32:52.313" v="458" actId="26606"/>
          <ac:grpSpMkLst>
            <pc:docMk/>
            <pc:sldMk cId="3002715620" sldId="270"/>
            <ac:grpSpMk id="346" creationId="{5F2AA49C-5AC0-41C7-BFAF-74B8D8293C8F}"/>
          </ac:grpSpMkLst>
        </pc:grpChg>
        <pc:grpChg chg="add del">
          <ac:chgData name="Ambily Treesa Varghese" userId="d8e3554c-2f05-4950-b78f-4d8d71aca1b6" providerId="ADAL" clId="{2B1F9169-A3E9-4FD3-8FEC-E84847B803CB}" dt="2023-03-24T04:32:52.313" v="458" actId="26606"/>
          <ac:grpSpMkLst>
            <pc:docMk/>
            <pc:sldMk cId="3002715620" sldId="270"/>
            <ac:grpSpMk id="360" creationId="{BB32367D-C4F2-49D5-A586-298C7CA821B0}"/>
          </ac:grpSpMkLst>
        </pc:grpChg>
        <pc:grpChg chg="add del">
          <ac:chgData name="Ambily Treesa Varghese" userId="d8e3554c-2f05-4950-b78f-4d8d71aca1b6" providerId="ADAL" clId="{2B1F9169-A3E9-4FD3-8FEC-E84847B803CB}" dt="2023-03-24T04:32:56.396" v="460" actId="26606"/>
          <ac:grpSpMkLst>
            <pc:docMk/>
            <pc:sldMk cId="3002715620" sldId="270"/>
            <ac:grpSpMk id="377" creationId="{134CC3FF-7AA4-46F4-8B24-2F9383D86DBD}"/>
          </ac:grpSpMkLst>
        </pc:grpChg>
        <pc:grpChg chg="add del">
          <ac:chgData name="Ambily Treesa Varghese" userId="d8e3554c-2f05-4950-b78f-4d8d71aca1b6" providerId="ADAL" clId="{2B1F9169-A3E9-4FD3-8FEC-E84847B803CB}" dt="2023-03-24T04:32:56.396" v="460" actId="26606"/>
          <ac:grpSpMkLst>
            <pc:docMk/>
            <pc:sldMk cId="3002715620" sldId="270"/>
            <ac:grpSpMk id="381" creationId="{5F2AA49C-5AC0-41C7-BFAF-74B8D8293C8F}"/>
          </ac:grpSpMkLst>
        </pc:grpChg>
        <pc:grpChg chg="add del">
          <ac:chgData name="Ambily Treesa Varghese" userId="d8e3554c-2f05-4950-b78f-4d8d71aca1b6" providerId="ADAL" clId="{2B1F9169-A3E9-4FD3-8FEC-E84847B803CB}" dt="2023-03-24T04:32:56.396" v="460" actId="26606"/>
          <ac:grpSpMkLst>
            <pc:docMk/>
            <pc:sldMk cId="3002715620" sldId="270"/>
            <ac:grpSpMk id="395" creationId="{BB32367D-C4F2-49D5-A586-298C7CA821B0}"/>
          </ac:grpSpMkLst>
        </pc:grpChg>
        <pc:grpChg chg="add del">
          <ac:chgData name="Ambily Treesa Varghese" userId="d8e3554c-2f05-4950-b78f-4d8d71aca1b6" providerId="ADAL" clId="{2B1F9169-A3E9-4FD3-8FEC-E84847B803CB}" dt="2023-03-24T04:33:01.132" v="466" actId="26606"/>
          <ac:grpSpMkLst>
            <pc:docMk/>
            <pc:sldMk cId="3002715620" sldId="270"/>
            <ac:grpSpMk id="421" creationId="{35C37387-FC74-4DFB-841A-B7688148CD05}"/>
          </ac:grpSpMkLst>
        </pc:grpChg>
        <pc:grpChg chg="add del">
          <ac:chgData name="Ambily Treesa Varghese" userId="d8e3554c-2f05-4950-b78f-4d8d71aca1b6" providerId="ADAL" clId="{2B1F9169-A3E9-4FD3-8FEC-E84847B803CB}" dt="2023-03-24T04:33:01.132" v="466" actId="26606"/>
          <ac:grpSpMkLst>
            <pc:docMk/>
            <pc:sldMk cId="3002715620" sldId="270"/>
            <ac:grpSpMk id="425" creationId="{8546F01E-28C6-4D97-ACC0-50485CD546E4}"/>
          </ac:grpSpMkLst>
        </pc:grpChg>
        <pc:graphicFrameChg chg="add del">
          <ac:chgData name="Ambily Treesa Varghese" userId="d8e3554c-2f05-4950-b78f-4d8d71aca1b6" providerId="ADAL" clId="{2B1F9169-A3E9-4FD3-8FEC-E84847B803CB}" dt="2023-03-24T04:24:08.472" v="359" actId="26606"/>
          <ac:graphicFrameMkLst>
            <pc:docMk/>
            <pc:sldMk cId="3002715620" sldId="270"/>
            <ac:graphicFrameMk id="102" creationId="{777ECD98-BD55-2C72-E1FC-50AD3BE47A71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04:24:13.865" v="361" actId="26606"/>
          <ac:graphicFrameMkLst>
            <pc:docMk/>
            <pc:sldMk cId="3002715620" sldId="270"/>
            <ac:graphicFrameMk id="138" creationId="{6EB5DF0E-D196-2E4C-9C5F-82A91A20434D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04:24:14.918" v="363" actId="26606"/>
          <ac:graphicFrameMkLst>
            <pc:docMk/>
            <pc:sldMk cId="3002715620" sldId="270"/>
            <ac:graphicFrameMk id="144" creationId="{F49CF90F-00D6-5959-D800-C2CC569ADA6D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04:24:22.513" v="365" actId="26606"/>
          <ac:graphicFrameMkLst>
            <pc:docMk/>
            <pc:sldMk cId="3002715620" sldId="270"/>
            <ac:graphicFrameMk id="150" creationId="{6EB5DF0E-D196-2E4C-9C5F-82A91A20434D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04:25:00.184" v="369" actId="26606"/>
          <ac:graphicFrameMkLst>
            <pc:docMk/>
            <pc:sldMk cId="3002715620" sldId="270"/>
            <ac:graphicFrameMk id="161" creationId="{6EB5DF0E-D196-2E4C-9C5F-82A91A20434D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04:32:50.783" v="454" actId="26606"/>
          <ac:graphicFrameMkLst>
            <pc:docMk/>
            <pc:sldMk cId="3002715620" sldId="270"/>
            <ac:graphicFrameMk id="232" creationId="{94E8C8E1-09C9-7541-C042-92E0C6D8BAF6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04:32:51.287" v="456" actId="26606"/>
          <ac:graphicFrameMkLst>
            <pc:docMk/>
            <pc:sldMk cId="3002715620" sldId="270"/>
            <ac:graphicFrameMk id="339" creationId="{4EB5A05C-4220-6A23-1863-01A2ECF58E52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04:32:52.313" v="458" actId="26606"/>
          <ac:graphicFrameMkLst>
            <pc:docMk/>
            <pc:sldMk cId="3002715620" sldId="270"/>
            <ac:graphicFrameMk id="374" creationId="{6C0A8208-0E57-1CB6-42CF-0D1A5C3FD6A4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04:32:56.396" v="460" actId="26606"/>
          <ac:graphicFrameMkLst>
            <pc:docMk/>
            <pc:sldMk cId="3002715620" sldId="270"/>
            <ac:graphicFrameMk id="409" creationId="{784F2179-635F-3FA1-C6DC-92AF55C63866}"/>
          </ac:graphicFrameMkLst>
        </pc:graphicFrameChg>
        <pc:picChg chg="mod ord">
          <ac:chgData name="Ambily Treesa Varghese" userId="d8e3554c-2f05-4950-b78f-4d8d71aca1b6" providerId="ADAL" clId="{2B1F9169-A3E9-4FD3-8FEC-E84847B803CB}" dt="2023-03-25T00:53:45.166" v="3962" actId="26606"/>
          <ac:picMkLst>
            <pc:docMk/>
            <pc:sldMk cId="3002715620" sldId="270"/>
            <ac:picMk id="3" creationId="{0C66DF5D-0147-D2D2-FDDE-1381785F7EAC}"/>
          </ac:picMkLst>
        </pc:picChg>
        <pc:cxnChg chg="add del">
          <ac:chgData name="Ambily Treesa Varghese" userId="d8e3554c-2f05-4950-b78f-4d8d71aca1b6" providerId="ADAL" clId="{2B1F9169-A3E9-4FD3-8FEC-E84847B803CB}" dt="2023-03-24T04:24:05.342" v="357" actId="26606"/>
          <ac:cxnSpMkLst>
            <pc:docMk/>
            <pc:sldMk cId="3002715620" sldId="270"/>
            <ac:cxnSpMk id="126" creationId="{EE504C98-6397-41C1-A8D8-2D9C4ED307E0}"/>
          </ac:cxnSpMkLst>
        </pc:cxnChg>
        <pc:cxnChg chg="add del">
          <ac:chgData name="Ambily Treesa Varghese" userId="d8e3554c-2f05-4950-b78f-4d8d71aca1b6" providerId="ADAL" clId="{2B1F9169-A3E9-4FD3-8FEC-E84847B803CB}" dt="2023-03-24T04:29:18.885" v="432" actId="26606"/>
          <ac:cxnSpMkLst>
            <pc:docMk/>
            <pc:sldMk cId="3002715620" sldId="270"/>
            <ac:cxnSpMk id="164" creationId="{EE504C98-6397-41C1-A8D8-2D9C4ED307E0}"/>
          </ac:cxnSpMkLst>
        </pc:cxnChg>
        <pc:cxnChg chg="add del">
          <ac:chgData name="Ambily Treesa Varghese" userId="d8e3554c-2f05-4950-b78f-4d8d71aca1b6" providerId="ADAL" clId="{2B1F9169-A3E9-4FD3-8FEC-E84847B803CB}" dt="2023-03-24T04:32:46.592" v="446" actId="26606"/>
          <ac:cxnSpMkLst>
            <pc:docMk/>
            <pc:sldMk cId="3002715620" sldId="270"/>
            <ac:cxnSpMk id="256" creationId="{EEA38897-7BA3-4408-8083-3235339C4A60}"/>
          </ac:cxnSpMkLst>
        </pc:cxnChg>
        <pc:cxnChg chg="add del">
          <ac:chgData name="Ambily Treesa Varghese" userId="d8e3554c-2f05-4950-b78f-4d8d71aca1b6" providerId="ADAL" clId="{2B1F9169-A3E9-4FD3-8FEC-E84847B803CB}" dt="2023-03-24T04:32:46.592" v="446" actId="26606"/>
          <ac:cxnSpMkLst>
            <pc:docMk/>
            <pc:sldMk cId="3002715620" sldId="270"/>
            <ac:cxnSpMk id="257" creationId="{F11AD06B-AB20-4097-8606-5DA00DBACE88}"/>
          </ac:cxnSpMkLst>
        </pc:cxnChg>
        <pc:cxnChg chg="add del">
          <ac:chgData name="Ambily Treesa Varghese" userId="d8e3554c-2f05-4950-b78f-4d8d71aca1b6" providerId="ADAL" clId="{2B1F9169-A3E9-4FD3-8FEC-E84847B803CB}" dt="2023-03-24T04:32:47.722" v="448" actId="26606"/>
          <ac:cxnSpMkLst>
            <pc:docMk/>
            <pc:sldMk cId="3002715620" sldId="270"/>
            <ac:cxnSpMk id="260" creationId="{96A8629B-8289-498B-939B-1CA0C106182C}"/>
          </ac:cxnSpMkLst>
        </pc:cxnChg>
      </pc:sldChg>
      <pc:sldChg chg="addSp delSp modSp add mod setClrOvrMap">
        <pc:chgData name="Ambily Treesa Varghese" userId="d8e3554c-2f05-4950-b78f-4d8d71aca1b6" providerId="ADAL" clId="{2B1F9169-A3E9-4FD3-8FEC-E84847B803CB}" dt="2023-03-25T03:40:12.840" v="4935" actId="123"/>
        <pc:sldMkLst>
          <pc:docMk/>
          <pc:sldMk cId="2967083413" sldId="271"/>
        </pc:sldMkLst>
        <pc:spChg chg="del mod">
          <ac:chgData name="Ambily Treesa Varghese" userId="d8e3554c-2f05-4950-b78f-4d8d71aca1b6" providerId="ADAL" clId="{2B1F9169-A3E9-4FD3-8FEC-E84847B803CB}" dt="2023-03-25T03:34:59.975" v="4888" actId="478"/>
          <ac:spMkLst>
            <pc:docMk/>
            <pc:sldMk cId="2967083413" sldId="271"/>
            <ac:spMk id="4" creationId="{16329DDA-E0C1-5EF0-979C-67B6E1356212}"/>
          </ac:spMkLst>
        </pc:spChg>
        <pc:spChg chg="mod">
          <ac:chgData name="Ambily Treesa Varghese" userId="d8e3554c-2f05-4950-b78f-4d8d71aca1b6" providerId="ADAL" clId="{2B1F9169-A3E9-4FD3-8FEC-E84847B803CB}" dt="2023-03-25T03:40:04.358" v="4932" actId="255"/>
          <ac:spMkLst>
            <pc:docMk/>
            <pc:sldMk cId="2967083413" sldId="271"/>
            <ac:spMk id="6" creationId="{7CC6C05C-E79B-DE85-3B94-9A7C93AFA7E4}"/>
          </ac:spMkLst>
        </pc:spChg>
        <pc:spChg chg="add mod">
          <ac:chgData name="Ambily Treesa Varghese" userId="d8e3554c-2f05-4950-b78f-4d8d71aca1b6" providerId="ADAL" clId="{2B1F9169-A3E9-4FD3-8FEC-E84847B803CB}" dt="2023-03-25T03:35:27.118" v="4894" actId="26606"/>
          <ac:spMkLst>
            <pc:docMk/>
            <pc:sldMk cId="2967083413" sldId="271"/>
            <ac:spMk id="7" creationId="{12AD2C2A-2E09-6B2D-FCDD-CE5D3E460B7B}"/>
          </ac:spMkLst>
        </pc:spChg>
        <pc:spChg chg="add del">
          <ac:chgData name="Ambily Treesa Varghese" userId="d8e3554c-2f05-4950-b78f-4d8d71aca1b6" providerId="ADAL" clId="{2B1F9169-A3E9-4FD3-8FEC-E84847B803CB}" dt="2023-03-24T12:42:14.514" v="535" actId="26606"/>
          <ac:spMkLst>
            <pc:docMk/>
            <pc:sldMk cId="2967083413" sldId="271"/>
            <ac:spMk id="436" creationId="{9228552E-C8B1-4A80-8448-0787CE0FC704}"/>
          </ac:spMkLst>
        </pc:spChg>
        <pc:spChg chg="mod ord">
          <ac:chgData name="Ambily Treesa Varghese" userId="d8e3554c-2f05-4950-b78f-4d8d71aca1b6" providerId="ADAL" clId="{2B1F9169-A3E9-4FD3-8FEC-E84847B803CB}" dt="2023-03-25T03:40:12.840" v="4935" actId="123"/>
          <ac:spMkLst>
            <pc:docMk/>
            <pc:sldMk cId="2967083413" sldId="271"/>
            <ac:spMk id="437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12:41:31.549" v="526" actId="26606"/>
          <ac:spMkLst>
            <pc:docMk/>
            <pc:sldMk cId="2967083413" sldId="271"/>
            <ac:spMk id="442" creationId="{3AFE8227-C443-417B-BA91-520EB1EF4559}"/>
          </ac:spMkLst>
        </pc:spChg>
        <pc:spChg chg="add del">
          <ac:chgData name="Ambily Treesa Varghese" userId="d8e3554c-2f05-4950-b78f-4d8d71aca1b6" providerId="ADAL" clId="{2B1F9169-A3E9-4FD3-8FEC-E84847B803CB}" dt="2023-03-24T12:41:31.549" v="526" actId="26606"/>
          <ac:spMkLst>
            <pc:docMk/>
            <pc:sldMk cId="2967083413" sldId="271"/>
            <ac:spMk id="444" creationId="{907741FC-B544-4A6E-B831-6789D042333D}"/>
          </ac:spMkLst>
        </pc:spChg>
        <pc:spChg chg="add del">
          <ac:chgData name="Ambily Treesa Varghese" userId="d8e3554c-2f05-4950-b78f-4d8d71aca1b6" providerId="ADAL" clId="{2B1F9169-A3E9-4FD3-8FEC-E84847B803CB}" dt="2023-03-24T12:41:31.549" v="526" actId="26606"/>
          <ac:spMkLst>
            <pc:docMk/>
            <pc:sldMk cId="2967083413" sldId="271"/>
            <ac:spMk id="446" creationId="{3F0BE7ED-7814-4273-B18A-F26CC0380380}"/>
          </ac:spMkLst>
        </pc:spChg>
        <pc:spChg chg="add del">
          <ac:chgData name="Ambily Treesa Varghese" userId="d8e3554c-2f05-4950-b78f-4d8d71aca1b6" providerId="ADAL" clId="{2B1F9169-A3E9-4FD3-8FEC-E84847B803CB}" dt="2023-03-24T12:41:41.317" v="528" actId="26606"/>
          <ac:spMkLst>
            <pc:docMk/>
            <pc:sldMk cId="2967083413" sldId="271"/>
            <ac:spMk id="448" creationId="{04812C46-200A-4DEB-A05E-3ED6C68C2387}"/>
          </ac:spMkLst>
        </pc:spChg>
        <pc:spChg chg="add del">
          <ac:chgData name="Ambily Treesa Varghese" userId="d8e3554c-2f05-4950-b78f-4d8d71aca1b6" providerId="ADAL" clId="{2B1F9169-A3E9-4FD3-8FEC-E84847B803CB}" dt="2023-03-24T12:41:41.317" v="528" actId="26606"/>
          <ac:spMkLst>
            <pc:docMk/>
            <pc:sldMk cId="2967083413" sldId="271"/>
            <ac:spMk id="449" creationId="{D1EA859B-E555-4109-94F3-6700E046E008}"/>
          </ac:spMkLst>
        </pc:spChg>
        <pc:spChg chg="add del">
          <ac:chgData name="Ambily Treesa Varghese" userId="d8e3554c-2f05-4950-b78f-4d8d71aca1b6" providerId="ADAL" clId="{2B1F9169-A3E9-4FD3-8FEC-E84847B803CB}" dt="2023-03-25T00:57:21.420" v="3977" actId="26606"/>
          <ac:spMkLst>
            <pc:docMk/>
            <pc:sldMk cId="2967083413" sldId="271"/>
            <ac:spMk id="450" creationId="{950A315C-978A-4A52-966E-55B2698F2A8E}"/>
          </ac:spMkLst>
        </pc:spChg>
        <pc:spChg chg="add del">
          <ac:chgData name="Ambily Treesa Varghese" userId="d8e3554c-2f05-4950-b78f-4d8d71aca1b6" providerId="ADAL" clId="{2B1F9169-A3E9-4FD3-8FEC-E84847B803CB}" dt="2023-03-24T12:41:44.400" v="530" actId="26606"/>
          <ac:spMkLst>
            <pc:docMk/>
            <pc:sldMk cId="2967083413" sldId="271"/>
            <ac:spMk id="451" creationId="{8181FC64-B306-4821-98E2-780662EFC486}"/>
          </ac:spMkLst>
        </pc:spChg>
        <pc:spChg chg="add del">
          <ac:chgData name="Ambily Treesa Varghese" userId="d8e3554c-2f05-4950-b78f-4d8d71aca1b6" providerId="ADAL" clId="{2B1F9169-A3E9-4FD3-8FEC-E84847B803CB}" dt="2023-03-24T12:41:44.400" v="530" actId="26606"/>
          <ac:spMkLst>
            <pc:docMk/>
            <pc:sldMk cId="2967083413" sldId="271"/>
            <ac:spMk id="452" creationId="{5871FC61-DD4E-47D4-81FD-8A7E7D12B371}"/>
          </ac:spMkLst>
        </pc:spChg>
        <pc:spChg chg="add del">
          <ac:chgData name="Ambily Treesa Varghese" userId="d8e3554c-2f05-4950-b78f-4d8d71aca1b6" providerId="ADAL" clId="{2B1F9169-A3E9-4FD3-8FEC-E84847B803CB}" dt="2023-03-24T12:41:44.400" v="530" actId="26606"/>
          <ac:spMkLst>
            <pc:docMk/>
            <pc:sldMk cId="2967083413" sldId="271"/>
            <ac:spMk id="453" creationId="{F9EC3F91-A75C-4F74-867E-E4C28C13546B}"/>
          </ac:spMkLst>
        </pc:spChg>
        <pc:spChg chg="add del">
          <ac:chgData name="Ambily Treesa Varghese" userId="d8e3554c-2f05-4950-b78f-4d8d71aca1b6" providerId="ADAL" clId="{2B1F9169-A3E9-4FD3-8FEC-E84847B803CB}" dt="2023-03-24T12:41:44.400" v="530" actId="26606"/>
          <ac:spMkLst>
            <pc:docMk/>
            <pc:sldMk cId="2967083413" sldId="271"/>
            <ac:spMk id="454" creationId="{829A1E2C-5AC8-40FC-99E9-832069D39792}"/>
          </ac:spMkLst>
        </pc:spChg>
        <pc:spChg chg="add del">
          <ac:chgData name="Ambily Treesa Varghese" userId="d8e3554c-2f05-4950-b78f-4d8d71aca1b6" providerId="ADAL" clId="{2B1F9169-A3E9-4FD3-8FEC-E84847B803CB}" dt="2023-03-24T12:41:55.163" v="532" actId="26606"/>
          <ac:spMkLst>
            <pc:docMk/>
            <pc:sldMk cId="2967083413" sldId="271"/>
            <ac:spMk id="456" creationId="{04812C46-200A-4DEB-A05E-3ED6C68C2387}"/>
          </ac:spMkLst>
        </pc:spChg>
        <pc:spChg chg="add del">
          <ac:chgData name="Ambily Treesa Varghese" userId="d8e3554c-2f05-4950-b78f-4d8d71aca1b6" providerId="ADAL" clId="{2B1F9169-A3E9-4FD3-8FEC-E84847B803CB}" dt="2023-03-24T12:41:55.163" v="532" actId="26606"/>
          <ac:spMkLst>
            <pc:docMk/>
            <pc:sldMk cId="2967083413" sldId="271"/>
            <ac:spMk id="457" creationId="{D1EA859B-E555-4109-94F3-6700E046E008}"/>
          </ac:spMkLst>
        </pc:spChg>
        <pc:spChg chg="add del">
          <ac:chgData name="Ambily Treesa Varghese" userId="d8e3554c-2f05-4950-b78f-4d8d71aca1b6" providerId="ADAL" clId="{2B1F9169-A3E9-4FD3-8FEC-E84847B803CB}" dt="2023-03-24T12:42:14.499" v="534" actId="26606"/>
          <ac:spMkLst>
            <pc:docMk/>
            <pc:sldMk cId="2967083413" sldId="271"/>
            <ac:spMk id="459" creationId="{8181FC64-B306-4821-98E2-780662EFC486}"/>
          </ac:spMkLst>
        </pc:spChg>
        <pc:spChg chg="add del">
          <ac:chgData name="Ambily Treesa Varghese" userId="d8e3554c-2f05-4950-b78f-4d8d71aca1b6" providerId="ADAL" clId="{2B1F9169-A3E9-4FD3-8FEC-E84847B803CB}" dt="2023-03-24T12:42:14.499" v="534" actId="26606"/>
          <ac:spMkLst>
            <pc:docMk/>
            <pc:sldMk cId="2967083413" sldId="271"/>
            <ac:spMk id="460" creationId="{FD4169E2-FCCD-4DC3-900F-A408D5B6B6E9}"/>
          </ac:spMkLst>
        </pc:spChg>
        <pc:spChg chg="add del">
          <ac:chgData name="Ambily Treesa Varghese" userId="d8e3554c-2f05-4950-b78f-4d8d71aca1b6" providerId="ADAL" clId="{2B1F9169-A3E9-4FD3-8FEC-E84847B803CB}" dt="2023-03-24T12:42:14.499" v="534" actId="26606"/>
          <ac:spMkLst>
            <pc:docMk/>
            <pc:sldMk cId="2967083413" sldId="271"/>
            <ac:spMk id="461" creationId="{072C4C24-A38F-492E-BFB0-46B885252FAB}"/>
          </ac:spMkLst>
        </pc:spChg>
        <pc:spChg chg="add del">
          <ac:chgData name="Ambily Treesa Varghese" userId="d8e3554c-2f05-4950-b78f-4d8d71aca1b6" providerId="ADAL" clId="{2B1F9169-A3E9-4FD3-8FEC-E84847B803CB}" dt="2023-03-24T12:42:14.499" v="534" actId="26606"/>
          <ac:spMkLst>
            <pc:docMk/>
            <pc:sldMk cId="2967083413" sldId="271"/>
            <ac:spMk id="462" creationId="{01E88E22-4506-443B-9386-9A49AD23C043}"/>
          </ac:spMkLst>
        </pc:spChg>
        <pc:spChg chg="add del">
          <ac:chgData name="Ambily Treesa Varghese" userId="d8e3554c-2f05-4950-b78f-4d8d71aca1b6" providerId="ADAL" clId="{2B1F9169-A3E9-4FD3-8FEC-E84847B803CB}" dt="2023-03-25T00:57:21.420" v="3977" actId="26606"/>
          <ac:spMkLst>
            <pc:docMk/>
            <pc:sldMk cId="2967083413" sldId="271"/>
            <ac:spMk id="464" creationId="{10CE40DC-5723-449B-A365-A61D8C262E93}"/>
          </ac:spMkLst>
        </pc:spChg>
        <pc:spChg chg="add del">
          <ac:chgData name="Ambily Treesa Varghese" userId="d8e3554c-2f05-4950-b78f-4d8d71aca1b6" providerId="ADAL" clId="{2B1F9169-A3E9-4FD3-8FEC-E84847B803CB}" dt="2023-03-25T00:57:21.420" v="3977" actId="26606"/>
          <ac:spMkLst>
            <pc:docMk/>
            <pc:sldMk cId="2967083413" sldId="271"/>
            <ac:spMk id="465" creationId="{9854DBCA-D3C3-4C19-9B2E-DFA0BE647266}"/>
          </ac:spMkLst>
        </pc:spChg>
        <pc:spChg chg="add del">
          <ac:chgData name="Ambily Treesa Varghese" userId="d8e3554c-2f05-4950-b78f-4d8d71aca1b6" providerId="ADAL" clId="{2B1F9169-A3E9-4FD3-8FEC-E84847B803CB}" dt="2023-03-25T00:57:21.420" v="3977" actId="26606"/>
          <ac:spMkLst>
            <pc:docMk/>
            <pc:sldMk cId="2967083413" sldId="271"/>
            <ac:spMk id="466" creationId="{E1383CB6-8BE5-4911-970B-A4151A07E734}"/>
          </ac:spMkLst>
        </pc:spChg>
        <pc:spChg chg="add del">
          <ac:chgData name="Ambily Treesa Varghese" userId="d8e3554c-2f05-4950-b78f-4d8d71aca1b6" providerId="ADAL" clId="{2B1F9169-A3E9-4FD3-8FEC-E84847B803CB}" dt="2023-03-25T00:57:21.420" v="3977" actId="26606"/>
          <ac:spMkLst>
            <pc:docMk/>
            <pc:sldMk cId="2967083413" sldId="271"/>
            <ac:spMk id="467" creationId="{842D14D1-56B7-40CD-8694-A9A48170C0CB}"/>
          </ac:spMkLst>
        </pc:spChg>
        <pc:spChg chg="add del">
          <ac:chgData name="Ambily Treesa Varghese" userId="d8e3554c-2f05-4950-b78f-4d8d71aca1b6" providerId="ADAL" clId="{2B1F9169-A3E9-4FD3-8FEC-E84847B803CB}" dt="2023-03-25T00:58:45.780" v="3986" actId="26606"/>
          <ac:spMkLst>
            <pc:docMk/>
            <pc:sldMk cId="2967083413" sldId="271"/>
            <ac:spMk id="472" creationId="{9F79630B-0F0B-446E-A637-38FA8F61D10E}"/>
          </ac:spMkLst>
        </pc:spChg>
        <pc:spChg chg="add del">
          <ac:chgData name="Ambily Treesa Varghese" userId="d8e3554c-2f05-4950-b78f-4d8d71aca1b6" providerId="ADAL" clId="{2B1F9169-A3E9-4FD3-8FEC-E84847B803CB}" dt="2023-03-25T00:58:45.780" v="3986" actId="26606"/>
          <ac:spMkLst>
            <pc:docMk/>
            <pc:sldMk cId="2967083413" sldId="271"/>
            <ac:spMk id="474" creationId="{B3437C99-FC8E-4311-B48A-F0C4C329B154}"/>
          </ac:spMkLst>
        </pc:spChg>
        <pc:spChg chg="add del">
          <ac:chgData name="Ambily Treesa Varghese" userId="d8e3554c-2f05-4950-b78f-4d8d71aca1b6" providerId="ADAL" clId="{2B1F9169-A3E9-4FD3-8FEC-E84847B803CB}" dt="2023-03-25T03:35:27.118" v="4894" actId="26606"/>
          <ac:spMkLst>
            <pc:docMk/>
            <pc:sldMk cId="2967083413" sldId="271"/>
            <ac:spMk id="479" creationId="{325166D1-1B21-4128-AC42-61745528E4D6}"/>
          </ac:spMkLst>
        </pc:spChg>
        <pc:spChg chg="add">
          <ac:chgData name="Ambily Treesa Varghese" userId="d8e3554c-2f05-4950-b78f-4d8d71aca1b6" providerId="ADAL" clId="{2B1F9169-A3E9-4FD3-8FEC-E84847B803CB}" dt="2023-03-25T03:35:27.118" v="4894" actId="26606"/>
          <ac:spMkLst>
            <pc:docMk/>
            <pc:sldMk cId="2967083413" sldId="271"/>
            <ac:spMk id="488" creationId="{325166D1-1B21-4128-AC42-61745528E4D6}"/>
          </ac:spMkLst>
        </pc:spChg>
        <pc:grpChg chg="add del">
          <ac:chgData name="Ambily Treesa Varghese" userId="d8e3554c-2f05-4950-b78f-4d8d71aca1b6" providerId="ADAL" clId="{2B1F9169-A3E9-4FD3-8FEC-E84847B803CB}" dt="2023-03-25T03:35:27.118" v="4894" actId="26606"/>
          <ac:grpSpMkLst>
            <pc:docMk/>
            <pc:sldMk cId="2967083413" sldId="271"/>
            <ac:grpSpMk id="481" creationId="{E6517BAC-C80F-4065-90D8-703493E0B353}"/>
          </ac:grpSpMkLst>
        </pc:grpChg>
        <pc:grpChg chg="add">
          <ac:chgData name="Ambily Treesa Varghese" userId="d8e3554c-2f05-4950-b78f-4d8d71aca1b6" providerId="ADAL" clId="{2B1F9169-A3E9-4FD3-8FEC-E84847B803CB}" dt="2023-03-25T03:35:27.118" v="4894" actId="26606"/>
          <ac:grpSpMkLst>
            <pc:docMk/>
            <pc:sldMk cId="2967083413" sldId="271"/>
            <ac:grpSpMk id="490" creationId="{E6517BAC-C80F-4065-90D8-703493E0B353}"/>
          </ac:grpSpMkLst>
        </pc:grpChg>
        <pc:picChg chg="del mod ord">
          <ac:chgData name="Ambily Treesa Varghese" userId="d8e3554c-2f05-4950-b78f-4d8d71aca1b6" providerId="ADAL" clId="{2B1F9169-A3E9-4FD3-8FEC-E84847B803CB}" dt="2023-03-25T03:34:59.975" v="4888" actId="478"/>
          <ac:picMkLst>
            <pc:docMk/>
            <pc:sldMk cId="2967083413" sldId="271"/>
            <ac:picMk id="3" creationId="{0C66DF5D-0147-D2D2-FDDE-1381785F7EAC}"/>
          </ac:picMkLst>
        </pc:picChg>
        <pc:picChg chg="add mod">
          <ac:chgData name="Ambily Treesa Varghese" userId="d8e3554c-2f05-4950-b78f-4d8d71aca1b6" providerId="ADAL" clId="{2B1F9169-A3E9-4FD3-8FEC-E84847B803CB}" dt="2023-03-25T03:35:27.118" v="4894" actId="26606"/>
          <ac:picMkLst>
            <pc:docMk/>
            <pc:sldMk cId="2967083413" sldId="271"/>
            <ac:picMk id="5" creationId="{D421714A-D3E1-92AA-F008-B45FAC3798DC}"/>
          </ac:picMkLst>
        </pc:picChg>
      </pc:sldChg>
      <pc:sldChg chg="addSp delSp modSp add mod ord setClrOvrMap">
        <pc:chgData name="Ambily Treesa Varghese" userId="d8e3554c-2f05-4950-b78f-4d8d71aca1b6" providerId="ADAL" clId="{2B1F9169-A3E9-4FD3-8FEC-E84847B803CB}" dt="2023-03-25T01:04:15.481" v="4043" actId="123"/>
        <pc:sldMkLst>
          <pc:docMk/>
          <pc:sldMk cId="2767718559" sldId="272"/>
        </pc:sldMkLst>
        <pc:spChg chg="mod">
          <ac:chgData name="Ambily Treesa Varghese" userId="d8e3554c-2f05-4950-b78f-4d8d71aca1b6" providerId="ADAL" clId="{2B1F9169-A3E9-4FD3-8FEC-E84847B803CB}" dt="2023-03-25T01:03:09.513" v="4032" actId="26606"/>
          <ac:spMkLst>
            <pc:docMk/>
            <pc:sldMk cId="2767718559" sldId="272"/>
            <ac:spMk id="4" creationId="{16329DDA-E0C1-5EF0-979C-67B6E1356212}"/>
          </ac:spMkLst>
        </pc:spChg>
        <pc:spChg chg="mod">
          <ac:chgData name="Ambily Treesa Varghese" userId="d8e3554c-2f05-4950-b78f-4d8d71aca1b6" providerId="ADAL" clId="{2B1F9169-A3E9-4FD3-8FEC-E84847B803CB}" dt="2023-03-25T01:04:10.755" v="4042" actId="1076"/>
          <ac:spMkLst>
            <pc:docMk/>
            <pc:sldMk cId="2767718559" sldId="272"/>
            <ac:spMk id="6" creationId="{7CC6C05C-E79B-DE85-3B94-9A7C93AFA7E4}"/>
          </ac:spMkLst>
        </pc:spChg>
        <pc:spChg chg="mod ord">
          <ac:chgData name="Ambily Treesa Varghese" userId="d8e3554c-2f05-4950-b78f-4d8d71aca1b6" providerId="ADAL" clId="{2B1F9169-A3E9-4FD3-8FEC-E84847B803CB}" dt="2023-03-25T01:04:15.481" v="4043" actId="123"/>
          <ac:spMkLst>
            <pc:docMk/>
            <pc:sldMk cId="2767718559" sldId="272"/>
            <ac:spMk id="437" creationId="{5A7C7473-C3EB-FDB6-93B7-C18B0850BE03}"/>
          </ac:spMkLst>
        </pc:spChg>
        <pc:spChg chg="del">
          <ac:chgData name="Ambily Treesa Varghese" userId="d8e3554c-2f05-4950-b78f-4d8d71aca1b6" providerId="ADAL" clId="{2B1F9169-A3E9-4FD3-8FEC-E84847B803CB}" dt="2023-03-24T12:57:50.266" v="599" actId="26606"/>
          <ac:spMkLst>
            <pc:docMk/>
            <pc:sldMk cId="2767718559" sldId="272"/>
            <ac:spMk id="450" creationId="{950A315C-978A-4A52-966E-55B2698F2A8E}"/>
          </ac:spMkLst>
        </pc:spChg>
        <pc:spChg chg="del">
          <ac:chgData name="Ambily Treesa Varghese" userId="d8e3554c-2f05-4950-b78f-4d8d71aca1b6" providerId="ADAL" clId="{2B1F9169-A3E9-4FD3-8FEC-E84847B803CB}" dt="2023-03-24T12:57:50.266" v="599" actId="26606"/>
          <ac:spMkLst>
            <pc:docMk/>
            <pc:sldMk cId="2767718559" sldId="272"/>
            <ac:spMk id="464" creationId="{10CE40DC-5723-449B-A365-A61D8C262E93}"/>
          </ac:spMkLst>
        </pc:spChg>
        <pc:spChg chg="del">
          <ac:chgData name="Ambily Treesa Varghese" userId="d8e3554c-2f05-4950-b78f-4d8d71aca1b6" providerId="ADAL" clId="{2B1F9169-A3E9-4FD3-8FEC-E84847B803CB}" dt="2023-03-24T12:57:50.266" v="599" actId="26606"/>
          <ac:spMkLst>
            <pc:docMk/>
            <pc:sldMk cId="2767718559" sldId="272"/>
            <ac:spMk id="465" creationId="{9854DBCA-D3C3-4C19-9B2E-DFA0BE647266}"/>
          </ac:spMkLst>
        </pc:spChg>
        <pc:spChg chg="del">
          <ac:chgData name="Ambily Treesa Varghese" userId="d8e3554c-2f05-4950-b78f-4d8d71aca1b6" providerId="ADAL" clId="{2B1F9169-A3E9-4FD3-8FEC-E84847B803CB}" dt="2023-03-24T12:57:50.266" v="599" actId="26606"/>
          <ac:spMkLst>
            <pc:docMk/>
            <pc:sldMk cId="2767718559" sldId="272"/>
            <ac:spMk id="466" creationId="{E1383CB6-8BE5-4911-970B-A4151A07E734}"/>
          </ac:spMkLst>
        </pc:spChg>
        <pc:spChg chg="del">
          <ac:chgData name="Ambily Treesa Varghese" userId="d8e3554c-2f05-4950-b78f-4d8d71aca1b6" providerId="ADAL" clId="{2B1F9169-A3E9-4FD3-8FEC-E84847B803CB}" dt="2023-03-24T12:57:50.266" v="599" actId="26606"/>
          <ac:spMkLst>
            <pc:docMk/>
            <pc:sldMk cId="2767718559" sldId="272"/>
            <ac:spMk id="467" creationId="{842D14D1-56B7-40CD-8694-A9A48170C0CB}"/>
          </ac:spMkLst>
        </pc:spChg>
        <pc:spChg chg="add del">
          <ac:chgData name="Ambily Treesa Varghese" userId="d8e3554c-2f05-4950-b78f-4d8d71aca1b6" providerId="ADAL" clId="{2B1F9169-A3E9-4FD3-8FEC-E84847B803CB}" dt="2023-03-24T13:02:06.118" v="606" actId="26606"/>
          <ac:spMkLst>
            <pc:docMk/>
            <pc:sldMk cId="2767718559" sldId="272"/>
            <ac:spMk id="472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4T13:02:06.118" v="606" actId="26606"/>
          <ac:spMkLst>
            <pc:docMk/>
            <pc:sldMk cId="2767718559" sldId="272"/>
            <ac:spMk id="474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4T13:10:25.222" v="720" actId="26606"/>
          <ac:spMkLst>
            <pc:docMk/>
            <pc:sldMk cId="2767718559" sldId="272"/>
            <ac:spMk id="479" creationId="{9D25F302-27C5-414F-97F8-6EA0A6C028BA}"/>
          </ac:spMkLst>
        </pc:spChg>
        <pc:spChg chg="add del">
          <ac:chgData name="Ambily Treesa Varghese" userId="d8e3554c-2f05-4950-b78f-4d8d71aca1b6" providerId="ADAL" clId="{2B1F9169-A3E9-4FD3-8FEC-E84847B803CB}" dt="2023-03-24T13:10:25.222" v="720" actId="26606"/>
          <ac:spMkLst>
            <pc:docMk/>
            <pc:sldMk cId="2767718559" sldId="272"/>
            <ac:spMk id="481" creationId="{830A36F8-48C2-4842-A87B-8CE8DF4E7FD2}"/>
          </ac:spMkLst>
        </pc:spChg>
        <pc:spChg chg="add del">
          <ac:chgData name="Ambily Treesa Varghese" userId="d8e3554c-2f05-4950-b78f-4d8d71aca1b6" providerId="ADAL" clId="{2B1F9169-A3E9-4FD3-8FEC-E84847B803CB}" dt="2023-03-24T13:10:25.222" v="720" actId="26606"/>
          <ac:spMkLst>
            <pc:docMk/>
            <pc:sldMk cId="2767718559" sldId="272"/>
            <ac:spMk id="483" creationId="{086A5A31-B10A-4793-84D4-D785959AE5B8}"/>
          </ac:spMkLst>
        </pc:spChg>
        <pc:spChg chg="add del">
          <ac:chgData name="Ambily Treesa Varghese" userId="d8e3554c-2f05-4950-b78f-4d8d71aca1b6" providerId="ADAL" clId="{2B1F9169-A3E9-4FD3-8FEC-E84847B803CB}" dt="2023-03-24T13:10:25.203" v="719" actId="26606"/>
          <ac:spMkLst>
            <pc:docMk/>
            <pc:sldMk cId="2767718559" sldId="272"/>
            <ac:spMk id="488" creationId="{23E547B5-89CF-4EC0-96DE-25771AED0799}"/>
          </ac:spMkLst>
        </pc:spChg>
        <pc:spChg chg="add del">
          <ac:chgData name="Ambily Treesa Varghese" userId="d8e3554c-2f05-4950-b78f-4d8d71aca1b6" providerId="ADAL" clId="{2B1F9169-A3E9-4FD3-8FEC-E84847B803CB}" dt="2023-03-24T13:10:25.203" v="719" actId="26606"/>
          <ac:spMkLst>
            <pc:docMk/>
            <pc:sldMk cId="2767718559" sldId="272"/>
            <ac:spMk id="490" creationId="{3F0B8CEB-8279-4E5E-A0CE-1FC9F71736F2}"/>
          </ac:spMkLst>
        </pc:spChg>
        <pc:spChg chg="add del">
          <ac:chgData name="Ambily Treesa Varghese" userId="d8e3554c-2f05-4950-b78f-4d8d71aca1b6" providerId="ADAL" clId="{2B1F9169-A3E9-4FD3-8FEC-E84847B803CB}" dt="2023-03-25T01:00:47.241" v="4008" actId="26606"/>
          <ac:spMkLst>
            <pc:docMk/>
            <pc:sldMk cId="2767718559" sldId="272"/>
            <ac:spMk id="493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5T01:00:47.241" v="4008" actId="26606"/>
          <ac:spMkLst>
            <pc:docMk/>
            <pc:sldMk cId="2767718559" sldId="272"/>
            <ac:spMk id="494" creationId="{CAEBFCD5-5356-4326-8D39-8235A46CD7B2}"/>
          </ac:spMkLst>
        </pc:spChg>
        <pc:spChg chg="add del">
          <ac:chgData name="Ambily Treesa Varghese" userId="d8e3554c-2f05-4950-b78f-4d8d71aca1b6" providerId="ADAL" clId="{2B1F9169-A3E9-4FD3-8FEC-E84847B803CB}" dt="2023-03-25T01:00:29.703" v="4001" actId="26606"/>
          <ac:spMkLst>
            <pc:docMk/>
            <pc:sldMk cId="2767718559" sldId="272"/>
            <ac:spMk id="531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5T01:00:29.703" v="4001" actId="26606"/>
          <ac:spMkLst>
            <pc:docMk/>
            <pc:sldMk cId="2767718559" sldId="272"/>
            <ac:spMk id="533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5T01:00:29.703" v="4001" actId="26606"/>
          <ac:spMkLst>
            <pc:docMk/>
            <pc:sldMk cId="2767718559" sldId="272"/>
            <ac:spMk id="535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5T01:00:29.703" v="4001" actId="26606"/>
          <ac:spMkLst>
            <pc:docMk/>
            <pc:sldMk cId="2767718559" sldId="272"/>
            <ac:spMk id="537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5T01:00:43.022" v="4003" actId="26606"/>
          <ac:spMkLst>
            <pc:docMk/>
            <pc:sldMk cId="2767718559" sldId="272"/>
            <ac:spMk id="539" creationId="{04812C46-200A-4DEB-A05E-3ED6C68C2387}"/>
          </ac:spMkLst>
        </pc:spChg>
        <pc:spChg chg="add del">
          <ac:chgData name="Ambily Treesa Varghese" userId="d8e3554c-2f05-4950-b78f-4d8d71aca1b6" providerId="ADAL" clId="{2B1F9169-A3E9-4FD3-8FEC-E84847B803CB}" dt="2023-03-25T01:00:43.022" v="4003" actId="26606"/>
          <ac:spMkLst>
            <pc:docMk/>
            <pc:sldMk cId="2767718559" sldId="272"/>
            <ac:spMk id="540" creationId="{D1EA859B-E555-4109-94F3-6700E046E008}"/>
          </ac:spMkLst>
        </pc:spChg>
        <pc:spChg chg="add del">
          <ac:chgData name="Ambily Treesa Varghese" userId="d8e3554c-2f05-4950-b78f-4d8d71aca1b6" providerId="ADAL" clId="{2B1F9169-A3E9-4FD3-8FEC-E84847B803CB}" dt="2023-03-25T01:00:45.646" v="4005" actId="26606"/>
          <ac:spMkLst>
            <pc:docMk/>
            <pc:sldMk cId="2767718559" sldId="272"/>
            <ac:spMk id="542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5T01:00:45.646" v="4005" actId="26606"/>
          <ac:spMkLst>
            <pc:docMk/>
            <pc:sldMk cId="2767718559" sldId="272"/>
            <ac:spMk id="543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5T01:00:47.236" v="4007" actId="26606"/>
          <ac:spMkLst>
            <pc:docMk/>
            <pc:sldMk cId="2767718559" sldId="272"/>
            <ac:spMk id="545" creationId="{23E547B5-89CF-4EC0-96DE-25771AED0799}"/>
          </ac:spMkLst>
        </pc:spChg>
        <pc:spChg chg="add del">
          <ac:chgData name="Ambily Treesa Varghese" userId="d8e3554c-2f05-4950-b78f-4d8d71aca1b6" providerId="ADAL" clId="{2B1F9169-A3E9-4FD3-8FEC-E84847B803CB}" dt="2023-03-25T01:00:47.236" v="4007" actId="26606"/>
          <ac:spMkLst>
            <pc:docMk/>
            <pc:sldMk cId="2767718559" sldId="272"/>
            <ac:spMk id="546" creationId="{3F0B8CEB-8279-4E5E-A0CE-1FC9F71736F2}"/>
          </ac:spMkLst>
        </pc:spChg>
        <pc:spChg chg="add del">
          <ac:chgData name="Ambily Treesa Varghese" userId="d8e3554c-2f05-4950-b78f-4d8d71aca1b6" providerId="ADAL" clId="{2B1F9169-A3E9-4FD3-8FEC-E84847B803CB}" dt="2023-03-25T01:03:09.518" v="4033" actId="26606"/>
          <ac:spMkLst>
            <pc:docMk/>
            <pc:sldMk cId="2767718559" sldId="272"/>
            <ac:spMk id="548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5T01:03:09.518" v="4033" actId="26606"/>
          <ac:spMkLst>
            <pc:docMk/>
            <pc:sldMk cId="2767718559" sldId="272"/>
            <ac:spMk id="549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5T01:02:58.344" v="4026" actId="26606"/>
          <ac:spMkLst>
            <pc:docMk/>
            <pc:sldMk cId="2767718559" sldId="272"/>
            <ac:spMk id="554" creationId="{9D25F302-27C5-414F-97F8-6EA0A6C028BA}"/>
          </ac:spMkLst>
        </pc:spChg>
        <pc:spChg chg="add del">
          <ac:chgData name="Ambily Treesa Varghese" userId="d8e3554c-2f05-4950-b78f-4d8d71aca1b6" providerId="ADAL" clId="{2B1F9169-A3E9-4FD3-8FEC-E84847B803CB}" dt="2023-03-25T01:02:58.344" v="4026" actId="26606"/>
          <ac:spMkLst>
            <pc:docMk/>
            <pc:sldMk cId="2767718559" sldId="272"/>
            <ac:spMk id="556" creationId="{830A36F8-48C2-4842-A87B-8CE8DF4E7FD2}"/>
          </ac:spMkLst>
        </pc:spChg>
        <pc:spChg chg="add del">
          <ac:chgData name="Ambily Treesa Varghese" userId="d8e3554c-2f05-4950-b78f-4d8d71aca1b6" providerId="ADAL" clId="{2B1F9169-A3E9-4FD3-8FEC-E84847B803CB}" dt="2023-03-25T01:02:58.344" v="4026" actId="26606"/>
          <ac:spMkLst>
            <pc:docMk/>
            <pc:sldMk cId="2767718559" sldId="272"/>
            <ac:spMk id="558" creationId="{51C89C42-AF83-451A-81EA-4728447557EF}"/>
          </ac:spMkLst>
        </pc:spChg>
        <pc:spChg chg="add del">
          <ac:chgData name="Ambily Treesa Varghese" userId="d8e3554c-2f05-4950-b78f-4d8d71aca1b6" providerId="ADAL" clId="{2B1F9169-A3E9-4FD3-8FEC-E84847B803CB}" dt="2023-03-25T01:02:59.885" v="4028" actId="26606"/>
          <ac:spMkLst>
            <pc:docMk/>
            <pc:sldMk cId="2767718559" sldId="272"/>
            <ac:spMk id="560" creationId="{04812C46-200A-4DEB-A05E-3ED6C68C2387}"/>
          </ac:spMkLst>
        </pc:spChg>
        <pc:spChg chg="add del">
          <ac:chgData name="Ambily Treesa Varghese" userId="d8e3554c-2f05-4950-b78f-4d8d71aca1b6" providerId="ADAL" clId="{2B1F9169-A3E9-4FD3-8FEC-E84847B803CB}" dt="2023-03-25T01:02:59.885" v="4028" actId="26606"/>
          <ac:spMkLst>
            <pc:docMk/>
            <pc:sldMk cId="2767718559" sldId="272"/>
            <ac:spMk id="561" creationId="{A783CD55-1776-4C75-9A8F-D1179C0C7B48}"/>
          </ac:spMkLst>
        </pc:spChg>
        <pc:spChg chg="add del">
          <ac:chgData name="Ambily Treesa Varghese" userId="d8e3554c-2f05-4950-b78f-4d8d71aca1b6" providerId="ADAL" clId="{2B1F9169-A3E9-4FD3-8FEC-E84847B803CB}" dt="2023-03-25T01:03:03.803" v="4030" actId="26606"/>
          <ac:spMkLst>
            <pc:docMk/>
            <pc:sldMk cId="2767718559" sldId="272"/>
            <ac:spMk id="563" creationId="{A9D2268A-D939-4E78-91B6-6C7E46406788}"/>
          </ac:spMkLst>
        </pc:spChg>
        <pc:spChg chg="add del">
          <ac:chgData name="Ambily Treesa Varghese" userId="d8e3554c-2f05-4950-b78f-4d8d71aca1b6" providerId="ADAL" clId="{2B1F9169-A3E9-4FD3-8FEC-E84847B803CB}" dt="2023-03-25T01:03:03.803" v="4030" actId="26606"/>
          <ac:spMkLst>
            <pc:docMk/>
            <pc:sldMk cId="2767718559" sldId="272"/>
            <ac:spMk id="564" creationId="{E0C43A58-225D-452D-8185-0D89D1EED861}"/>
          </ac:spMkLst>
        </pc:spChg>
        <pc:spChg chg="add del">
          <ac:chgData name="Ambily Treesa Varghese" userId="d8e3554c-2f05-4950-b78f-4d8d71aca1b6" providerId="ADAL" clId="{2B1F9169-A3E9-4FD3-8FEC-E84847B803CB}" dt="2023-03-25T01:03:09.513" v="4032" actId="26606"/>
          <ac:spMkLst>
            <pc:docMk/>
            <pc:sldMk cId="2767718559" sldId="272"/>
            <ac:spMk id="566" creationId="{9D25F302-27C5-414F-97F8-6EA0A6C028BA}"/>
          </ac:spMkLst>
        </pc:spChg>
        <pc:spChg chg="add del">
          <ac:chgData name="Ambily Treesa Varghese" userId="d8e3554c-2f05-4950-b78f-4d8d71aca1b6" providerId="ADAL" clId="{2B1F9169-A3E9-4FD3-8FEC-E84847B803CB}" dt="2023-03-25T01:03:09.513" v="4032" actId="26606"/>
          <ac:spMkLst>
            <pc:docMk/>
            <pc:sldMk cId="2767718559" sldId="272"/>
            <ac:spMk id="567" creationId="{830A36F8-48C2-4842-A87B-8CE8DF4E7FD2}"/>
          </ac:spMkLst>
        </pc:spChg>
        <pc:spChg chg="add del">
          <ac:chgData name="Ambily Treesa Varghese" userId="d8e3554c-2f05-4950-b78f-4d8d71aca1b6" providerId="ADAL" clId="{2B1F9169-A3E9-4FD3-8FEC-E84847B803CB}" dt="2023-03-25T01:03:09.513" v="4032" actId="26606"/>
          <ac:spMkLst>
            <pc:docMk/>
            <pc:sldMk cId="2767718559" sldId="272"/>
            <ac:spMk id="568" creationId="{8F451A30-466B-4996-9BA5-CD6ABCC6D558}"/>
          </ac:spMkLst>
        </pc:spChg>
        <pc:spChg chg="add">
          <ac:chgData name="Ambily Treesa Varghese" userId="d8e3554c-2f05-4950-b78f-4d8d71aca1b6" providerId="ADAL" clId="{2B1F9169-A3E9-4FD3-8FEC-E84847B803CB}" dt="2023-03-25T01:03:09.518" v="4033" actId="26606"/>
          <ac:spMkLst>
            <pc:docMk/>
            <pc:sldMk cId="2767718559" sldId="272"/>
            <ac:spMk id="570" creationId="{04812C46-200A-4DEB-A05E-3ED6C68C2387}"/>
          </ac:spMkLst>
        </pc:spChg>
        <pc:spChg chg="add">
          <ac:chgData name="Ambily Treesa Varghese" userId="d8e3554c-2f05-4950-b78f-4d8d71aca1b6" providerId="ADAL" clId="{2B1F9169-A3E9-4FD3-8FEC-E84847B803CB}" dt="2023-03-25T01:03:09.518" v="4033" actId="26606"/>
          <ac:spMkLst>
            <pc:docMk/>
            <pc:sldMk cId="2767718559" sldId="272"/>
            <ac:spMk id="571" creationId="{D1EA859B-E555-4109-94F3-6700E046E008}"/>
          </ac:spMkLst>
        </pc:spChg>
        <pc:grpChg chg="add del">
          <ac:chgData name="Ambily Treesa Varghese" userId="d8e3554c-2f05-4950-b78f-4d8d71aca1b6" providerId="ADAL" clId="{2B1F9169-A3E9-4FD3-8FEC-E84847B803CB}" dt="2023-03-25T01:00:47.241" v="4008" actId="26606"/>
          <ac:grpSpMkLst>
            <pc:docMk/>
            <pc:sldMk cId="2767718559" sldId="272"/>
            <ac:grpSpMk id="495" creationId="{89C6B508-0B2C-4D80-99F6-BC8C9C69341A}"/>
          </ac:grpSpMkLst>
        </pc:grpChg>
        <pc:grpChg chg="add del">
          <ac:chgData name="Ambily Treesa Varghese" userId="d8e3554c-2f05-4950-b78f-4d8d71aca1b6" providerId="ADAL" clId="{2B1F9169-A3E9-4FD3-8FEC-E84847B803CB}" dt="2023-03-25T01:00:47.241" v="4008" actId="26606"/>
          <ac:grpSpMkLst>
            <pc:docMk/>
            <pc:sldMk cId="2767718559" sldId="272"/>
            <ac:grpSpMk id="496" creationId="{6B67BE95-96EF-433C-9F29-B0732AA6B6AC}"/>
          </ac:grpSpMkLst>
        </pc:grpChg>
        <pc:grpChg chg="add del">
          <ac:chgData name="Ambily Treesa Varghese" userId="d8e3554c-2f05-4950-b78f-4d8d71aca1b6" providerId="ADAL" clId="{2B1F9169-A3E9-4FD3-8FEC-E84847B803CB}" dt="2023-03-25T01:00:47.241" v="4008" actId="26606"/>
          <ac:grpSpMkLst>
            <pc:docMk/>
            <pc:sldMk cId="2767718559" sldId="272"/>
            <ac:grpSpMk id="500" creationId="{D6E8B984-55B9-4A62-A043-997D00F0AE09}"/>
          </ac:grpSpMkLst>
        </pc:grpChg>
        <pc:grpChg chg="add del">
          <ac:chgData name="Ambily Treesa Varghese" userId="d8e3554c-2f05-4950-b78f-4d8d71aca1b6" providerId="ADAL" clId="{2B1F9169-A3E9-4FD3-8FEC-E84847B803CB}" dt="2023-03-25T01:00:47.241" v="4008" actId="26606"/>
          <ac:grpSpMkLst>
            <pc:docMk/>
            <pc:sldMk cId="2767718559" sldId="272"/>
            <ac:grpSpMk id="513" creationId="{DDFA5A3F-B050-4826-ACB4-F634DD12C7BC}"/>
          </ac:grpSpMkLst>
        </pc:grpChg>
        <pc:picChg chg="mod ord">
          <ac:chgData name="Ambily Treesa Varghese" userId="d8e3554c-2f05-4950-b78f-4d8d71aca1b6" providerId="ADAL" clId="{2B1F9169-A3E9-4FD3-8FEC-E84847B803CB}" dt="2023-03-25T01:03:09.518" v="4033" actId="26606"/>
          <ac:picMkLst>
            <pc:docMk/>
            <pc:sldMk cId="2767718559" sldId="272"/>
            <ac:picMk id="3" creationId="{0C66DF5D-0147-D2D2-FDDE-1381785F7EAC}"/>
          </ac:picMkLst>
        </pc:picChg>
      </pc:sldChg>
      <pc:sldChg chg="addSp delSp modSp add mod ord setBg setClrOvrMap">
        <pc:chgData name="Ambily Treesa Varghese" userId="d8e3554c-2f05-4950-b78f-4d8d71aca1b6" providerId="ADAL" clId="{2B1F9169-A3E9-4FD3-8FEC-E84847B803CB}" dt="2023-03-24T22:22:35.737" v="3746" actId="21"/>
        <pc:sldMkLst>
          <pc:docMk/>
          <pc:sldMk cId="564416618" sldId="273"/>
        </pc:sldMkLst>
        <pc:spChg chg="add mod">
          <ac:chgData name="Ambily Treesa Varghese" userId="d8e3554c-2f05-4950-b78f-4d8d71aca1b6" providerId="ADAL" clId="{2B1F9169-A3E9-4FD3-8FEC-E84847B803CB}" dt="2023-03-24T21:02:58.569" v="3406" actId="20577"/>
          <ac:spMkLst>
            <pc:docMk/>
            <pc:sldMk cId="564416618" sldId="273"/>
            <ac:spMk id="2" creationId="{30BF6084-0C94-D71E-7A90-ACC325A053D8}"/>
          </ac:spMkLst>
        </pc:spChg>
        <pc:spChg chg="del mod">
          <ac:chgData name="Ambily Treesa Varghese" userId="d8e3554c-2f05-4950-b78f-4d8d71aca1b6" providerId="ADAL" clId="{2B1F9169-A3E9-4FD3-8FEC-E84847B803CB}" dt="2023-03-24T21:00:28.738" v="3307" actId="478"/>
          <ac:spMkLst>
            <pc:docMk/>
            <pc:sldMk cId="564416618" sldId="273"/>
            <ac:spMk id="4" creationId="{16329DDA-E0C1-5EF0-979C-67B6E1356212}"/>
          </ac:spMkLst>
        </pc:spChg>
        <pc:spChg chg="add del mod">
          <ac:chgData name="Ambily Treesa Varghese" userId="d8e3554c-2f05-4950-b78f-4d8d71aca1b6" providerId="ADAL" clId="{2B1F9169-A3E9-4FD3-8FEC-E84847B803CB}" dt="2023-03-24T21:02:07.101" v="3352" actId="1076"/>
          <ac:spMkLst>
            <pc:docMk/>
            <pc:sldMk cId="564416618" sldId="273"/>
            <ac:spMk id="6" creationId="{7CC6C05C-E79B-DE85-3B94-9A7C93AFA7E4}"/>
          </ac:spMkLst>
        </pc:spChg>
        <pc:spChg chg="add del">
          <ac:chgData name="Ambily Treesa Varghese" userId="d8e3554c-2f05-4950-b78f-4d8d71aca1b6" providerId="ADAL" clId="{2B1F9169-A3E9-4FD3-8FEC-E84847B803CB}" dt="2023-03-24T13:01:03.507" v="605" actId="26606"/>
          <ac:spMkLst>
            <pc:docMk/>
            <pc:sldMk cId="564416618" sldId="273"/>
            <ac:spMk id="436" creationId="{9228552E-C8B1-4A80-8448-0787CE0FC704}"/>
          </ac:spMkLst>
        </pc:spChg>
        <pc:spChg chg="add del mod">
          <ac:chgData name="Ambily Treesa Varghese" userId="d8e3554c-2f05-4950-b78f-4d8d71aca1b6" providerId="ADAL" clId="{2B1F9169-A3E9-4FD3-8FEC-E84847B803CB}" dt="2023-03-24T13:01:03.507" v="605" actId="26606"/>
          <ac:spMkLst>
            <pc:docMk/>
            <pc:sldMk cId="564416618" sldId="273"/>
            <ac:spMk id="437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12:59:28.984" v="602" actId="26606"/>
          <ac:spMkLst>
            <pc:docMk/>
            <pc:sldMk cId="564416618" sldId="273"/>
            <ac:spMk id="442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4T12:59:28.984" v="602" actId="26606"/>
          <ac:spMkLst>
            <pc:docMk/>
            <pc:sldMk cId="564416618" sldId="273"/>
            <ac:spMk id="444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4T13:01:03.488" v="604" actId="26606"/>
          <ac:spMkLst>
            <pc:docMk/>
            <pc:sldMk cId="564416618" sldId="273"/>
            <ac:spMk id="446" creationId="{9228552E-C8B1-4A80-8448-0787CE0FC704}"/>
          </ac:spMkLst>
        </pc:spChg>
        <pc:spChg chg="add del">
          <ac:chgData name="Ambily Treesa Varghese" userId="d8e3554c-2f05-4950-b78f-4d8d71aca1b6" providerId="ADAL" clId="{2B1F9169-A3E9-4FD3-8FEC-E84847B803CB}" dt="2023-03-24T13:17:41.020" v="733" actId="26606"/>
          <ac:spMkLst>
            <pc:docMk/>
            <pc:sldMk cId="564416618" sldId="273"/>
            <ac:spMk id="448" creationId="{9D25F302-27C5-414F-97F8-6EA0A6C028BA}"/>
          </ac:spMkLst>
        </pc:spChg>
        <pc:spChg chg="add del">
          <ac:chgData name="Ambily Treesa Varghese" userId="d8e3554c-2f05-4950-b78f-4d8d71aca1b6" providerId="ADAL" clId="{2B1F9169-A3E9-4FD3-8FEC-E84847B803CB}" dt="2023-03-24T13:17:41.020" v="733" actId="26606"/>
          <ac:spMkLst>
            <pc:docMk/>
            <pc:sldMk cId="564416618" sldId="273"/>
            <ac:spMk id="449" creationId="{830A36F8-48C2-4842-A87B-8CE8DF4E7FD2}"/>
          </ac:spMkLst>
        </pc:spChg>
        <pc:spChg chg="add del">
          <ac:chgData name="Ambily Treesa Varghese" userId="d8e3554c-2f05-4950-b78f-4d8d71aca1b6" providerId="ADAL" clId="{2B1F9169-A3E9-4FD3-8FEC-E84847B803CB}" dt="2023-03-24T13:17:41.020" v="733" actId="26606"/>
          <ac:spMkLst>
            <pc:docMk/>
            <pc:sldMk cId="564416618" sldId="273"/>
            <ac:spMk id="450" creationId="{086A5A31-B10A-4793-84D4-D785959AE5B8}"/>
          </ac:spMkLst>
        </pc:spChg>
        <pc:spChg chg="add del mod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51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13:17:09.829" v="730" actId="26606"/>
          <ac:spMkLst>
            <pc:docMk/>
            <pc:sldMk cId="564416618" sldId="273"/>
            <ac:spMk id="456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4T13:17:09.829" v="730" actId="26606"/>
          <ac:spMkLst>
            <pc:docMk/>
            <pc:sldMk cId="564416618" sldId="273"/>
            <ac:spMk id="458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4T13:17:40.998" v="732" actId="26606"/>
          <ac:spMkLst>
            <pc:docMk/>
            <pc:sldMk cId="564416618" sldId="273"/>
            <ac:spMk id="460" creationId="{B0CEF843-5EDB-4EFF-9FC3-B058D4CD22BE}"/>
          </ac:spMkLst>
        </pc:spChg>
        <pc:spChg chg="add del">
          <ac:chgData name="Ambily Treesa Varghese" userId="d8e3554c-2f05-4950-b78f-4d8d71aca1b6" providerId="ADAL" clId="{2B1F9169-A3E9-4FD3-8FEC-E84847B803CB}" dt="2023-03-24T13:17:40.998" v="732" actId="26606"/>
          <ac:spMkLst>
            <pc:docMk/>
            <pc:sldMk cId="564416618" sldId="273"/>
            <ac:spMk id="461" creationId="{C2528094-2C89-48B3-B51A-33390C185CE3}"/>
          </ac:spMkLst>
        </pc:spChg>
        <pc:spChg chg="add del">
          <ac:chgData name="Ambily Treesa Varghese" userId="d8e3554c-2f05-4950-b78f-4d8d71aca1b6" providerId="ADAL" clId="{2B1F9169-A3E9-4FD3-8FEC-E84847B803CB}" dt="2023-03-24T13:17:40.998" v="732" actId="26606"/>
          <ac:spMkLst>
            <pc:docMk/>
            <pc:sldMk cId="564416618" sldId="273"/>
            <ac:spMk id="462" creationId="{DC0FE031-FEED-4A22-95A5-5747EEB94666}"/>
          </ac:spMkLst>
        </pc:spChg>
        <pc:spChg chg="add del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64" creationId="{83C8019B-3985-409B-9B87-494B974EE9A2}"/>
          </ac:spMkLst>
        </pc:spChg>
        <pc:spChg chg="add del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65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66" creationId="{9E5C5460-229E-46C8-A712-CC317985420F}"/>
          </ac:spMkLst>
        </pc:spChg>
        <pc:spChg chg="add del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67" creationId="{F98F79A4-A6C7-4101-B1E9-27E05CB7CFA0}"/>
          </ac:spMkLst>
        </pc:spChg>
        <pc:spChg chg="add del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68" creationId="{B85A4DB3-61AA-49A1-85A9-B3397CD519AB}"/>
          </ac:spMkLst>
        </pc:spChg>
        <pc:spChg chg="add del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69" creationId="{79AFCB35-9C04-4524-A0B1-57FF6865D013}"/>
          </ac:spMkLst>
        </pc:spChg>
        <pc:spChg chg="add del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76" creationId="{D11AD2AD-0BA0-4DD3-8EEA-84686A0E718C}"/>
          </ac:spMkLst>
        </pc:spChg>
        <pc:spChg chg="add">
          <ac:chgData name="Ambily Treesa Varghese" userId="d8e3554c-2f05-4950-b78f-4d8d71aca1b6" providerId="ADAL" clId="{2B1F9169-A3E9-4FD3-8FEC-E84847B803CB}" dt="2023-03-24T21:00:54.247" v="3310" actId="26606"/>
          <ac:spMkLst>
            <pc:docMk/>
            <pc:sldMk cId="564416618" sldId="273"/>
            <ac:spMk id="481" creationId="{C6D09588-9668-4D38-8AD4-C27CF2B2D41C}"/>
          </ac:spMkLst>
        </pc:spChg>
        <pc:spChg chg="add del">
          <ac:chgData name="Ambily Treesa Varghese" userId="d8e3554c-2f05-4950-b78f-4d8d71aca1b6" providerId="ADAL" clId="{2B1F9169-A3E9-4FD3-8FEC-E84847B803CB}" dt="2023-03-24T21:00:54.231" v="3309" actId="26606"/>
          <ac:spMkLst>
            <pc:docMk/>
            <pc:sldMk cId="564416618" sldId="273"/>
            <ac:spMk id="483" creationId="{9228552E-C8B1-4A80-8448-0787CE0FC704}"/>
          </ac:spMkLst>
        </pc:spChg>
        <pc:spChg chg="add del mod">
          <ac:chgData name="Ambily Treesa Varghese" userId="d8e3554c-2f05-4950-b78f-4d8d71aca1b6" providerId="ADAL" clId="{2B1F9169-A3E9-4FD3-8FEC-E84847B803CB}" dt="2023-03-24T21:02:16.377" v="3356" actId="6549"/>
          <ac:spMkLst>
            <pc:docMk/>
            <pc:sldMk cId="564416618" sldId="273"/>
            <ac:spMk id="488" creationId="{5A7C7473-C3EB-FDB6-93B7-C18B0850BE03}"/>
          </ac:spMkLst>
        </pc:spChg>
        <pc:grpChg chg="add del">
          <ac:chgData name="Ambily Treesa Varghese" userId="d8e3554c-2f05-4950-b78f-4d8d71aca1b6" providerId="ADAL" clId="{2B1F9169-A3E9-4FD3-8FEC-E84847B803CB}" dt="2023-03-24T21:00:54.247" v="3310" actId="26606"/>
          <ac:grpSpMkLst>
            <pc:docMk/>
            <pc:sldMk cId="564416618" sldId="273"/>
            <ac:grpSpMk id="470" creationId="{0C156BF8-7FF7-440F-BE2B-417DFFE8BFA5}"/>
          </ac:grpSpMkLst>
        </pc:grpChg>
        <pc:grpChg chg="add">
          <ac:chgData name="Ambily Treesa Varghese" userId="d8e3554c-2f05-4950-b78f-4d8d71aca1b6" providerId="ADAL" clId="{2B1F9169-A3E9-4FD3-8FEC-E84847B803CB}" dt="2023-03-24T21:00:54.247" v="3310" actId="26606"/>
          <ac:grpSpMkLst>
            <pc:docMk/>
            <pc:sldMk cId="564416618" sldId="273"/>
            <ac:grpSpMk id="489" creationId="{95A28492-272D-4814-AE2C-61575C989EA3}"/>
          </ac:grpSpMkLst>
        </pc:grpChg>
        <pc:graphicFrameChg chg="add del">
          <ac:chgData name="Ambily Treesa Varghese" userId="d8e3554c-2f05-4950-b78f-4d8d71aca1b6" providerId="ADAL" clId="{2B1F9169-A3E9-4FD3-8FEC-E84847B803CB}" dt="2023-03-24T13:01:03.488" v="604" actId="26606"/>
          <ac:graphicFrameMkLst>
            <pc:docMk/>
            <pc:sldMk cId="564416618" sldId="273"/>
            <ac:graphicFrameMk id="439" creationId="{3B41FE63-E601-77B9-AAE0-A9AE70679A8A}"/>
          </ac:graphicFrameMkLst>
        </pc:graphicFrameChg>
        <pc:graphicFrameChg chg="add del">
          <ac:chgData name="Ambily Treesa Varghese" userId="d8e3554c-2f05-4950-b78f-4d8d71aca1b6" providerId="ADAL" clId="{2B1F9169-A3E9-4FD3-8FEC-E84847B803CB}" dt="2023-03-24T21:00:54.231" v="3309" actId="26606"/>
          <ac:graphicFrameMkLst>
            <pc:docMk/>
            <pc:sldMk cId="564416618" sldId="273"/>
            <ac:graphicFrameMk id="478" creationId="{822CE408-D850-4D4E-D766-30E22C49C050}"/>
          </ac:graphicFrameMkLst>
        </pc:graphicFrameChg>
        <pc:picChg chg="del mod ord">
          <ac:chgData name="Ambily Treesa Varghese" userId="d8e3554c-2f05-4950-b78f-4d8d71aca1b6" providerId="ADAL" clId="{2B1F9169-A3E9-4FD3-8FEC-E84847B803CB}" dt="2023-03-24T21:00:28.738" v="3307" actId="478"/>
          <ac:picMkLst>
            <pc:docMk/>
            <pc:sldMk cId="564416618" sldId="273"/>
            <ac:picMk id="3" creationId="{0C66DF5D-0147-D2D2-FDDE-1381785F7EAC}"/>
          </ac:picMkLst>
        </pc:picChg>
        <pc:picChg chg="add del">
          <ac:chgData name="Ambily Treesa Varghese" userId="d8e3554c-2f05-4950-b78f-4d8d71aca1b6" providerId="ADAL" clId="{2B1F9169-A3E9-4FD3-8FEC-E84847B803CB}" dt="2023-03-24T13:17:40.998" v="732" actId="26606"/>
          <ac:picMkLst>
            <pc:docMk/>
            <pc:sldMk cId="564416618" sldId="273"/>
            <ac:picMk id="463" creationId="{F7DB42EA-6D57-4D88-A989-7A15EE8BB363}"/>
          </ac:picMkLst>
        </pc:picChg>
        <pc:picChg chg="add del">
          <ac:chgData name="Ambily Treesa Varghese" userId="d8e3554c-2f05-4950-b78f-4d8d71aca1b6" providerId="ADAL" clId="{2B1F9169-A3E9-4FD3-8FEC-E84847B803CB}" dt="2023-03-24T21:00:54.231" v="3309" actId="26606"/>
          <ac:picMkLst>
            <pc:docMk/>
            <pc:sldMk cId="564416618" sldId="273"/>
            <ac:picMk id="479" creationId="{4261C4D3-29A6-F9D5-C750-853677FF3C73}"/>
          </ac:picMkLst>
        </pc:picChg>
        <pc:picChg chg="add del mod">
          <ac:chgData name="Ambily Treesa Varghese" userId="d8e3554c-2f05-4950-b78f-4d8d71aca1b6" providerId="ADAL" clId="{2B1F9169-A3E9-4FD3-8FEC-E84847B803CB}" dt="2023-03-24T22:22:35.737" v="3746" actId="21"/>
          <ac:picMkLst>
            <pc:docMk/>
            <pc:sldMk cId="564416618" sldId="273"/>
            <ac:picMk id="5122" creationId="{BCA85D2A-0D74-60B6-7339-3BF32A9FABAA}"/>
          </ac:picMkLst>
        </pc:picChg>
      </pc:sldChg>
      <pc:sldChg chg="addSp delSp modSp add del mod ord setClrOvrMap">
        <pc:chgData name="Ambily Treesa Varghese" userId="d8e3554c-2f05-4950-b78f-4d8d71aca1b6" providerId="ADAL" clId="{2B1F9169-A3E9-4FD3-8FEC-E84847B803CB}" dt="2023-03-25T02:27:36.407" v="4463" actId="47"/>
        <pc:sldMkLst>
          <pc:docMk/>
          <pc:sldMk cId="4173998006" sldId="274"/>
        </pc:sldMkLst>
        <pc:spChg chg="mod ord">
          <ac:chgData name="Ambily Treesa Varghese" userId="d8e3554c-2f05-4950-b78f-4d8d71aca1b6" providerId="ADAL" clId="{2B1F9169-A3E9-4FD3-8FEC-E84847B803CB}" dt="2023-03-24T13:02:42.621" v="608" actId="26606"/>
          <ac:spMkLst>
            <pc:docMk/>
            <pc:sldMk cId="4173998006" sldId="274"/>
            <ac:spMk id="4" creationId="{16329DDA-E0C1-5EF0-979C-67B6E1356212}"/>
          </ac:spMkLst>
        </pc:spChg>
        <pc:spChg chg="mod ord">
          <ac:chgData name="Ambily Treesa Varghese" userId="d8e3554c-2f05-4950-b78f-4d8d71aca1b6" providerId="ADAL" clId="{2B1F9169-A3E9-4FD3-8FEC-E84847B803CB}" dt="2023-03-24T13:05:14.619" v="651" actId="14100"/>
          <ac:spMkLst>
            <pc:docMk/>
            <pc:sldMk cId="4173998006" sldId="274"/>
            <ac:spMk id="5" creationId="{8DD97F8C-12CB-11BB-1EC5-EA1B5C93A923}"/>
          </ac:spMkLst>
        </pc:spChg>
        <pc:spChg chg="mod">
          <ac:chgData name="Ambily Treesa Varghese" userId="d8e3554c-2f05-4950-b78f-4d8d71aca1b6" providerId="ADAL" clId="{2B1F9169-A3E9-4FD3-8FEC-E84847B803CB}" dt="2023-03-24T13:05:00.070" v="650" actId="1076"/>
          <ac:spMkLst>
            <pc:docMk/>
            <pc:sldMk cId="4173998006" sldId="274"/>
            <ac:spMk id="7" creationId="{05C2459D-EC78-53DF-4392-1C43FE393DC3}"/>
          </ac:spMkLst>
        </pc:spChg>
        <pc:spChg chg="add">
          <ac:chgData name="Ambily Treesa Varghese" userId="d8e3554c-2f05-4950-b78f-4d8d71aca1b6" providerId="ADAL" clId="{2B1F9169-A3E9-4FD3-8FEC-E84847B803CB}" dt="2023-03-24T13:02:42.621" v="608" actId="26606"/>
          <ac:spMkLst>
            <pc:docMk/>
            <pc:sldMk cId="4173998006" sldId="274"/>
            <ac:spMk id="58" creationId="{21A75659-5A6F-4F77-9679-678A00B9D8DC}"/>
          </ac:spMkLst>
        </pc:spChg>
        <pc:spChg chg="add">
          <ac:chgData name="Ambily Treesa Varghese" userId="d8e3554c-2f05-4950-b78f-4d8d71aca1b6" providerId="ADAL" clId="{2B1F9169-A3E9-4FD3-8FEC-E84847B803CB}" dt="2023-03-24T13:02:42.621" v="608" actId="26606"/>
          <ac:spMkLst>
            <pc:docMk/>
            <pc:sldMk cId="4173998006" sldId="274"/>
            <ac:spMk id="60" creationId="{E30A3A45-140E-431E-AED0-07EF836310B3}"/>
          </ac:spMkLst>
        </pc:spChg>
        <pc:spChg chg="add">
          <ac:chgData name="Ambily Treesa Varghese" userId="d8e3554c-2f05-4950-b78f-4d8d71aca1b6" providerId="ADAL" clId="{2B1F9169-A3E9-4FD3-8FEC-E84847B803CB}" dt="2023-03-24T13:02:42.621" v="608" actId="26606"/>
          <ac:spMkLst>
            <pc:docMk/>
            <pc:sldMk cId="4173998006" sldId="274"/>
            <ac:spMk id="62" creationId="{55D4142C-5077-457F-A6AD-3FECFDB39685}"/>
          </ac:spMkLst>
        </pc:spChg>
        <pc:spChg chg="add">
          <ac:chgData name="Ambily Treesa Varghese" userId="d8e3554c-2f05-4950-b78f-4d8d71aca1b6" providerId="ADAL" clId="{2B1F9169-A3E9-4FD3-8FEC-E84847B803CB}" dt="2023-03-24T13:02:42.621" v="608" actId="26606"/>
          <ac:spMkLst>
            <pc:docMk/>
            <pc:sldMk cId="4173998006" sldId="274"/>
            <ac:spMk id="64" creationId="{7A5F0580-5EE9-419F-96EE-B6529EF6E7D0}"/>
          </ac:spMkLst>
        </pc:spChg>
        <pc:grpChg chg="del">
          <ac:chgData name="Ambily Treesa Varghese" userId="d8e3554c-2f05-4950-b78f-4d8d71aca1b6" providerId="ADAL" clId="{2B1F9169-A3E9-4FD3-8FEC-E84847B803CB}" dt="2023-03-24T13:02:42.621" v="608" actId="26606"/>
          <ac:grpSpMkLst>
            <pc:docMk/>
            <pc:sldMk cId="4173998006" sldId="274"/>
            <ac:grpSpMk id="50" creationId="{63737881-458F-40AD-B72B-B57D267DC423}"/>
          </ac:grpSpMkLst>
        </pc:grpChg>
        <pc:picChg chg="mod">
          <ac:chgData name="Ambily Treesa Varghese" userId="d8e3554c-2f05-4950-b78f-4d8d71aca1b6" providerId="ADAL" clId="{2B1F9169-A3E9-4FD3-8FEC-E84847B803CB}" dt="2023-03-24T13:02:42.621" v="608" actId="26606"/>
          <ac:picMkLst>
            <pc:docMk/>
            <pc:sldMk cId="4173998006" sldId="274"/>
            <ac:picMk id="3" creationId="{0C66DF5D-0147-D2D2-FDDE-1381785F7EAC}"/>
          </ac:picMkLst>
        </pc:picChg>
      </pc:sldChg>
      <pc:sldChg chg="addSp delSp modSp add mod ord">
        <pc:chgData name="Ambily Treesa Varghese" userId="d8e3554c-2f05-4950-b78f-4d8d71aca1b6" providerId="ADAL" clId="{2B1F9169-A3E9-4FD3-8FEC-E84847B803CB}" dt="2023-03-25T03:36:15.025" v="4905" actId="478"/>
        <pc:sldMkLst>
          <pc:docMk/>
          <pc:sldMk cId="2116121083" sldId="275"/>
        </pc:sldMkLst>
        <pc:spChg chg="add del mod">
          <ac:chgData name="Ambily Treesa Varghese" userId="d8e3554c-2f05-4950-b78f-4d8d71aca1b6" providerId="ADAL" clId="{2B1F9169-A3E9-4FD3-8FEC-E84847B803CB}" dt="2023-03-24T13:26:16.953" v="805"/>
          <ac:spMkLst>
            <pc:docMk/>
            <pc:sldMk cId="2116121083" sldId="275"/>
            <ac:spMk id="2" creationId="{8E247F44-5DD1-7AF0-8B0A-AF07D57DB143}"/>
          </ac:spMkLst>
        </pc:spChg>
        <pc:spChg chg="add del">
          <ac:chgData name="Ambily Treesa Varghese" userId="d8e3554c-2f05-4950-b78f-4d8d71aca1b6" providerId="ADAL" clId="{2B1F9169-A3E9-4FD3-8FEC-E84847B803CB}" dt="2023-03-25T03:36:15.025" v="4905" actId="478"/>
          <ac:spMkLst>
            <pc:docMk/>
            <pc:sldMk cId="2116121083" sldId="275"/>
            <ac:spMk id="4" creationId="{16329DDA-E0C1-5EF0-979C-67B6E1356212}"/>
          </ac:spMkLst>
        </pc:spChg>
        <pc:spChg chg="add mod">
          <ac:chgData name="Ambily Treesa Varghese" userId="d8e3554c-2f05-4950-b78f-4d8d71aca1b6" providerId="ADAL" clId="{2B1F9169-A3E9-4FD3-8FEC-E84847B803CB}" dt="2023-03-24T13:29:39.186" v="926" actId="1076"/>
          <ac:spMkLst>
            <pc:docMk/>
            <pc:sldMk cId="2116121083" sldId="275"/>
            <ac:spMk id="5" creationId="{C65390DE-0E3D-F727-DFA0-E1EB83C37E9B}"/>
          </ac:spMkLst>
        </pc:spChg>
        <pc:spChg chg="mod">
          <ac:chgData name="Ambily Treesa Varghese" userId="d8e3554c-2f05-4950-b78f-4d8d71aca1b6" providerId="ADAL" clId="{2B1F9169-A3E9-4FD3-8FEC-E84847B803CB}" dt="2023-03-25T03:04:13.613" v="4747" actId="255"/>
          <ac:spMkLst>
            <pc:docMk/>
            <pc:sldMk cId="2116121083" sldId="275"/>
            <ac:spMk id="6" creationId="{7CC6C05C-E79B-DE85-3B94-9A7C93AFA7E4}"/>
          </ac:spMkLst>
        </pc:spChg>
        <pc:spChg chg="add del mod">
          <ac:chgData name="Ambily Treesa Varghese" userId="d8e3554c-2f05-4950-b78f-4d8d71aca1b6" providerId="ADAL" clId="{2B1F9169-A3E9-4FD3-8FEC-E84847B803CB}" dt="2023-03-25T03:36:14.410" v="4904" actId="931"/>
          <ac:spMkLst>
            <pc:docMk/>
            <pc:sldMk cId="2116121083" sldId="275"/>
            <ac:spMk id="8" creationId="{8ED75100-C827-EE33-A7AF-7C9567B66388}"/>
          </ac:spMkLst>
        </pc:spChg>
        <pc:spChg chg="mod ord">
          <ac:chgData name="Ambily Treesa Varghese" userId="d8e3554c-2f05-4950-b78f-4d8d71aca1b6" providerId="ADAL" clId="{2B1F9169-A3E9-4FD3-8FEC-E84847B803CB}" dt="2023-03-25T01:12:57.664" v="4098" actId="6549"/>
          <ac:spMkLst>
            <pc:docMk/>
            <pc:sldMk cId="2116121083" sldId="275"/>
            <ac:spMk id="451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64" creationId="{83C8019B-3985-409B-9B87-494B974EE9A2}"/>
          </ac:spMkLst>
        </pc:spChg>
        <pc:spChg chg="add del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65" creationId="{5A0118C5-4F8D-4CF4-BADD-53FEACC6C42A}"/>
          </ac:spMkLst>
        </pc:spChg>
        <pc:spChg chg="add del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66" creationId="{9E5C5460-229E-46C8-A712-CC317985420F}"/>
          </ac:spMkLst>
        </pc:spChg>
        <pc:spChg chg="add del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67" creationId="{F98F79A4-A6C7-4101-B1E9-27E05CB7CFA0}"/>
          </ac:spMkLst>
        </pc:spChg>
        <pc:spChg chg="add del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68" creationId="{B85A4DB3-61AA-49A1-85A9-B3397CD519AB}"/>
          </ac:spMkLst>
        </pc:spChg>
        <pc:spChg chg="add del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69" creationId="{79AFCB35-9C04-4524-A0B1-57FF6865D013}"/>
          </ac:spMkLst>
        </pc:spChg>
        <pc:spChg chg="add del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76" creationId="{D11AD2AD-0BA0-4DD3-8EEA-84686A0E718C}"/>
          </ac:spMkLst>
        </pc:spChg>
        <pc:spChg chg="add del">
          <ac:chgData name="Ambily Treesa Varghese" userId="d8e3554c-2f05-4950-b78f-4d8d71aca1b6" providerId="ADAL" clId="{2B1F9169-A3E9-4FD3-8FEC-E84847B803CB}" dt="2023-03-24T13:18:13.525" v="736" actId="26606"/>
          <ac:spMkLst>
            <pc:docMk/>
            <pc:sldMk cId="2116121083" sldId="275"/>
            <ac:spMk id="481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4T13:18:13.525" v="736" actId="26606"/>
          <ac:spMkLst>
            <pc:docMk/>
            <pc:sldMk cId="2116121083" sldId="275"/>
            <ac:spMk id="483" creationId="{D4974D33-8DC5-464E-8C6D-BE58F0669C17}"/>
          </ac:spMkLst>
        </pc:spChg>
        <pc:spChg chg="add del">
          <ac:chgData name="Ambily Treesa Varghese" userId="d8e3554c-2f05-4950-b78f-4d8d71aca1b6" providerId="ADAL" clId="{2B1F9169-A3E9-4FD3-8FEC-E84847B803CB}" dt="2023-03-24T13:18:35.984" v="738" actId="26606"/>
          <ac:spMkLst>
            <pc:docMk/>
            <pc:sldMk cId="2116121083" sldId="275"/>
            <ac:spMk id="485" creationId="{2C61293E-6EBE-43EF-A52C-9BEBFD7679D4}"/>
          </ac:spMkLst>
        </pc:spChg>
        <pc:spChg chg="add del">
          <ac:chgData name="Ambily Treesa Varghese" userId="d8e3554c-2f05-4950-b78f-4d8d71aca1b6" providerId="ADAL" clId="{2B1F9169-A3E9-4FD3-8FEC-E84847B803CB}" dt="2023-03-24T13:18:35.984" v="738" actId="26606"/>
          <ac:spMkLst>
            <pc:docMk/>
            <pc:sldMk cId="2116121083" sldId="275"/>
            <ac:spMk id="486" creationId="{21540236-BFD5-4A9D-8840-4703E7F76825}"/>
          </ac:spMkLst>
        </pc:spChg>
        <pc:spChg chg="add del">
          <ac:chgData name="Ambily Treesa Varghese" userId="d8e3554c-2f05-4950-b78f-4d8d71aca1b6" providerId="ADAL" clId="{2B1F9169-A3E9-4FD3-8FEC-E84847B803CB}" dt="2023-03-24T13:18:45.613" v="740" actId="26606"/>
          <ac:spMkLst>
            <pc:docMk/>
            <pc:sldMk cId="2116121083" sldId="275"/>
            <ac:spMk id="488" creationId="{B1595A09-E336-4D1B-9B3A-06A2287A54E2}"/>
          </ac:spMkLst>
        </pc:spChg>
        <pc:spChg chg="add del">
          <ac:chgData name="Ambily Treesa Varghese" userId="d8e3554c-2f05-4950-b78f-4d8d71aca1b6" providerId="ADAL" clId="{2B1F9169-A3E9-4FD3-8FEC-E84847B803CB}" dt="2023-03-24T13:18:45.613" v="740" actId="26606"/>
          <ac:spMkLst>
            <pc:docMk/>
            <pc:sldMk cId="2116121083" sldId="275"/>
            <ac:spMk id="489" creationId="{3540989C-C7B8-473B-BF87-6F2DA6A90006}"/>
          </ac:spMkLst>
        </pc:spChg>
        <pc:spChg chg="add del">
          <ac:chgData name="Ambily Treesa Varghese" userId="d8e3554c-2f05-4950-b78f-4d8d71aca1b6" providerId="ADAL" clId="{2B1F9169-A3E9-4FD3-8FEC-E84847B803CB}" dt="2023-03-24T13:18:57.083" v="742" actId="26606"/>
          <ac:spMkLst>
            <pc:docMk/>
            <pc:sldMk cId="2116121083" sldId="275"/>
            <ac:spMk id="491" creationId="{8108D317-7CBD-4897-BD1F-959436D2A3BE}"/>
          </ac:spMkLst>
        </pc:spChg>
        <pc:spChg chg="add del">
          <ac:chgData name="Ambily Treesa Varghese" userId="d8e3554c-2f05-4950-b78f-4d8d71aca1b6" providerId="ADAL" clId="{2B1F9169-A3E9-4FD3-8FEC-E84847B803CB}" dt="2023-03-24T13:18:57.083" v="742" actId="26606"/>
          <ac:spMkLst>
            <pc:docMk/>
            <pc:sldMk cId="2116121083" sldId="275"/>
            <ac:spMk id="492" creationId="{D6297641-8B9F-4767-9606-8A11313227BF}"/>
          </ac:spMkLst>
        </pc:spChg>
        <pc:spChg chg="add del">
          <ac:chgData name="Ambily Treesa Varghese" userId="d8e3554c-2f05-4950-b78f-4d8d71aca1b6" providerId="ADAL" clId="{2B1F9169-A3E9-4FD3-8FEC-E84847B803CB}" dt="2023-03-24T13:18:57.083" v="742" actId="26606"/>
          <ac:spMkLst>
            <pc:docMk/>
            <pc:sldMk cId="2116121083" sldId="275"/>
            <ac:spMk id="493" creationId="{D8F3CA65-EA00-46B4-9616-39E6853F7BED}"/>
          </ac:spMkLst>
        </pc:spChg>
        <pc:spChg chg="add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95" creationId="{2C61293E-6EBE-43EF-A52C-9BEBFD7679D4}"/>
          </ac:spMkLst>
        </pc:spChg>
        <pc:spChg chg="add">
          <ac:chgData name="Ambily Treesa Varghese" userId="d8e3554c-2f05-4950-b78f-4d8d71aca1b6" providerId="ADAL" clId="{2B1F9169-A3E9-4FD3-8FEC-E84847B803CB}" dt="2023-03-24T13:18:57.089" v="743" actId="26606"/>
          <ac:spMkLst>
            <pc:docMk/>
            <pc:sldMk cId="2116121083" sldId="275"/>
            <ac:spMk id="496" creationId="{21540236-BFD5-4A9D-8840-4703E7F76825}"/>
          </ac:spMkLst>
        </pc:spChg>
        <pc:grpChg chg="add del">
          <ac:chgData name="Ambily Treesa Varghese" userId="d8e3554c-2f05-4950-b78f-4d8d71aca1b6" providerId="ADAL" clId="{2B1F9169-A3E9-4FD3-8FEC-E84847B803CB}" dt="2023-03-24T13:18:57.089" v="743" actId="26606"/>
          <ac:grpSpMkLst>
            <pc:docMk/>
            <pc:sldMk cId="2116121083" sldId="275"/>
            <ac:grpSpMk id="470" creationId="{0C156BF8-7FF7-440F-BE2B-417DFFE8BFA5}"/>
          </ac:grpSpMkLst>
        </pc:grpChg>
        <pc:picChg chg="add del mod">
          <ac:chgData name="Ambily Treesa Varghese" userId="d8e3554c-2f05-4950-b78f-4d8d71aca1b6" providerId="ADAL" clId="{2B1F9169-A3E9-4FD3-8FEC-E84847B803CB}" dt="2023-03-25T03:36:15.025" v="4905" actId="478"/>
          <ac:picMkLst>
            <pc:docMk/>
            <pc:sldMk cId="2116121083" sldId="275"/>
            <ac:picMk id="3" creationId="{0C66DF5D-0147-D2D2-FDDE-1381785F7EAC}"/>
          </ac:picMkLst>
        </pc:picChg>
        <pc:picChg chg="add del mod">
          <ac:chgData name="Ambily Treesa Varghese" userId="d8e3554c-2f05-4950-b78f-4d8d71aca1b6" providerId="ADAL" clId="{2B1F9169-A3E9-4FD3-8FEC-E84847B803CB}" dt="2023-03-25T03:36:14.410" v="4904" actId="931"/>
          <ac:picMkLst>
            <pc:docMk/>
            <pc:sldMk cId="2116121083" sldId="275"/>
            <ac:picMk id="7" creationId="{7B10B144-8F1F-7F70-7DF3-E02CEAAE8ACE}"/>
          </ac:picMkLst>
        </pc:picChg>
      </pc:sldChg>
      <pc:sldChg chg="addSp delSp modSp add del mod ord setClrOvrMap">
        <pc:chgData name="Ambily Treesa Varghese" userId="d8e3554c-2f05-4950-b78f-4d8d71aca1b6" providerId="ADAL" clId="{2B1F9169-A3E9-4FD3-8FEC-E84847B803CB}" dt="2023-03-25T00:09:59.709" v="3771" actId="47"/>
        <pc:sldMkLst>
          <pc:docMk/>
          <pc:sldMk cId="1211060197" sldId="276"/>
        </pc:sldMkLst>
        <pc:spChg chg="mod ord">
          <ac:chgData name="Ambily Treesa Varghese" userId="d8e3554c-2f05-4950-b78f-4d8d71aca1b6" providerId="ADAL" clId="{2B1F9169-A3E9-4FD3-8FEC-E84847B803CB}" dt="2023-03-24T14:55:21.776" v="1362" actId="26606"/>
          <ac:spMkLst>
            <pc:docMk/>
            <pc:sldMk cId="1211060197" sldId="276"/>
            <ac:spMk id="4" creationId="{16329DDA-E0C1-5EF0-979C-67B6E1356212}"/>
          </ac:spMkLst>
        </pc:spChg>
        <pc:spChg chg="del">
          <ac:chgData name="Ambily Treesa Varghese" userId="d8e3554c-2f05-4950-b78f-4d8d71aca1b6" providerId="ADAL" clId="{2B1F9169-A3E9-4FD3-8FEC-E84847B803CB}" dt="2023-03-24T14:53:14.980" v="1285" actId="478"/>
          <ac:spMkLst>
            <pc:docMk/>
            <pc:sldMk cId="1211060197" sldId="276"/>
            <ac:spMk id="5" creationId="{8DD97F8C-12CB-11BB-1EC5-EA1B5C93A923}"/>
          </ac:spMkLst>
        </pc:spChg>
        <pc:spChg chg="mod">
          <ac:chgData name="Ambily Treesa Varghese" userId="d8e3554c-2f05-4950-b78f-4d8d71aca1b6" providerId="ADAL" clId="{2B1F9169-A3E9-4FD3-8FEC-E84847B803CB}" dt="2023-03-24T14:55:21.776" v="1362" actId="26606"/>
          <ac:spMkLst>
            <pc:docMk/>
            <pc:sldMk cId="1211060197" sldId="276"/>
            <ac:spMk id="7" creationId="{05C2459D-EC78-53DF-4392-1C43FE393DC3}"/>
          </ac:spMkLst>
        </pc:spChg>
        <pc:spChg chg="add del">
          <ac:chgData name="Ambily Treesa Varghese" userId="d8e3554c-2f05-4950-b78f-4d8d71aca1b6" providerId="ADAL" clId="{2B1F9169-A3E9-4FD3-8FEC-E84847B803CB}" dt="2023-03-24T14:55:21.776" v="1362" actId="26606"/>
          <ac:spMkLst>
            <pc:docMk/>
            <pc:sldMk cId="1211060197" sldId="276"/>
            <ac:spMk id="58" creationId="{37C89E4B-3C9F-44B9-8B86-D9E3D112D8EC}"/>
          </ac:spMkLst>
        </pc:spChg>
        <pc:spChg chg="add del">
          <ac:chgData name="Ambily Treesa Varghese" userId="d8e3554c-2f05-4950-b78f-4d8d71aca1b6" providerId="ADAL" clId="{2B1F9169-A3E9-4FD3-8FEC-E84847B803CB}" dt="2023-03-24T14:55:15.290" v="1360" actId="26606"/>
          <ac:spMkLst>
            <pc:docMk/>
            <pc:sldMk cId="1211060197" sldId="276"/>
            <ac:spMk id="64" creationId="{37C89E4B-3C9F-44B9-8B86-D9E3D112D8EC}"/>
          </ac:spMkLst>
        </pc:spChg>
        <pc:spChg chg="add del">
          <ac:chgData name="Ambily Treesa Varghese" userId="d8e3554c-2f05-4950-b78f-4d8d71aca1b6" providerId="ADAL" clId="{2B1F9169-A3E9-4FD3-8FEC-E84847B803CB}" dt="2023-03-24T14:53:59.359" v="1290" actId="26606"/>
          <ac:spMkLst>
            <pc:docMk/>
            <pc:sldMk cId="1211060197" sldId="276"/>
            <ac:spMk id="67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14:55:21.776" v="1362" actId="26606"/>
          <ac:spMkLst>
            <pc:docMk/>
            <pc:sldMk cId="1211060197" sldId="276"/>
            <ac:spMk id="68" creationId="{A4AC5506-6312-4701-8D3C-40187889A947}"/>
          </ac:spMkLst>
        </pc:spChg>
        <pc:spChg chg="add del">
          <ac:chgData name="Ambily Treesa Varghese" userId="d8e3554c-2f05-4950-b78f-4d8d71aca1b6" providerId="ADAL" clId="{2B1F9169-A3E9-4FD3-8FEC-E84847B803CB}" dt="2023-03-24T14:53:59.359" v="1290" actId="26606"/>
          <ac:spMkLst>
            <pc:docMk/>
            <pc:sldMk cId="1211060197" sldId="276"/>
            <ac:spMk id="69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14:53:59.359" v="1290" actId="26606"/>
          <ac:spMkLst>
            <pc:docMk/>
            <pc:sldMk cId="1211060197" sldId="276"/>
            <ac:spMk id="71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14:53:59.359" v="1290" actId="26606"/>
          <ac:spMkLst>
            <pc:docMk/>
            <pc:sldMk cId="1211060197" sldId="276"/>
            <ac:spMk id="73" creationId="{7A5F0580-5EE9-419F-96EE-B6529EF6E7D0}"/>
          </ac:spMkLst>
        </pc:spChg>
        <pc:grpChg chg="del">
          <ac:chgData name="Ambily Treesa Varghese" userId="d8e3554c-2f05-4950-b78f-4d8d71aca1b6" providerId="ADAL" clId="{2B1F9169-A3E9-4FD3-8FEC-E84847B803CB}" dt="2023-03-24T14:53:20.976" v="1286" actId="26606"/>
          <ac:grpSpMkLst>
            <pc:docMk/>
            <pc:sldMk cId="1211060197" sldId="276"/>
            <ac:grpSpMk id="50" creationId="{63737881-458F-40AD-B72B-B57D267DC423}"/>
          </ac:grpSpMkLst>
        </pc:grpChg>
        <pc:picChg chg="mod ord">
          <ac:chgData name="Ambily Treesa Varghese" userId="d8e3554c-2f05-4950-b78f-4d8d71aca1b6" providerId="ADAL" clId="{2B1F9169-A3E9-4FD3-8FEC-E84847B803CB}" dt="2023-03-24T14:55:21.776" v="1362" actId="26606"/>
          <ac:picMkLst>
            <pc:docMk/>
            <pc:sldMk cId="1211060197" sldId="276"/>
            <ac:picMk id="3" creationId="{0C66DF5D-0147-D2D2-FDDE-1381785F7EAC}"/>
          </ac:picMkLst>
        </pc:picChg>
        <pc:cxnChg chg="add del">
          <ac:chgData name="Ambily Treesa Varghese" userId="d8e3554c-2f05-4950-b78f-4d8d71aca1b6" providerId="ADAL" clId="{2B1F9169-A3E9-4FD3-8FEC-E84847B803CB}" dt="2023-03-24T14:55:21.776" v="1362" actId="26606"/>
          <ac:cxnSpMkLst>
            <pc:docMk/>
            <pc:sldMk cId="1211060197" sldId="276"/>
            <ac:cxnSpMk id="60" creationId="{AA2EAA10-076F-46BD-8F0F-B9A2FB77A85C}"/>
          </ac:cxnSpMkLst>
        </pc:cxnChg>
        <pc:cxnChg chg="add del">
          <ac:chgData name="Ambily Treesa Varghese" userId="d8e3554c-2f05-4950-b78f-4d8d71aca1b6" providerId="ADAL" clId="{2B1F9169-A3E9-4FD3-8FEC-E84847B803CB}" dt="2023-03-24T14:55:21.776" v="1362" actId="26606"/>
          <ac:cxnSpMkLst>
            <pc:docMk/>
            <pc:sldMk cId="1211060197" sldId="276"/>
            <ac:cxnSpMk id="62" creationId="{D891E407-403B-4764-86C9-33A56D3BCAA3}"/>
          </ac:cxnSpMkLst>
        </pc:cxnChg>
        <pc:cxnChg chg="add del">
          <ac:chgData name="Ambily Treesa Varghese" userId="d8e3554c-2f05-4950-b78f-4d8d71aca1b6" providerId="ADAL" clId="{2B1F9169-A3E9-4FD3-8FEC-E84847B803CB}" dt="2023-03-24T14:55:15.290" v="1360" actId="26606"/>
          <ac:cxnSpMkLst>
            <pc:docMk/>
            <pc:sldMk cId="1211060197" sldId="276"/>
            <ac:cxnSpMk id="65" creationId="{AA2EAA10-076F-46BD-8F0F-B9A2FB77A85C}"/>
          </ac:cxnSpMkLst>
        </pc:cxnChg>
        <pc:cxnChg chg="add del">
          <ac:chgData name="Ambily Treesa Varghese" userId="d8e3554c-2f05-4950-b78f-4d8d71aca1b6" providerId="ADAL" clId="{2B1F9169-A3E9-4FD3-8FEC-E84847B803CB}" dt="2023-03-24T14:55:15.290" v="1360" actId="26606"/>
          <ac:cxnSpMkLst>
            <pc:docMk/>
            <pc:sldMk cId="1211060197" sldId="276"/>
            <ac:cxnSpMk id="66" creationId="{D891E407-403B-4764-86C9-33A56D3BCAA3}"/>
          </ac:cxnSpMkLst>
        </pc:cxnChg>
      </pc:sldChg>
      <pc:sldChg chg="addSp delSp modSp add mod ord">
        <pc:chgData name="Ambily Treesa Varghese" userId="d8e3554c-2f05-4950-b78f-4d8d71aca1b6" providerId="ADAL" clId="{2B1F9169-A3E9-4FD3-8FEC-E84847B803CB}" dt="2023-03-24T20:00:13.453" v="2228"/>
        <pc:sldMkLst>
          <pc:docMk/>
          <pc:sldMk cId="3951658104" sldId="277"/>
        </pc:sldMkLst>
        <pc:spChg chg="mod">
          <ac:chgData name="Ambily Treesa Varghese" userId="d8e3554c-2f05-4950-b78f-4d8d71aca1b6" providerId="ADAL" clId="{2B1F9169-A3E9-4FD3-8FEC-E84847B803CB}" dt="2023-03-24T14:58:12.735" v="1375" actId="26606"/>
          <ac:spMkLst>
            <pc:docMk/>
            <pc:sldMk cId="3951658104" sldId="277"/>
            <ac:spMk id="4" creationId="{16329DDA-E0C1-5EF0-979C-67B6E1356212}"/>
          </ac:spMkLst>
        </pc:spChg>
        <pc:spChg chg="mod">
          <ac:chgData name="Ambily Treesa Varghese" userId="d8e3554c-2f05-4950-b78f-4d8d71aca1b6" providerId="ADAL" clId="{2B1F9169-A3E9-4FD3-8FEC-E84847B803CB}" dt="2023-03-24T14:59:11.352" v="1412" actId="1076"/>
          <ac:spMkLst>
            <pc:docMk/>
            <pc:sldMk cId="3951658104" sldId="277"/>
            <ac:spMk id="7" creationId="{05C2459D-EC78-53DF-4392-1C43FE393DC3}"/>
          </ac:spMkLst>
        </pc:spChg>
        <pc:spChg chg="add del">
          <ac:chgData name="Ambily Treesa Varghese" userId="d8e3554c-2f05-4950-b78f-4d8d71aca1b6" providerId="ADAL" clId="{2B1F9169-A3E9-4FD3-8FEC-E84847B803CB}" dt="2023-03-24T14:58:12.743" v="1376" actId="26606"/>
          <ac:spMkLst>
            <pc:docMk/>
            <pc:sldMk cId="3951658104" sldId="277"/>
            <ac:spMk id="58" creationId="{37C89E4B-3C9F-44B9-8B86-D9E3D112D8EC}"/>
          </ac:spMkLst>
        </pc:spChg>
        <pc:spChg chg="add del">
          <ac:chgData name="Ambily Treesa Varghese" userId="d8e3554c-2f05-4950-b78f-4d8d71aca1b6" providerId="ADAL" clId="{2B1F9169-A3E9-4FD3-8FEC-E84847B803CB}" dt="2023-03-24T14:57:56.356" v="1373" actId="26606"/>
          <ac:spMkLst>
            <pc:docMk/>
            <pc:sldMk cId="3951658104" sldId="277"/>
            <ac:spMk id="64" creationId="{7DA3C418-758E-4180-A5D0-8655D6804587}"/>
          </ac:spMkLst>
        </pc:spChg>
        <pc:spChg chg="add del">
          <ac:chgData name="Ambily Treesa Varghese" userId="d8e3554c-2f05-4950-b78f-4d8d71aca1b6" providerId="ADAL" clId="{2B1F9169-A3E9-4FD3-8FEC-E84847B803CB}" dt="2023-03-24T14:57:56.356" v="1373" actId="26606"/>
          <ac:spMkLst>
            <pc:docMk/>
            <pc:sldMk cId="3951658104" sldId="277"/>
            <ac:spMk id="65" creationId="{28C8EF06-5EC3-4883-AFAF-D74FF46550FB}"/>
          </ac:spMkLst>
        </pc:spChg>
        <pc:spChg chg="add del">
          <ac:chgData name="Ambily Treesa Varghese" userId="d8e3554c-2f05-4950-b78f-4d8d71aca1b6" providerId="ADAL" clId="{2B1F9169-A3E9-4FD3-8FEC-E84847B803CB}" dt="2023-03-24T14:57:42.721" v="1367" actId="26606"/>
          <ac:spMkLst>
            <pc:docMk/>
            <pc:sldMk cId="3951658104" sldId="277"/>
            <ac:spMk id="67" creationId="{0E91F5CA-B392-444C-88E3-BF5BAAEBDEB0}"/>
          </ac:spMkLst>
        </pc:spChg>
        <pc:spChg chg="add del">
          <ac:chgData name="Ambily Treesa Varghese" userId="d8e3554c-2f05-4950-b78f-4d8d71aca1b6" providerId="ADAL" clId="{2B1F9169-A3E9-4FD3-8FEC-E84847B803CB}" dt="2023-03-24T14:58:12.735" v="1375" actId="26606"/>
          <ac:spMkLst>
            <pc:docMk/>
            <pc:sldMk cId="3951658104" sldId="277"/>
            <ac:spMk id="68" creationId="{F0A604E4-7307-451C-93BE-F1F7E1BF3BF8}"/>
          </ac:spMkLst>
        </pc:spChg>
        <pc:spChg chg="add del">
          <ac:chgData name="Ambily Treesa Varghese" userId="d8e3554c-2f05-4950-b78f-4d8d71aca1b6" providerId="ADAL" clId="{2B1F9169-A3E9-4FD3-8FEC-E84847B803CB}" dt="2023-03-24T14:57:42.721" v="1367" actId="26606"/>
          <ac:spMkLst>
            <pc:docMk/>
            <pc:sldMk cId="3951658104" sldId="277"/>
            <ac:spMk id="69" creationId="{0459807F-B6FA-44D3-9A53-C55B6B56884A}"/>
          </ac:spMkLst>
        </pc:spChg>
        <pc:spChg chg="add del">
          <ac:chgData name="Ambily Treesa Varghese" userId="d8e3554c-2f05-4950-b78f-4d8d71aca1b6" providerId="ADAL" clId="{2B1F9169-A3E9-4FD3-8FEC-E84847B803CB}" dt="2023-03-24T14:58:12.735" v="1375" actId="26606"/>
          <ac:spMkLst>
            <pc:docMk/>
            <pc:sldMk cId="3951658104" sldId="277"/>
            <ac:spMk id="70" creationId="{F7F3A0AA-35E5-4085-942B-737839030604}"/>
          </ac:spMkLst>
        </pc:spChg>
        <pc:spChg chg="add del">
          <ac:chgData name="Ambily Treesa Varghese" userId="d8e3554c-2f05-4950-b78f-4d8d71aca1b6" providerId="ADAL" clId="{2B1F9169-A3E9-4FD3-8FEC-E84847B803CB}" dt="2023-03-24T14:57:47.440" v="1369" actId="26606"/>
          <ac:spMkLst>
            <pc:docMk/>
            <pc:sldMk cId="3951658104" sldId="277"/>
            <ac:spMk id="71" creationId="{4D4677D2-D5AC-4CF9-9EED-2B89D0A1C212}"/>
          </ac:spMkLst>
        </pc:spChg>
        <pc:spChg chg="add del">
          <ac:chgData name="Ambily Treesa Varghese" userId="d8e3554c-2f05-4950-b78f-4d8d71aca1b6" providerId="ADAL" clId="{2B1F9169-A3E9-4FD3-8FEC-E84847B803CB}" dt="2023-03-24T14:57:47.440" v="1369" actId="26606"/>
          <ac:spMkLst>
            <pc:docMk/>
            <pc:sldMk cId="3951658104" sldId="277"/>
            <ac:spMk id="72" creationId="{C6D54F7E-825A-4BBA-815F-35CCA8B97786}"/>
          </ac:spMkLst>
        </pc:spChg>
        <pc:spChg chg="add del">
          <ac:chgData name="Ambily Treesa Varghese" userId="d8e3554c-2f05-4950-b78f-4d8d71aca1b6" providerId="ADAL" clId="{2B1F9169-A3E9-4FD3-8FEC-E84847B803CB}" dt="2023-03-24T14:58:12.735" v="1375" actId="26606"/>
          <ac:spMkLst>
            <pc:docMk/>
            <pc:sldMk cId="3951658104" sldId="277"/>
            <ac:spMk id="73" creationId="{E37EECFC-A684-4391-AE85-4CDAF5565F61}"/>
          </ac:spMkLst>
        </pc:spChg>
        <pc:spChg chg="add del">
          <ac:chgData name="Ambily Treesa Varghese" userId="d8e3554c-2f05-4950-b78f-4d8d71aca1b6" providerId="ADAL" clId="{2B1F9169-A3E9-4FD3-8FEC-E84847B803CB}" dt="2023-03-24T14:58:12.735" v="1375" actId="26606"/>
          <ac:spMkLst>
            <pc:docMk/>
            <pc:sldMk cId="3951658104" sldId="277"/>
            <ac:spMk id="74" creationId="{402F5C38-C747-4173-ABBF-656E39E82130}"/>
          </ac:spMkLst>
        </pc:spChg>
        <pc:spChg chg="add">
          <ac:chgData name="Ambily Treesa Varghese" userId="d8e3554c-2f05-4950-b78f-4d8d71aca1b6" providerId="ADAL" clId="{2B1F9169-A3E9-4FD3-8FEC-E84847B803CB}" dt="2023-03-24T14:58:12.743" v="1376" actId="26606"/>
          <ac:spMkLst>
            <pc:docMk/>
            <pc:sldMk cId="3951658104" sldId="277"/>
            <ac:spMk id="76" creationId="{E91DC736-0EF8-4F87-9146-EBF1D2EE4D3D}"/>
          </ac:spMkLst>
        </pc:spChg>
        <pc:spChg chg="add">
          <ac:chgData name="Ambily Treesa Varghese" userId="d8e3554c-2f05-4950-b78f-4d8d71aca1b6" providerId="ADAL" clId="{2B1F9169-A3E9-4FD3-8FEC-E84847B803CB}" dt="2023-03-24T14:58:12.743" v="1376" actId="26606"/>
          <ac:spMkLst>
            <pc:docMk/>
            <pc:sldMk cId="3951658104" sldId="277"/>
            <ac:spMk id="77" creationId="{097CD68E-23E3-4007-8847-CD0944C4F7BE}"/>
          </ac:spMkLst>
        </pc:spChg>
        <pc:spChg chg="add">
          <ac:chgData name="Ambily Treesa Varghese" userId="d8e3554c-2f05-4950-b78f-4d8d71aca1b6" providerId="ADAL" clId="{2B1F9169-A3E9-4FD3-8FEC-E84847B803CB}" dt="2023-03-24T14:58:12.743" v="1376" actId="26606"/>
          <ac:spMkLst>
            <pc:docMk/>
            <pc:sldMk cId="3951658104" sldId="277"/>
            <ac:spMk id="78" creationId="{AF2F604E-43BE-4DC3-B983-E071523364F8}"/>
          </ac:spMkLst>
        </pc:spChg>
        <pc:spChg chg="add">
          <ac:chgData name="Ambily Treesa Varghese" userId="d8e3554c-2f05-4950-b78f-4d8d71aca1b6" providerId="ADAL" clId="{2B1F9169-A3E9-4FD3-8FEC-E84847B803CB}" dt="2023-03-24T14:58:12.743" v="1376" actId="26606"/>
          <ac:spMkLst>
            <pc:docMk/>
            <pc:sldMk cId="3951658104" sldId="277"/>
            <ac:spMk id="79" creationId="{08C9B587-E65E-4B52-B37C-ABEBB6E87928}"/>
          </ac:spMkLst>
        </pc:spChg>
        <pc:picChg chg="mod ord">
          <ac:chgData name="Ambily Treesa Varghese" userId="d8e3554c-2f05-4950-b78f-4d8d71aca1b6" providerId="ADAL" clId="{2B1F9169-A3E9-4FD3-8FEC-E84847B803CB}" dt="2023-03-24T14:58:12.743" v="1376" actId="26606"/>
          <ac:picMkLst>
            <pc:docMk/>
            <pc:sldMk cId="3951658104" sldId="277"/>
            <ac:picMk id="3" creationId="{0C66DF5D-0147-D2D2-FDDE-1381785F7EAC}"/>
          </ac:picMkLst>
        </pc:picChg>
        <pc:cxnChg chg="add del">
          <ac:chgData name="Ambily Treesa Varghese" userId="d8e3554c-2f05-4950-b78f-4d8d71aca1b6" providerId="ADAL" clId="{2B1F9169-A3E9-4FD3-8FEC-E84847B803CB}" dt="2023-03-24T14:58:12.743" v="1376" actId="26606"/>
          <ac:cxnSpMkLst>
            <pc:docMk/>
            <pc:sldMk cId="3951658104" sldId="277"/>
            <ac:cxnSpMk id="60" creationId="{AA2EAA10-076F-46BD-8F0F-B9A2FB77A85C}"/>
          </ac:cxnSpMkLst>
        </pc:cxnChg>
        <pc:cxnChg chg="add del">
          <ac:chgData name="Ambily Treesa Varghese" userId="d8e3554c-2f05-4950-b78f-4d8d71aca1b6" providerId="ADAL" clId="{2B1F9169-A3E9-4FD3-8FEC-E84847B803CB}" dt="2023-03-24T14:58:12.743" v="1376" actId="26606"/>
          <ac:cxnSpMkLst>
            <pc:docMk/>
            <pc:sldMk cId="3951658104" sldId="277"/>
            <ac:cxnSpMk id="62" creationId="{D891E407-403B-4764-86C9-33A56D3BCAA3}"/>
          </ac:cxnSpMkLst>
        </pc:cxnChg>
      </pc:sldChg>
      <pc:sldChg chg="addSp delSp modSp add mod ord setBg setClrOvrMap">
        <pc:chgData name="Ambily Treesa Varghese" userId="d8e3554c-2f05-4950-b78f-4d8d71aca1b6" providerId="ADAL" clId="{2B1F9169-A3E9-4FD3-8FEC-E84847B803CB}" dt="2023-03-25T02:56:39.153" v="4671" actId="21"/>
        <pc:sldMkLst>
          <pc:docMk/>
          <pc:sldMk cId="10983005" sldId="278"/>
        </pc:sldMkLst>
        <pc:spChg chg="add del mod">
          <ac:chgData name="Ambily Treesa Varghese" userId="d8e3554c-2f05-4950-b78f-4d8d71aca1b6" providerId="ADAL" clId="{2B1F9169-A3E9-4FD3-8FEC-E84847B803CB}" dt="2023-03-24T21:24:40.784" v="3458" actId="26606"/>
          <ac:spMkLst>
            <pc:docMk/>
            <pc:sldMk cId="10983005" sldId="278"/>
            <ac:spMk id="2" creationId="{132EC24C-7789-0D41-A034-5B6C93315E8C}"/>
          </ac:spMkLst>
        </pc:spChg>
        <pc:spChg chg="add del mod">
          <ac:chgData name="Ambily Treesa Varghese" userId="d8e3554c-2f05-4950-b78f-4d8d71aca1b6" providerId="ADAL" clId="{2B1F9169-A3E9-4FD3-8FEC-E84847B803CB}" dt="2023-03-24T15:07:18.931" v="1429" actId="478"/>
          <ac:spMkLst>
            <pc:docMk/>
            <pc:sldMk cId="10983005" sldId="278"/>
            <ac:spMk id="2" creationId="{D7C48D65-A941-5742-0066-DE15AE591ACA}"/>
          </ac:spMkLst>
        </pc:spChg>
        <pc:spChg chg="add del mod ord">
          <ac:chgData name="Ambily Treesa Varghese" userId="d8e3554c-2f05-4950-b78f-4d8d71aca1b6" providerId="ADAL" clId="{2B1F9169-A3E9-4FD3-8FEC-E84847B803CB}" dt="2023-03-24T21:00:14.917" v="3304" actId="478"/>
          <ac:spMkLst>
            <pc:docMk/>
            <pc:sldMk cId="10983005" sldId="278"/>
            <ac:spMk id="4" creationId="{16329DDA-E0C1-5EF0-979C-67B6E1356212}"/>
          </ac:spMkLst>
        </pc:spChg>
        <pc:spChg chg="add mod">
          <ac:chgData name="Ambily Treesa Varghese" userId="d8e3554c-2f05-4950-b78f-4d8d71aca1b6" providerId="ADAL" clId="{2B1F9169-A3E9-4FD3-8FEC-E84847B803CB}" dt="2023-03-24T22:17:15.879" v="3728" actId="1076"/>
          <ac:spMkLst>
            <pc:docMk/>
            <pc:sldMk cId="10983005" sldId="278"/>
            <ac:spMk id="5" creationId="{481816A5-1F76-40A1-3912-1CAEE0129C97}"/>
          </ac:spMkLst>
        </pc:spChg>
        <pc:spChg chg="add del mod">
          <ac:chgData name="Ambily Treesa Varghese" userId="d8e3554c-2f05-4950-b78f-4d8d71aca1b6" providerId="ADAL" clId="{2B1F9169-A3E9-4FD3-8FEC-E84847B803CB}" dt="2023-03-24T15:07:03.834" v="1428" actId="478"/>
          <ac:spMkLst>
            <pc:docMk/>
            <pc:sldMk cId="10983005" sldId="278"/>
            <ac:spMk id="7" creationId="{61E448D7-DCA3-249E-BB2F-F5A8E08DCB20}"/>
          </ac:spMkLst>
        </pc:spChg>
        <pc:spChg chg="add del">
          <ac:chgData name="Ambily Treesa Varghese" userId="d8e3554c-2f05-4950-b78f-4d8d71aca1b6" providerId="ADAL" clId="{2B1F9169-A3E9-4FD3-8FEC-E84847B803CB}" dt="2023-03-24T21:21:46.682" v="3426" actId="26606"/>
          <ac:spMkLst>
            <pc:docMk/>
            <pc:sldMk cId="10983005" sldId="278"/>
            <ac:spMk id="9" creationId="{3B432D73-5C38-474F-AF96-A3228731BF36}"/>
          </ac:spMkLst>
        </pc:spChg>
        <pc:spChg chg="add del">
          <ac:chgData name="Ambily Treesa Varghese" userId="d8e3554c-2f05-4950-b78f-4d8d71aca1b6" providerId="ADAL" clId="{2B1F9169-A3E9-4FD3-8FEC-E84847B803CB}" dt="2023-03-24T20:59:43.415" v="3294" actId="26606"/>
          <ac:spMkLst>
            <pc:docMk/>
            <pc:sldMk cId="10983005" sldId="278"/>
            <ac:spMk id="11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21:00:11.319" v="3302" actId="26606"/>
          <ac:spMkLst>
            <pc:docMk/>
            <pc:sldMk cId="10983005" sldId="278"/>
            <ac:spMk id="13" creationId="{9C6777B5-64F4-4200-B099-34168B69FE53}"/>
          </ac:spMkLst>
        </pc:spChg>
        <pc:spChg chg="add del">
          <ac:chgData name="Ambily Treesa Varghese" userId="d8e3554c-2f05-4950-b78f-4d8d71aca1b6" providerId="ADAL" clId="{2B1F9169-A3E9-4FD3-8FEC-E84847B803CB}" dt="2023-03-24T20:59:10.617" v="3292" actId="26606"/>
          <ac:spMkLst>
            <pc:docMk/>
            <pc:sldMk cId="10983005" sldId="278"/>
            <ac:spMk id="14" creationId="{0B761509-3B9A-49A6-A84B-C3D86811697D}"/>
          </ac:spMkLst>
        </pc:spChg>
        <pc:spChg chg="add del">
          <ac:chgData name="Ambily Treesa Varghese" userId="d8e3554c-2f05-4950-b78f-4d8d71aca1b6" providerId="ADAL" clId="{2B1F9169-A3E9-4FD3-8FEC-E84847B803CB}" dt="2023-03-24T20:59:10.617" v="3292" actId="26606"/>
          <ac:spMkLst>
            <pc:docMk/>
            <pc:sldMk cId="10983005" sldId="278"/>
            <ac:spMk id="16" creationId="{91DE43FD-EB47-414A-B0AB-169B0FFFA527}"/>
          </ac:spMkLst>
        </pc:spChg>
        <pc:spChg chg="add del">
          <ac:chgData name="Ambily Treesa Varghese" userId="d8e3554c-2f05-4950-b78f-4d8d71aca1b6" providerId="ADAL" clId="{2B1F9169-A3E9-4FD3-8FEC-E84847B803CB}" dt="2023-03-24T15:07:56.750" v="1434" actId="26606"/>
          <ac:spMkLst>
            <pc:docMk/>
            <pc:sldMk cId="10983005" sldId="278"/>
            <ac:spMk id="126" creationId="{9228552E-C8B1-4A80-8448-0787CE0FC704}"/>
          </ac:spMkLst>
        </pc:spChg>
        <pc:spChg chg="add del">
          <ac:chgData name="Ambily Treesa Varghese" userId="d8e3554c-2f05-4950-b78f-4d8d71aca1b6" providerId="ADAL" clId="{2B1F9169-A3E9-4FD3-8FEC-E84847B803CB}" dt="2023-03-24T15:07:46.187" v="1431" actId="26606"/>
          <ac:spMkLst>
            <pc:docMk/>
            <pc:sldMk cId="10983005" sldId="278"/>
            <ac:spMk id="128" creationId="{4613B4A9-1C7C-4729-A016-AB42D3979460}"/>
          </ac:spMkLst>
        </pc:spChg>
        <pc:spChg chg="add del">
          <ac:chgData name="Ambily Treesa Varghese" userId="d8e3554c-2f05-4950-b78f-4d8d71aca1b6" providerId="ADAL" clId="{2B1F9169-A3E9-4FD3-8FEC-E84847B803CB}" dt="2023-03-24T15:07:56.735" v="1433" actId="26606"/>
          <ac:spMkLst>
            <pc:docMk/>
            <pc:sldMk cId="10983005" sldId="278"/>
            <ac:spMk id="130" creationId="{3B432D73-5C38-474F-AF96-A3228731BF36}"/>
          </ac:spMkLst>
        </pc:spChg>
        <pc:spChg chg="add del">
          <ac:chgData name="Ambily Treesa Varghese" userId="d8e3554c-2f05-4950-b78f-4d8d71aca1b6" providerId="ADAL" clId="{2B1F9169-A3E9-4FD3-8FEC-E84847B803CB}" dt="2023-03-24T15:06:53.496" v="1425" actId="26606"/>
          <ac:spMkLst>
            <pc:docMk/>
            <pc:sldMk cId="10983005" sldId="278"/>
            <ac:spMk id="131" creationId="{21A75659-5A6F-4F77-9679-678A00B9D8DC}"/>
          </ac:spMkLst>
        </pc:spChg>
        <pc:spChg chg="add del">
          <ac:chgData name="Ambily Treesa Varghese" userId="d8e3554c-2f05-4950-b78f-4d8d71aca1b6" providerId="ADAL" clId="{2B1F9169-A3E9-4FD3-8FEC-E84847B803CB}" dt="2023-03-24T15:06:53.496" v="1425" actId="26606"/>
          <ac:spMkLst>
            <pc:docMk/>
            <pc:sldMk cId="10983005" sldId="278"/>
            <ac:spMk id="133" creationId="{E30A3A45-140E-431E-AED0-07EF836310B3}"/>
          </ac:spMkLst>
        </pc:spChg>
        <pc:spChg chg="add del">
          <ac:chgData name="Ambily Treesa Varghese" userId="d8e3554c-2f05-4950-b78f-4d8d71aca1b6" providerId="ADAL" clId="{2B1F9169-A3E9-4FD3-8FEC-E84847B803CB}" dt="2023-03-24T15:06:53.496" v="1425" actId="26606"/>
          <ac:spMkLst>
            <pc:docMk/>
            <pc:sldMk cId="10983005" sldId="278"/>
            <ac:spMk id="135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4T15:06:53.496" v="1425" actId="26606"/>
          <ac:spMkLst>
            <pc:docMk/>
            <pc:sldMk cId="10983005" sldId="278"/>
            <ac:spMk id="137" creationId="{7A5F0580-5EE9-419F-96EE-B6529EF6E7D0}"/>
          </ac:spMkLst>
        </pc:spChg>
        <pc:spChg chg="add del">
          <ac:chgData name="Ambily Treesa Varghese" userId="d8e3554c-2f05-4950-b78f-4d8d71aca1b6" providerId="ADAL" clId="{2B1F9169-A3E9-4FD3-8FEC-E84847B803CB}" dt="2023-03-24T15:06:06.036" v="1419" actId="26606"/>
          <ac:spMkLst>
            <pc:docMk/>
            <pc:sldMk cId="10983005" sldId="278"/>
            <ac:spMk id="142" creationId="{C6B158B5-50B5-4927-A367-7C9F3AFE5DCB}"/>
          </ac:spMkLst>
        </pc:spChg>
        <pc:spChg chg="add del">
          <ac:chgData name="Ambily Treesa Varghese" userId="d8e3554c-2f05-4950-b78f-4d8d71aca1b6" providerId="ADAL" clId="{2B1F9169-A3E9-4FD3-8FEC-E84847B803CB}" dt="2023-03-24T15:06:06.036" v="1419" actId="26606"/>
          <ac:spMkLst>
            <pc:docMk/>
            <pc:sldMk cId="10983005" sldId="278"/>
            <ac:spMk id="144" creationId="{B01367A3-F670-4BD9-9972-F7E97FC227ED}"/>
          </ac:spMkLst>
        </pc:spChg>
        <pc:spChg chg="add del">
          <ac:chgData name="Ambily Treesa Varghese" userId="d8e3554c-2f05-4950-b78f-4d8d71aca1b6" providerId="ADAL" clId="{2B1F9169-A3E9-4FD3-8FEC-E84847B803CB}" dt="2023-03-24T15:06:06.036" v="1419" actId="26606"/>
          <ac:spMkLst>
            <pc:docMk/>
            <pc:sldMk cId="10983005" sldId="278"/>
            <ac:spMk id="146" creationId="{38C3DB02-606C-40EC-8381-7A29A1ADFAE7}"/>
          </ac:spMkLst>
        </pc:spChg>
        <pc:spChg chg="add del">
          <ac:chgData name="Ambily Treesa Varghese" userId="d8e3554c-2f05-4950-b78f-4d8d71aca1b6" providerId="ADAL" clId="{2B1F9169-A3E9-4FD3-8FEC-E84847B803CB}" dt="2023-03-24T15:06:52.771" v="1423" actId="26606"/>
          <ac:spMkLst>
            <pc:docMk/>
            <pc:sldMk cId="10983005" sldId="278"/>
            <ac:spMk id="148" creationId="{16C5FA50-8D52-4617-AF91-5C7B1C8352F1}"/>
          </ac:spMkLst>
        </pc:spChg>
        <pc:spChg chg="add del">
          <ac:chgData name="Ambily Treesa Varghese" userId="d8e3554c-2f05-4950-b78f-4d8d71aca1b6" providerId="ADAL" clId="{2B1F9169-A3E9-4FD3-8FEC-E84847B803CB}" dt="2023-03-24T15:06:52.771" v="1423" actId="26606"/>
          <ac:spMkLst>
            <pc:docMk/>
            <pc:sldMk cId="10983005" sldId="278"/>
            <ac:spMk id="149" creationId="{E223798C-12AD-4B0C-A50C-D676347D67CF}"/>
          </ac:spMkLst>
        </pc:spChg>
        <pc:spChg chg="add del">
          <ac:chgData name="Ambily Treesa Varghese" userId="d8e3554c-2f05-4950-b78f-4d8d71aca1b6" providerId="ADAL" clId="{2B1F9169-A3E9-4FD3-8FEC-E84847B803CB}" dt="2023-03-24T21:24:40.784" v="3458" actId="26606"/>
          <ac:spMkLst>
            <pc:docMk/>
            <pc:sldMk cId="10983005" sldId="278"/>
            <ac:spMk id="3080" creationId="{0B761509-3B9A-49A6-A84B-C3D86811697D}"/>
          </ac:spMkLst>
        </pc:spChg>
        <pc:spChg chg="add del">
          <ac:chgData name="Ambily Treesa Varghese" userId="d8e3554c-2f05-4950-b78f-4d8d71aca1b6" providerId="ADAL" clId="{2B1F9169-A3E9-4FD3-8FEC-E84847B803CB}" dt="2023-03-24T21:00:07.654" v="3299" actId="26606"/>
          <ac:spMkLst>
            <pc:docMk/>
            <pc:sldMk cId="10983005" sldId="278"/>
            <ac:spMk id="3081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21:00:07.654" v="3299" actId="26606"/>
          <ac:spMkLst>
            <pc:docMk/>
            <pc:sldMk cId="10983005" sldId="278"/>
            <ac:spMk id="3083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4T21:24:40.784" v="3458" actId="26606"/>
          <ac:spMkLst>
            <pc:docMk/>
            <pc:sldMk cId="10983005" sldId="278"/>
            <ac:spMk id="3085" creationId="{91DE43FD-EB47-414A-B0AB-169B0FFFA527}"/>
          </ac:spMkLst>
        </pc:spChg>
        <pc:spChg chg="add del">
          <ac:chgData name="Ambily Treesa Varghese" userId="d8e3554c-2f05-4950-b78f-4d8d71aca1b6" providerId="ADAL" clId="{2B1F9169-A3E9-4FD3-8FEC-E84847B803CB}" dt="2023-03-24T21:24:40.784" v="3458" actId="26606"/>
          <ac:spMkLst>
            <pc:docMk/>
            <pc:sldMk cId="10983005" sldId="278"/>
            <ac:spMk id="3094" creationId="{6753252F-4873-4F63-801D-CC719279A7D5}"/>
          </ac:spMkLst>
        </pc:spChg>
        <pc:spChg chg="add del">
          <ac:chgData name="Ambily Treesa Varghese" userId="d8e3554c-2f05-4950-b78f-4d8d71aca1b6" providerId="ADAL" clId="{2B1F9169-A3E9-4FD3-8FEC-E84847B803CB}" dt="2023-03-24T21:24:40.784" v="3458" actId="26606"/>
          <ac:spMkLst>
            <pc:docMk/>
            <pc:sldMk cId="10983005" sldId="278"/>
            <ac:spMk id="3096" creationId="{047C8CCB-F95D-4249-92DD-651249D3535A}"/>
          </ac:spMkLst>
        </pc:spChg>
        <pc:grpChg chg="add del">
          <ac:chgData name="Ambily Treesa Varghese" userId="d8e3554c-2f05-4950-b78f-4d8d71aca1b6" providerId="ADAL" clId="{2B1F9169-A3E9-4FD3-8FEC-E84847B803CB}" dt="2023-03-24T21:00:11.319" v="3302" actId="26606"/>
          <ac:grpSpMkLst>
            <pc:docMk/>
            <pc:sldMk cId="10983005" sldId="278"/>
            <ac:grpSpMk id="15" creationId="{4252769E-B9F0-4068-A645-5BBEF16E9C28}"/>
          </ac:grpSpMkLst>
        </pc:grpChg>
        <pc:grpChg chg="add del">
          <ac:chgData name="Ambily Treesa Varghese" userId="d8e3554c-2f05-4950-b78f-4d8d71aca1b6" providerId="ADAL" clId="{2B1F9169-A3E9-4FD3-8FEC-E84847B803CB}" dt="2023-03-24T20:59:10.617" v="3292" actId="26606"/>
          <ac:grpSpMkLst>
            <pc:docMk/>
            <pc:sldMk cId="10983005" sldId="278"/>
            <ac:grpSpMk id="18" creationId="{58495BCC-CE77-4CC2-952E-846F41119FD5}"/>
          </ac:grpSpMkLst>
        </pc:grpChg>
        <pc:grpChg chg="add del">
          <ac:chgData name="Ambily Treesa Varghese" userId="d8e3554c-2f05-4950-b78f-4d8d71aca1b6" providerId="ADAL" clId="{2B1F9169-A3E9-4FD3-8FEC-E84847B803CB}" dt="2023-03-24T21:24:40.784" v="3458" actId="26606"/>
          <ac:grpSpMkLst>
            <pc:docMk/>
            <pc:sldMk cId="10983005" sldId="278"/>
            <ac:grpSpMk id="3087" creationId="{58495BCC-CE77-4CC2-952E-846F41119FD5}"/>
          </ac:grpSpMkLst>
        </pc:grpChg>
        <pc:picChg chg="add del mod ord">
          <ac:chgData name="Ambily Treesa Varghese" userId="d8e3554c-2f05-4950-b78f-4d8d71aca1b6" providerId="ADAL" clId="{2B1F9169-A3E9-4FD3-8FEC-E84847B803CB}" dt="2023-03-24T21:00:14.917" v="3304" actId="478"/>
          <ac:picMkLst>
            <pc:docMk/>
            <pc:sldMk cId="10983005" sldId="278"/>
            <ac:picMk id="3" creationId="{0C66DF5D-0147-D2D2-FDDE-1381785F7EAC}"/>
          </ac:picMkLst>
        </pc:picChg>
        <pc:picChg chg="add del">
          <ac:chgData name="Ambily Treesa Varghese" userId="d8e3554c-2f05-4950-b78f-4d8d71aca1b6" providerId="ADAL" clId="{2B1F9169-A3E9-4FD3-8FEC-E84847B803CB}" dt="2023-03-24T15:06:57.674" v="1427" actId="478"/>
          <ac:picMkLst>
            <pc:docMk/>
            <pc:sldMk cId="10983005" sldId="278"/>
            <ac:picMk id="5" creationId="{91B76EA5-5885-40F8-0207-037D1D77AC8C}"/>
          </ac:picMkLst>
        </pc:picChg>
        <pc:picChg chg="add del mod">
          <ac:chgData name="Ambily Treesa Varghese" userId="d8e3554c-2f05-4950-b78f-4d8d71aca1b6" providerId="ADAL" clId="{2B1F9169-A3E9-4FD3-8FEC-E84847B803CB}" dt="2023-03-24T15:09:16.092" v="1440" actId="478"/>
          <ac:picMkLst>
            <pc:docMk/>
            <pc:sldMk cId="10983005" sldId="278"/>
            <ac:picMk id="6" creationId="{0D998D6D-408A-742F-1CF3-10939BD4F4F7}"/>
          </ac:picMkLst>
        </pc:picChg>
        <pc:picChg chg="add del mod">
          <ac:chgData name="Ambily Treesa Varghese" userId="d8e3554c-2f05-4950-b78f-4d8d71aca1b6" providerId="ADAL" clId="{2B1F9169-A3E9-4FD3-8FEC-E84847B803CB}" dt="2023-03-24T21:20:58.142" v="3418" actId="478"/>
          <ac:picMkLst>
            <pc:docMk/>
            <pc:sldMk cId="10983005" sldId="278"/>
            <ac:picMk id="8" creationId="{56957871-7E6D-3286-3BB8-BDD0DD88C2F5}"/>
          </ac:picMkLst>
        </pc:picChg>
        <pc:picChg chg="add del mod">
          <ac:chgData name="Ambily Treesa Varghese" userId="d8e3554c-2f05-4950-b78f-4d8d71aca1b6" providerId="ADAL" clId="{2B1F9169-A3E9-4FD3-8FEC-E84847B803CB}" dt="2023-03-24T20:58:59.225" v="3289"/>
          <ac:picMkLst>
            <pc:docMk/>
            <pc:sldMk cId="10983005" sldId="278"/>
            <ac:picMk id="3074" creationId="{0E1AB159-5B05-5ADF-1D0A-6B8F22159163}"/>
          </ac:picMkLst>
        </pc:picChg>
        <pc:picChg chg="add del mod">
          <ac:chgData name="Ambily Treesa Varghese" userId="d8e3554c-2f05-4950-b78f-4d8d71aca1b6" providerId="ADAL" clId="{2B1F9169-A3E9-4FD3-8FEC-E84847B803CB}" dt="2023-03-24T21:00:09.309" v="3300"/>
          <ac:picMkLst>
            <pc:docMk/>
            <pc:sldMk cId="10983005" sldId="278"/>
            <ac:picMk id="3076" creationId="{614F92B3-278C-11BA-6B01-F8E65B3C7EC7}"/>
          </ac:picMkLst>
        </pc:picChg>
        <pc:picChg chg="add del mod ord">
          <ac:chgData name="Ambily Treesa Varghese" userId="d8e3554c-2f05-4950-b78f-4d8d71aca1b6" providerId="ADAL" clId="{2B1F9169-A3E9-4FD3-8FEC-E84847B803CB}" dt="2023-03-25T02:56:39.153" v="4671" actId="21"/>
          <ac:picMkLst>
            <pc:docMk/>
            <pc:sldMk cId="10983005" sldId="278"/>
            <ac:picMk id="3078" creationId="{0A21F0CF-9202-E53A-CB28-51901B89DBA1}"/>
          </ac:picMkLst>
        </pc:picChg>
      </pc:sldChg>
      <pc:sldChg chg="addSp delSp modSp add mod ord setClrOvrMap">
        <pc:chgData name="Ambily Treesa Varghese" userId="d8e3554c-2f05-4950-b78f-4d8d71aca1b6" providerId="ADAL" clId="{2B1F9169-A3E9-4FD3-8FEC-E84847B803CB}" dt="2023-03-25T02:54:09.536" v="4655" actId="26606"/>
        <pc:sldMkLst>
          <pc:docMk/>
          <pc:sldMk cId="2225851658" sldId="279"/>
        </pc:sldMkLst>
        <pc:spChg chg="del">
          <ac:chgData name="Ambily Treesa Varghese" userId="d8e3554c-2f05-4950-b78f-4d8d71aca1b6" providerId="ADAL" clId="{2B1F9169-A3E9-4FD3-8FEC-E84847B803CB}" dt="2023-03-24T15:10:38.935" v="1447" actId="478"/>
          <ac:spMkLst>
            <pc:docMk/>
            <pc:sldMk cId="2225851658" sldId="279"/>
            <ac:spMk id="2" creationId="{D7C48D65-A941-5742-0066-DE15AE591ACA}"/>
          </ac:spMkLst>
        </pc:spChg>
        <pc:spChg chg="add del mod ord">
          <ac:chgData name="Ambily Treesa Varghese" userId="d8e3554c-2f05-4950-b78f-4d8d71aca1b6" providerId="ADAL" clId="{2B1F9169-A3E9-4FD3-8FEC-E84847B803CB}" dt="2023-03-25T02:54:09.536" v="4655" actId="26606"/>
          <ac:spMkLst>
            <pc:docMk/>
            <pc:sldMk cId="2225851658" sldId="279"/>
            <ac:spMk id="4" creationId="{16329DDA-E0C1-5EF0-979C-67B6E1356212}"/>
          </ac:spMkLst>
        </pc:spChg>
        <pc:spChg chg="mod">
          <ac:chgData name="Ambily Treesa Varghese" userId="d8e3554c-2f05-4950-b78f-4d8d71aca1b6" providerId="ADAL" clId="{2B1F9169-A3E9-4FD3-8FEC-E84847B803CB}" dt="2023-03-25T02:54:09.536" v="4655" actId="26606"/>
          <ac:spMkLst>
            <pc:docMk/>
            <pc:sldMk cId="2225851658" sldId="279"/>
            <ac:spMk id="7" creationId="{61E448D7-DCA3-249E-BB2F-F5A8E08DCB20}"/>
          </ac:spMkLst>
        </pc:spChg>
        <pc:spChg chg="add mod ord">
          <ac:chgData name="Ambily Treesa Varghese" userId="d8e3554c-2f05-4950-b78f-4d8d71aca1b6" providerId="ADAL" clId="{2B1F9169-A3E9-4FD3-8FEC-E84847B803CB}" dt="2023-03-25T02:54:09.536" v="4655" actId="26606"/>
          <ac:spMkLst>
            <pc:docMk/>
            <pc:sldMk cId="2225851658" sldId="279"/>
            <ac:spMk id="8" creationId="{EA0EF316-E5B3-BAC5-02D0-52A6D57A908C}"/>
          </ac:spMkLst>
        </pc:spChg>
        <pc:spChg chg="add del">
          <ac:chgData name="Ambily Treesa Varghese" userId="d8e3554c-2f05-4950-b78f-4d8d71aca1b6" providerId="ADAL" clId="{2B1F9169-A3E9-4FD3-8FEC-E84847B803CB}" dt="2023-03-25T02:54:09.536" v="4655" actId="26606"/>
          <ac:spMkLst>
            <pc:docMk/>
            <pc:sldMk cId="2225851658" sldId="279"/>
            <ac:spMk id="126" creationId="{9228552E-C8B1-4A80-8448-0787CE0FC704}"/>
          </ac:spMkLst>
        </pc:spChg>
        <pc:spChg chg="add del">
          <ac:chgData name="Ambily Treesa Varghese" userId="d8e3554c-2f05-4950-b78f-4d8d71aca1b6" providerId="ADAL" clId="{2B1F9169-A3E9-4FD3-8FEC-E84847B803CB}" dt="2023-03-25T02:54:09.536" v="4655" actId="26606"/>
          <ac:spMkLst>
            <pc:docMk/>
            <pc:sldMk cId="2225851658" sldId="279"/>
            <ac:spMk id="4103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5T02:54:09.536" v="4655" actId="26606"/>
          <ac:spMkLst>
            <pc:docMk/>
            <pc:sldMk cId="2225851658" sldId="279"/>
            <ac:spMk id="4105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5T02:54:09.536" v="4655" actId="26606"/>
          <ac:spMkLst>
            <pc:docMk/>
            <pc:sldMk cId="2225851658" sldId="279"/>
            <ac:spMk id="4107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5T02:54:08.216" v="4653" actId="26606"/>
          <ac:spMkLst>
            <pc:docMk/>
            <pc:sldMk cId="2225851658" sldId="279"/>
            <ac:spMk id="4112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5T02:54:08.216" v="4653" actId="26606"/>
          <ac:spMkLst>
            <pc:docMk/>
            <pc:sldMk cId="2225851658" sldId="279"/>
            <ac:spMk id="4114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5T02:54:08.216" v="4653" actId="26606"/>
          <ac:spMkLst>
            <pc:docMk/>
            <pc:sldMk cId="2225851658" sldId="279"/>
            <ac:spMk id="4116" creationId="{450D3AD2-FA80-415F-A9CE-54D884561CD7}"/>
          </ac:spMkLst>
        </pc:spChg>
        <pc:picChg chg="add del mod ord">
          <ac:chgData name="Ambily Treesa Varghese" userId="d8e3554c-2f05-4950-b78f-4d8d71aca1b6" providerId="ADAL" clId="{2B1F9169-A3E9-4FD3-8FEC-E84847B803CB}" dt="2023-03-25T02:54:09.536" v="4655" actId="26606"/>
          <ac:picMkLst>
            <pc:docMk/>
            <pc:sldMk cId="2225851658" sldId="279"/>
            <ac:picMk id="3" creationId="{0C66DF5D-0147-D2D2-FDDE-1381785F7EAC}"/>
          </ac:picMkLst>
        </pc:picChg>
        <pc:picChg chg="del">
          <ac:chgData name="Ambily Treesa Varghese" userId="d8e3554c-2f05-4950-b78f-4d8d71aca1b6" providerId="ADAL" clId="{2B1F9169-A3E9-4FD3-8FEC-E84847B803CB}" dt="2023-03-24T15:10:24.909" v="1445" actId="478"/>
          <ac:picMkLst>
            <pc:docMk/>
            <pc:sldMk cId="2225851658" sldId="279"/>
            <ac:picMk id="5" creationId="{91B76EA5-5885-40F8-0207-037D1D77AC8C}"/>
          </ac:picMkLst>
        </pc:picChg>
        <pc:picChg chg="add del mod">
          <ac:chgData name="Ambily Treesa Varghese" userId="d8e3554c-2f05-4950-b78f-4d8d71aca1b6" providerId="ADAL" clId="{2B1F9169-A3E9-4FD3-8FEC-E84847B803CB}" dt="2023-03-24T21:00:22.034" v="3305" actId="478"/>
          <ac:picMkLst>
            <pc:docMk/>
            <pc:sldMk cId="2225851658" sldId="279"/>
            <ac:picMk id="6" creationId="{7B6DD423-49EE-84FF-016C-42D74226C740}"/>
          </ac:picMkLst>
        </pc:picChg>
        <pc:picChg chg="add mod">
          <ac:chgData name="Ambily Treesa Varghese" userId="d8e3554c-2f05-4950-b78f-4d8d71aca1b6" providerId="ADAL" clId="{2B1F9169-A3E9-4FD3-8FEC-E84847B803CB}" dt="2023-03-25T02:54:09.536" v="4655" actId="26606"/>
          <ac:picMkLst>
            <pc:docMk/>
            <pc:sldMk cId="2225851658" sldId="279"/>
            <ac:picMk id="4098" creationId="{0618A522-18D6-2C23-8008-5A8782789205}"/>
          </ac:picMkLst>
        </pc:picChg>
      </pc:sldChg>
      <pc:sldChg chg="addSp delSp modSp add del mod ord">
        <pc:chgData name="Ambily Treesa Varghese" userId="d8e3554c-2f05-4950-b78f-4d8d71aca1b6" providerId="ADAL" clId="{2B1F9169-A3E9-4FD3-8FEC-E84847B803CB}" dt="2023-03-25T02:26:18.608" v="4456" actId="47"/>
        <pc:sldMkLst>
          <pc:docMk/>
          <pc:sldMk cId="1151287294" sldId="280"/>
        </pc:sldMkLst>
        <pc:spChg chg="mod ord">
          <ac:chgData name="Ambily Treesa Varghese" userId="d8e3554c-2f05-4950-b78f-4d8d71aca1b6" providerId="ADAL" clId="{2B1F9169-A3E9-4FD3-8FEC-E84847B803CB}" dt="2023-03-25T02:10:11.880" v="4389" actId="20577"/>
          <ac:spMkLst>
            <pc:docMk/>
            <pc:sldMk cId="1151287294" sldId="280"/>
            <ac:spMk id="2" creationId="{7D1AA715-84D2-B6E0-AFF9-C3E7988D6226}"/>
          </ac:spMkLst>
        </pc:spChg>
        <pc:spChg chg="mod">
          <ac:chgData name="Ambily Treesa Varghese" userId="d8e3554c-2f05-4950-b78f-4d8d71aca1b6" providerId="ADAL" clId="{2B1F9169-A3E9-4FD3-8FEC-E84847B803CB}" dt="2023-03-25T02:07:39.372" v="4381" actId="1076"/>
          <ac:spMkLst>
            <pc:docMk/>
            <pc:sldMk cId="1151287294" sldId="280"/>
            <ac:spMk id="5" creationId="{3285B288-E679-AF77-B2B6-517BE5B54EB2}"/>
          </ac:spMkLst>
        </pc:spChg>
        <pc:spChg chg="add del">
          <ac:chgData name="Ambily Treesa Varghese" userId="d8e3554c-2f05-4950-b78f-4d8d71aca1b6" providerId="ADAL" clId="{2B1F9169-A3E9-4FD3-8FEC-E84847B803CB}" dt="2023-03-24T20:43:58.556" v="2285" actId="26606"/>
          <ac:spMkLst>
            <pc:docMk/>
            <pc:sldMk cId="1151287294" sldId="280"/>
            <ac:spMk id="131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20:43:58.556" v="2285" actId="26606"/>
          <ac:spMkLst>
            <pc:docMk/>
            <pc:sldMk cId="1151287294" sldId="280"/>
            <ac:spMk id="132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4T20:43:58.556" v="2285" actId="26606"/>
          <ac:spMkLst>
            <pc:docMk/>
            <pc:sldMk cId="1151287294" sldId="280"/>
            <ac:spMk id="133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4T20:43:32.353" v="2280" actId="26606"/>
          <ac:spMkLst>
            <pc:docMk/>
            <pc:sldMk cId="1151287294" sldId="280"/>
            <ac:spMk id="1031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4T20:43:32.353" v="2280" actId="26606"/>
          <ac:spMkLst>
            <pc:docMk/>
            <pc:sldMk cId="1151287294" sldId="280"/>
            <ac:spMk id="1033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20:43:32.353" v="2280" actId="26606"/>
          <ac:spMkLst>
            <pc:docMk/>
            <pc:sldMk cId="1151287294" sldId="280"/>
            <ac:spMk id="1035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4T20:43:53.420" v="2282" actId="26606"/>
          <ac:spMkLst>
            <pc:docMk/>
            <pc:sldMk cId="1151287294" sldId="280"/>
            <ac:spMk id="1037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4T20:43:53.420" v="2282" actId="26606"/>
          <ac:spMkLst>
            <pc:docMk/>
            <pc:sldMk cId="1151287294" sldId="280"/>
            <ac:spMk id="1038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4T20:43:53.420" v="2282" actId="26606"/>
          <ac:spMkLst>
            <pc:docMk/>
            <pc:sldMk cId="1151287294" sldId="280"/>
            <ac:spMk id="1039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4T20:43:58.556" v="2284" actId="26606"/>
          <ac:spMkLst>
            <pc:docMk/>
            <pc:sldMk cId="1151287294" sldId="280"/>
            <ac:spMk id="1041" creationId="{375B19E4-0108-41C4-8DB1-11BAE0B49D9B}"/>
          </ac:spMkLst>
        </pc:spChg>
        <pc:spChg chg="add del">
          <ac:chgData name="Ambily Treesa Varghese" userId="d8e3554c-2f05-4950-b78f-4d8d71aca1b6" providerId="ADAL" clId="{2B1F9169-A3E9-4FD3-8FEC-E84847B803CB}" dt="2023-03-25T01:45:54.252" v="4144" actId="26606"/>
          <ac:spMkLst>
            <pc:docMk/>
            <pc:sldMk cId="1151287294" sldId="280"/>
            <ac:spMk id="1045" creationId="{B95B9BA8-1D69-4796-85F5-B6D0BD52354B}"/>
          </ac:spMkLst>
        </pc:spChg>
        <pc:spChg chg="add del">
          <ac:chgData name="Ambily Treesa Varghese" userId="d8e3554c-2f05-4950-b78f-4d8d71aca1b6" providerId="ADAL" clId="{2B1F9169-A3E9-4FD3-8FEC-E84847B803CB}" dt="2023-03-25T01:45:36.226" v="4137" actId="26606"/>
          <ac:spMkLst>
            <pc:docMk/>
            <pc:sldMk cId="1151287294" sldId="280"/>
            <ac:spMk id="1050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5T01:45:36.226" v="4137" actId="26606"/>
          <ac:spMkLst>
            <pc:docMk/>
            <pc:sldMk cId="1151287294" sldId="280"/>
            <ac:spMk id="1052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5T01:45:36.226" v="4137" actId="26606"/>
          <ac:spMkLst>
            <pc:docMk/>
            <pc:sldMk cId="1151287294" sldId="280"/>
            <ac:spMk id="1054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5T01:45:43.033" v="4139" actId="26606"/>
          <ac:spMkLst>
            <pc:docMk/>
            <pc:sldMk cId="1151287294" sldId="280"/>
            <ac:spMk id="1056" creationId="{131BAD53-4E89-4F62-BBB7-26359763ED39}"/>
          </ac:spMkLst>
        </pc:spChg>
        <pc:spChg chg="add del">
          <ac:chgData name="Ambily Treesa Varghese" userId="d8e3554c-2f05-4950-b78f-4d8d71aca1b6" providerId="ADAL" clId="{2B1F9169-A3E9-4FD3-8FEC-E84847B803CB}" dt="2023-03-25T01:45:43.033" v="4139" actId="26606"/>
          <ac:spMkLst>
            <pc:docMk/>
            <pc:sldMk cId="1151287294" sldId="280"/>
            <ac:spMk id="1057" creationId="{62756DA2-40EB-4C6F-B962-5822FFB54FB6}"/>
          </ac:spMkLst>
        </pc:spChg>
        <pc:spChg chg="add del">
          <ac:chgData name="Ambily Treesa Varghese" userId="d8e3554c-2f05-4950-b78f-4d8d71aca1b6" providerId="ADAL" clId="{2B1F9169-A3E9-4FD3-8FEC-E84847B803CB}" dt="2023-03-25T01:45:47.160" v="4141" actId="26606"/>
          <ac:spMkLst>
            <pc:docMk/>
            <pc:sldMk cId="1151287294" sldId="280"/>
            <ac:spMk id="1059" creationId="{2B97F24A-32CE-4C1C-A50D-3016B394DCFB}"/>
          </ac:spMkLst>
        </pc:spChg>
        <pc:spChg chg="add del">
          <ac:chgData name="Ambily Treesa Varghese" userId="d8e3554c-2f05-4950-b78f-4d8d71aca1b6" providerId="ADAL" clId="{2B1F9169-A3E9-4FD3-8FEC-E84847B803CB}" dt="2023-03-25T01:45:47.160" v="4141" actId="26606"/>
          <ac:spMkLst>
            <pc:docMk/>
            <pc:sldMk cId="1151287294" sldId="280"/>
            <ac:spMk id="1060" creationId="{CD8B4F24-440B-49E9-B85D-733523DC064B}"/>
          </ac:spMkLst>
        </pc:spChg>
        <pc:spChg chg="add del">
          <ac:chgData name="Ambily Treesa Varghese" userId="d8e3554c-2f05-4950-b78f-4d8d71aca1b6" providerId="ADAL" clId="{2B1F9169-A3E9-4FD3-8FEC-E84847B803CB}" dt="2023-03-25T01:45:54.252" v="4143" actId="26606"/>
          <ac:spMkLst>
            <pc:docMk/>
            <pc:sldMk cId="1151287294" sldId="280"/>
            <ac:spMk id="1062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5T01:45:54.252" v="4143" actId="26606"/>
          <ac:spMkLst>
            <pc:docMk/>
            <pc:sldMk cId="1151287294" sldId="280"/>
            <ac:spMk id="1063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5T01:45:54.252" v="4143" actId="26606"/>
          <ac:spMkLst>
            <pc:docMk/>
            <pc:sldMk cId="1151287294" sldId="280"/>
            <ac:spMk id="1064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5T02:02:27.866" v="4343" actId="26606"/>
          <ac:spMkLst>
            <pc:docMk/>
            <pc:sldMk cId="1151287294" sldId="280"/>
            <ac:spMk id="1066" creationId="{B95B9BA8-1D69-4796-85F5-B6D0BD52354B}"/>
          </ac:spMkLst>
        </pc:spChg>
        <pc:spChg chg="add del">
          <ac:chgData name="Ambily Treesa Varghese" userId="d8e3554c-2f05-4950-b78f-4d8d71aca1b6" providerId="ADAL" clId="{2B1F9169-A3E9-4FD3-8FEC-E84847B803CB}" dt="2023-03-25T02:02:27.866" v="4342" actId="26606"/>
          <ac:spMkLst>
            <pc:docMk/>
            <pc:sldMk cId="1151287294" sldId="280"/>
            <ac:spMk id="1071" creationId="{5C9B446A-6343-4E56-90BA-061E4DDF0FFB}"/>
          </ac:spMkLst>
        </pc:spChg>
        <pc:spChg chg="add del">
          <ac:chgData name="Ambily Treesa Varghese" userId="d8e3554c-2f05-4950-b78f-4d8d71aca1b6" providerId="ADAL" clId="{2B1F9169-A3E9-4FD3-8FEC-E84847B803CB}" dt="2023-03-25T02:02:27.866" v="4342" actId="26606"/>
          <ac:spMkLst>
            <pc:docMk/>
            <pc:sldMk cId="1151287294" sldId="280"/>
            <ac:spMk id="1073" creationId="{3EC72A1B-03D3-499C-B4BF-AC68EEC22B10}"/>
          </ac:spMkLst>
        </pc:spChg>
        <pc:spChg chg="add del">
          <ac:chgData name="Ambily Treesa Varghese" userId="d8e3554c-2f05-4950-b78f-4d8d71aca1b6" providerId="ADAL" clId="{2B1F9169-A3E9-4FD3-8FEC-E84847B803CB}" dt="2023-03-25T02:02:27.866" v="4342" actId="26606"/>
          <ac:spMkLst>
            <pc:docMk/>
            <pc:sldMk cId="1151287294" sldId="280"/>
            <ac:spMk id="1075" creationId="{216322C2-3CF0-4D33-BF90-3F384CF6D232}"/>
          </ac:spMkLst>
        </pc:spChg>
        <pc:spChg chg="add del">
          <ac:chgData name="Ambily Treesa Varghese" userId="d8e3554c-2f05-4950-b78f-4d8d71aca1b6" providerId="ADAL" clId="{2B1F9169-A3E9-4FD3-8FEC-E84847B803CB}" dt="2023-03-25T02:02:27.866" v="4342" actId="26606"/>
          <ac:spMkLst>
            <pc:docMk/>
            <pc:sldMk cId="1151287294" sldId="280"/>
            <ac:spMk id="1077" creationId="{55D4142C-5077-457F-A6AD-3FECFDB39685}"/>
          </ac:spMkLst>
        </pc:spChg>
        <pc:spChg chg="add del">
          <ac:chgData name="Ambily Treesa Varghese" userId="d8e3554c-2f05-4950-b78f-4d8d71aca1b6" providerId="ADAL" clId="{2B1F9169-A3E9-4FD3-8FEC-E84847B803CB}" dt="2023-03-25T02:02:27.866" v="4342" actId="26606"/>
          <ac:spMkLst>
            <pc:docMk/>
            <pc:sldMk cId="1151287294" sldId="280"/>
            <ac:spMk id="1079" creationId="{7A5F0580-5EE9-419F-96EE-B6529EF6E7D0}"/>
          </ac:spMkLst>
        </pc:spChg>
        <pc:spChg chg="add">
          <ac:chgData name="Ambily Treesa Varghese" userId="d8e3554c-2f05-4950-b78f-4d8d71aca1b6" providerId="ADAL" clId="{2B1F9169-A3E9-4FD3-8FEC-E84847B803CB}" dt="2023-03-25T02:02:27.866" v="4343" actId="26606"/>
          <ac:spMkLst>
            <pc:docMk/>
            <pc:sldMk cId="1151287294" sldId="280"/>
            <ac:spMk id="1081" creationId="{C89ECBDA-51E6-4484-8F25-E777102F7D0D}"/>
          </ac:spMkLst>
        </pc:spChg>
        <pc:spChg chg="add">
          <ac:chgData name="Ambily Treesa Varghese" userId="d8e3554c-2f05-4950-b78f-4d8d71aca1b6" providerId="ADAL" clId="{2B1F9169-A3E9-4FD3-8FEC-E84847B803CB}" dt="2023-03-25T02:02:27.866" v="4343" actId="26606"/>
          <ac:spMkLst>
            <pc:docMk/>
            <pc:sldMk cId="1151287294" sldId="280"/>
            <ac:spMk id="1082" creationId="{EA2AEA56-4902-4CC1-A43B-1AC27C88CB90}"/>
          </ac:spMkLst>
        </pc:spChg>
        <pc:picChg chg="del">
          <ac:chgData name="Ambily Treesa Varghese" userId="d8e3554c-2f05-4950-b78f-4d8d71aca1b6" providerId="ADAL" clId="{2B1F9169-A3E9-4FD3-8FEC-E84847B803CB}" dt="2023-03-24T20:42:08.501" v="2264" actId="478"/>
          <ac:picMkLst>
            <pc:docMk/>
            <pc:sldMk cId="1151287294" sldId="280"/>
            <ac:picMk id="4" creationId="{B947E54D-8CC1-B39A-2D7D-F10196BB4A05}"/>
          </ac:picMkLst>
        </pc:picChg>
        <pc:picChg chg="add mod">
          <ac:chgData name="Ambily Treesa Varghese" userId="d8e3554c-2f05-4950-b78f-4d8d71aca1b6" providerId="ADAL" clId="{2B1F9169-A3E9-4FD3-8FEC-E84847B803CB}" dt="2023-03-25T02:13:54.164" v="4390" actId="14100"/>
          <ac:picMkLst>
            <pc:docMk/>
            <pc:sldMk cId="1151287294" sldId="280"/>
            <ac:picMk id="6" creationId="{DC49A4A5-6FE4-5E03-0563-6F48528A2BF6}"/>
          </ac:picMkLst>
        </pc:picChg>
        <pc:picChg chg="add del mod">
          <ac:chgData name="Ambily Treesa Varghese" userId="d8e3554c-2f05-4950-b78f-4d8d71aca1b6" providerId="ADAL" clId="{2B1F9169-A3E9-4FD3-8FEC-E84847B803CB}" dt="2023-03-25T01:49:13.563" v="4166" actId="21"/>
          <ac:picMkLst>
            <pc:docMk/>
            <pc:sldMk cId="1151287294" sldId="280"/>
            <ac:picMk id="1026" creationId="{1634D080-2426-3DAC-972E-A5835ABF6010}"/>
          </ac:picMkLst>
        </pc:picChg>
        <pc:cxnChg chg="add del">
          <ac:chgData name="Ambily Treesa Varghese" userId="d8e3554c-2f05-4950-b78f-4d8d71aca1b6" providerId="ADAL" clId="{2B1F9169-A3E9-4FD3-8FEC-E84847B803CB}" dt="2023-03-24T20:43:58.556" v="2284" actId="26606"/>
          <ac:cxnSpMkLst>
            <pc:docMk/>
            <pc:sldMk cId="1151287294" sldId="280"/>
            <ac:cxnSpMk id="1042" creationId="{CEA14AE1-71AB-4B18-826E-F563FF4288D6}"/>
          </ac:cxnSpMkLst>
        </pc:cxnChg>
        <pc:cxnChg chg="add del">
          <ac:chgData name="Ambily Treesa Varghese" userId="d8e3554c-2f05-4950-b78f-4d8d71aca1b6" providerId="ADAL" clId="{2B1F9169-A3E9-4FD3-8FEC-E84847B803CB}" dt="2023-03-24T20:43:58.556" v="2284" actId="26606"/>
          <ac:cxnSpMkLst>
            <pc:docMk/>
            <pc:sldMk cId="1151287294" sldId="280"/>
            <ac:cxnSpMk id="1043" creationId="{EE504C98-6397-41C1-A8D8-2D9C4ED307E0}"/>
          </ac:cxnSpMkLst>
        </pc:cxnChg>
      </pc:sldChg>
      <pc:sldChg chg="addSp delSp modSp add del mod ord">
        <pc:chgData name="Ambily Treesa Varghese" userId="d8e3554c-2f05-4950-b78f-4d8d71aca1b6" providerId="ADAL" clId="{2B1F9169-A3E9-4FD3-8FEC-E84847B803CB}" dt="2023-03-25T02:31:06.579" v="4464" actId="47"/>
        <pc:sldMkLst>
          <pc:docMk/>
          <pc:sldMk cId="1354640283" sldId="281"/>
        </pc:sldMkLst>
        <pc:spChg chg="mod ord">
          <ac:chgData name="Ambily Treesa Varghese" userId="d8e3554c-2f05-4950-b78f-4d8d71aca1b6" providerId="ADAL" clId="{2B1F9169-A3E9-4FD3-8FEC-E84847B803CB}" dt="2023-03-24T20:56:26.990" v="3280" actId="20577"/>
          <ac:spMkLst>
            <pc:docMk/>
            <pc:sldMk cId="1354640283" sldId="281"/>
            <ac:spMk id="2" creationId="{7D1AA715-84D2-B6E0-AFF9-C3E7988D6226}"/>
          </ac:spMkLst>
        </pc:spChg>
        <pc:spChg chg="mod">
          <ac:chgData name="Ambily Treesa Varghese" userId="d8e3554c-2f05-4950-b78f-4d8d71aca1b6" providerId="ADAL" clId="{2B1F9169-A3E9-4FD3-8FEC-E84847B803CB}" dt="2023-03-24T20:54:46.167" v="3114" actId="14100"/>
          <ac:spMkLst>
            <pc:docMk/>
            <pc:sldMk cId="1354640283" sldId="281"/>
            <ac:spMk id="5" creationId="{3285B288-E679-AF77-B2B6-517BE5B54EB2}"/>
          </ac:spMkLst>
        </pc:spChg>
        <pc:spChg chg="add del">
          <ac:chgData name="Ambily Treesa Varghese" userId="d8e3554c-2f05-4950-b78f-4d8d71aca1b6" providerId="ADAL" clId="{2B1F9169-A3E9-4FD3-8FEC-E84847B803CB}" dt="2023-03-24T20:53:45.644" v="3058" actId="26606"/>
          <ac:spMkLst>
            <pc:docMk/>
            <pc:sldMk cId="1354640283" sldId="281"/>
            <ac:spMk id="1045" creationId="{B95B9BA8-1D69-4796-85F5-B6D0BD52354B}"/>
          </ac:spMkLst>
        </pc:spChg>
        <pc:spChg chg="add del">
          <ac:chgData name="Ambily Treesa Varghese" userId="d8e3554c-2f05-4950-b78f-4d8d71aca1b6" providerId="ADAL" clId="{2B1F9169-A3E9-4FD3-8FEC-E84847B803CB}" dt="2023-03-24T20:52:23.235" v="3050" actId="26606"/>
          <ac:spMkLst>
            <pc:docMk/>
            <pc:sldMk cId="1354640283" sldId="281"/>
            <ac:spMk id="1050" creationId="{0E3596DD-156A-473E-9BB3-C6A29F7574E9}"/>
          </ac:spMkLst>
        </pc:spChg>
        <pc:spChg chg="add del">
          <ac:chgData name="Ambily Treesa Varghese" userId="d8e3554c-2f05-4950-b78f-4d8d71aca1b6" providerId="ADAL" clId="{2B1F9169-A3E9-4FD3-8FEC-E84847B803CB}" dt="2023-03-24T20:52:23.235" v="3050" actId="26606"/>
          <ac:spMkLst>
            <pc:docMk/>
            <pc:sldMk cId="1354640283" sldId="281"/>
            <ac:spMk id="1052" creationId="{2C46C4D6-C474-4E92-B52E-944C1118F7B6}"/>
          </ac:spMkLst>
        </pc:spChg>
        <pc:spChg chg="add del">
          <ac:chgData name="Ambily Treesa Varghese" userId="d8e3554c-2f05-4950-b78f-4d8d71aca1b6" providerId="ADAL" clId="{2B1F9169-A3E9-4FD3-8FEC-E84847B803CB}" dt="2023-03-24T20:52:37.959" v="3052" actId="26606"/>
          <ac:spMkLst>
            <pc:docMk/>
            <pc:sldMk cId="1354640283" sldId="281"/>
            <ac:spMk id="1055" creationId="{73AD41DB-DF9F-49BC-85AE-6AB1840AD517}"/>
          </ac:spMkLst>
        </pc:spChg>
        <pc:spChg chg="add del">
          <ac:chgData name="Ambily Treesa Varghese" userId="d8e3554c-2f05-4950-b78f-4d8d71aca1b6" providerId="ADAL" clId="{2B1F9169-A3E9-4FD3-8FEC-E84847B803CB}" dt="2023-03-24T20:53:45.630" v="3057" actId="26606"/>
          <ac:spMkLst>
            <pc:docMk/>
            <pc:sldMk cId="1354640283" sldId="281"/>
            <ac:spMk id="2055" creationId="{F13C74B1-5B17-4795-BED0-7140497B445A}"/>
          </ac:spMkLst>
        </pc:spChg>
        <pc:spChg chg="add del">
          <ac:chgData name="Ambily Treesa Varghese" userId="d8e3554c-2f05-4950-b78f-4d8d71aca1b6" providerId="ADAL" clId="{2B1F9169-A3E9-4FD3-8FEC-E84847B803CB}" dt="2023-03-24T20:53:45.630" v="3057" actId="26606"/>
          <ac:spMkLst>
            <pc:docMk/>
            <pc:sldMk cId="1354640283" sldId="281"/>
            <ac:spMk id="2057" creationId="{D4974D33-8DC5-464E-8C6D-BE58F0669C17}"/>
          </ac:spMkLst>
        </pc:spChg>
        <pc:spChg chg="add">
          <ac:chgData name="Ambily Treesa Varghese" userId="d8e3554c-2f05-4950-b78f-4d8d71aca1b6" providerId="ADAL" clId="{2B1F9169-A3E9-4FD3-8FEC-E84847B803CB}" dt="2023-03-24T20:53:45.644" v="3058" actId="26606"/>
          <ac:spMkLst>
            <pc:docMk/>
            <pc:sldMk cId="1354640283" sldId="281"/>
            <ac:spMk id="2059" creationId="{450D3AD2-FA80-415F-A9CE-54D884561CD7}"/>
          </ac:spMkLst>
        </pc:spChg>
        <pc:spChg chg="add">
          <ac:chgData name="Ambily Treesa Varghese" userId="d8e3554c-2f05-4950-b78f-4d8d71aca1b6" providerId="ADAL" clId="{2B1F9169-A3E9-4FD3-8FEC-E84847B803CB}" dt="2023-03-24T20:53:45.644" v="3058" actId="26606"/>
          <ac:spMkLst>
            <pc:docMk/>
            <pc:sldMk cId="1354640283" sldId="281"/>
            <ac:spMk id="2060" creationId="{B34F5AD2-EDBD-4BBD-A55C-EAFFD0C7097A}"/>
          </ac:spMkLst>
        </pc:spChg>
        <pc:spChg chg="add">
          <ac:chgData name="Ambily Treesa Varghese" userId="d8e3554c-2f05-4950-b78f-4d8d71aca1b6" providerId="ADAL" clId="{2B1F9169-A3E9-4FD3-8FEC-E84847B803CB}" dt="2023-03-24T20:53:45.644" v="3058" actId="26606"/>
          <ac:spMkLst>
            <pc:docMk/>
            <pc:sldMk cId="1354640283" sldId="281"/>
            <ac:spMk id="2061" creationId="{C3896A03-3945-419A-B66B-4EE266EDD152}"/>
          </ac:spMkLst>
        </pc:spChg>
        <pc:grpChg chg="add del">
          <ac:chgData name="Ambily Treesa Varghese" userId="d8e3554c-2f05-4950-b78f-4d8d71aca1b6" providerId="ADAL" clId="{2B1F9169-A3E9-4FD3-8FEC-E84847B803CB}" dt="2023-03-24T20:52:37.959" v="3052" actId="26606"/>
          <ac:grpSpMkLst>
            <pc:docMk/>
            <pc:sldMk cId="1354640283" sldId="281"/>
            <ac:grpSpMk id="1056" creationId="{A4AE1828-51FD-4AD7-BCF6-9AF5C696CE5D}"/>
          </ac:grpSpMkLst>
        </pc:grpChg>
        <pc:picChg chg="del mod">
          <ac:chgData name="Ambily Treesa Varghese" userId="d8e3554c-2f05-4950-b78f-4d8d71aca1b6" providerId="ADAL" clId="{2B1F9169-A3E9-4FD3-8FEC-E84847B803CB}" dt="2023-03-24T20:52:43.175" v="3053" actId="478"/>
          <ac:picMkLst>
            <pc:docMk/>
            <pc:sldMk cId="1354640283" sldId="281"/>
            <ac:picMk id="1026" creationId="{1634D080-2426-3DAC-972E-A5835ABF6010}"/>
          </ac:picMkLst>
        </pc:picChg>
        <pc:picChg chg="add mod">
          <ac:chgData name="Ambily Treesa Varghese" userId="d8e3554c-2f05-4950-b78f-4d8d71aca1b6" providerId="ADAL" clId="{2B1F9169-A3E9-4FD3-8FEC-E84847B803CB}" dt="2023-03-24T20:53:45.644" v="3058" actId="26606"/>
          <ac:picMkLst>
            <pc:docMk/>
            <pc:sldMk cId="1354640283" sldId="281"/>
            <ac:picMk id="2050" creationId="{014A1CE7-1DC1-1ED6-6B2A-939A683324E3}"/>
          </ac:picMkLst>
        </pc:picChg>
      </pc:sldChg>
      <pc:sldChg chg="addSp delSp modSp add del mod ord">
        <pc:chgData name="Ambily Treesa Varghese" userId="d8e3554c-2f05-4950-b78f-4d8d71aca1b6" providerId="ADAL" clId="{2B1F9169-A3E9-4FD3-8FEC-E84847B803CB}" dt="2023-03-25T02:47:16.294" v="4645"/>
        <pc:sldMkLst>
          <pc:docMk/>
          <pc:sldMk cId="982206887" sldId="282"/>
        </pc:sldMkLst>
        <pc:spChg chg="mod">
          <ac:chgData name="Ambily Treesa Varghese" userId="d8e3554c-2f05-4950-b78f-4d8d71aca1b6" providerId="ADAL" clId="{2B1F9169-A3E9-4FD3-8FEC-E84847B803CB}" dt="2023-03-24T21:51:08.878" v="3628" actId="12"/>
          <ac:spMkLst>
            <pc:docMk/>
            <pc:sldMk cId="982206887" sldId="282"/>
            <ac:spMk id="2" creationId="{30BF6084-0C94-D71E-7A90-ACC325A053D8}"/>
          </ac:spMkLst>
        </pc:spChg>
        <pc:spChg chg="mod">
          <ac:chgData name="Ambily Treesa Varghese" userId="d8e3554c-2f05-4950-b78f-4d8d71aca1b6" providerId="ADAL" clId="{2B1F9169-A3E9-4FD3-8FEC-E84847B803CB}" dt="2023-03-24T21:50:46.919" v="3624" actId="1076"/>
          <ac:spMkLst>
            <pc:docMk/>
            <pc:sldMk cId="982206887" sldId="282"/>
            <ac:spMk id="6" creationId="{7CC6C05C-E79B-DE85-3B94-9A7C93AFA7E4}"/>
          </ac:spMkLst>
        </pc:spChg>
        <pc:picChg chg="del">
          <ac:chgData name="Ambily Treesa Varghese" userId="d8e3554c-2f05-4950-b78f-4d8d71aca1b6" providerId="ADAL" clId="{2B1F9169-A3E9-4FD3-8FEC-E84847B803CB}" dt="2023-03-24T21:50:30.547" v="3619" actId="478"/>
          <ac:picMkLst>
            <pc:docMk/>
            <pc:sldMk cId="982206887" sldId="282"/>
            <ac:picMk id="5122" creationId="{BCA85D2A-0D74-60B6-7339-3BF32A9FABAA}"/>
          </ac:picMkLst>
        </pc:picChg>
        <pc:picChg chg="add del mod">
          <ac:chgData name="Ambily Treesa Varghese" userId="d8e3554c-2f05-4950-b78f-4d8d71aca1b6" providerId="ADAL" clId="{2B1F9169-A3E9-4FD3-8FEC-E84847B803CB}" dt="2023-03-24T21:58:45.207" v="3647" actId="21"/>
          <ac:picMkLst>
            <pc:docMk/>
            <pc:sldMk cId="982206887" sldId="282"/>
            <ac:picMk id="8194" creationId="{899F719D-973F-5F48-36A2-6C63CF4A8F54}"/>
          </ac:picMkLst>
        </pc:picChg>
      </pc:sldChg>
      <pc:sldChg chg="addSp delSp modSp add mod ord">
        <pc:chgData name="Ambily Treesa Varghese" userId="d8e3554c-2f05-4950-b78f-4d8d71aca1b6" providerId="ADAL" clId="{2B1F9169-A3E9-4FD3-8FEC-E84847B803CB}" dt="2023-03-25T03:27:31.027" v="4855" actId="1076"/>
        <pc:sldMkLst>
          <pc:docMk/>
          <pc:sldMk cId="3915691528" sldId="283"/>
        </pc:sldMkLst>
        <pc:spChg chg="mod">
          <ac:chgData name="Ambily Treesa Varghese" userId="d8e3554c-2f05-4950-b78f-4d8d71aca1b6" providerId="ADAL" clId="{2B1F9169-A3E9-4FD3-8FEC-E84847B803CB}" dt="2023-03-25T02:37:39.828" v="4474" actId="20577"/>
          <ac:spMkLst>
            <pc:docMk/>
            <pc:sldMk cId="3915691528" sldId="283"/>
            <ac:spMk id="2" creationId="{7D1AA715-84D2-B6E0-AFF9-C3E7988D6226}"/>
          </ac:spMkLst>
        </pc:spChg>
        <pc:spChg chg="add del mod">
          <ac:chgData name="Ambily Treesa Varghese" userId="d8e3554c-2f05-4950-b78f-4d8d71aca1b6" providerId="ADAL" clId="{2B1F9169-A3E9-4FD3-8FEC-E84847B803CB}" dt="2023-03-25T03:21:03.480" v="4817" actId="478"/>
          <ac:spMkLst>
            <pc:docMk/>
            <pc:sldMk cId="3915691528" sldId="283"/>
            <ac:spMk id="3" creationId="{5A81FEDE-1F7E-2EAF-79D3-0E487764747E}"/>
          </ac:spMkLst>
        </pc:spChg>
        <pc:spChg chg="mod">
          <ac:chgData name="Ambily Treesa Varghese" userId="d8e3554c-2f05-4950-b78f-4d8d71aca1b6" providerId="ADAL" clId="{2B1F9169-A3E9-4FD3-8FEC-E84847B803CB}" dt="2023-03-25T03:27:31.027" v="4855" actId="1076"/>
          <ac:spMkLst>
            <pc:docMk/>
            <pc:sldMk cId="3915691528" sldId="283"/>
            <ac:spMk id="5" creationId="{3285B288-E679-AF77-B2B6-517BE5B54EB2}"/>
          </ac:spMkLst>
        </pc:spChg>
        <pc:picChg chg="del">
          <ac:chgData name="Ambily Treesa Varghese" userId="d8e3554c-2f05-4950-b78f-4d8d71aca1b6" providerId="ADAL" clId="{2B1F9169-A3E9-4FD3-8FEC-E84847B803CB}" dt="2023-03-24T21:46:04.379" v="3604" actId="478"/>
          <ac:picMkLst>
            <pc:docMk/>
            <pc:sldMk cId="3915691528" sldId="283"/>
            <ac:picMk id="1026" creationId="{1634D080-2426-3DAC-972E-A5835ABF6010}"/>
          </ac:picMkLst>
        </pc:picChg>
        <pc:picChg chg="add mod">
          <ac:chgData name="Ambily Treesa Varghese" userId="d8e3554c-2f05-4950-b78f-4d8d71aca1b6" providerId="ADAL" clId="{2B1F9169-A3E9-4FD3-8FEC-E84847B803CB}" dt="2023-03-24T21:46:44.966" v="3609" actId="1076"/>
          <ac:picMkLst>
            <pc:docMk/>
            <pc:sldMk cId="3915691528" sldId="283"/>
            <ac:picMk id="7170" creationId="{36F4E655-6386-5E93-78E8-3A084FAD4E0D}"/>
          </ac:picMkLst>
        </pc:picChg>
      </pc:sldChg>
      <pc:sldChg chg="add del ord">
        <pc:chgData name="Ambily Treesa Varghese" userId="d8e3554c-2f05-4950-b78f-4d8d71aca1b6" providerId="ADAL" clId="{2B1F9169-A3E9-4FD3-8FEC-E84847B803CB}" dt="2023-03-24T22:21:31.014" v="3738" actId="47"/>
        <pc:sldMkLst>
          <pc:docMk/>
          <pc:sldMk cId="1758635318" sldId="284"/>
        </pc:sldMkLst>
      </pc:sldChg>
      <pc:sldChg chg="addSp delSp modSp add mod ord">
        <pc:chgData name="Ambily Treesa Varghese" userId="d8e3554c-2f05-4950-b78f-4d8d71aca1b6" providerId="ADAL" clId="{2B1F9169-A3E9-4FD3-8FEC-E84847B803CB}" dt="2023-03-24T22:23:18.242" v="3770" actId="1076"/>
        <pc:sldMkLst>
          <pc:docMk/>
          <pc:sldMk cId="1972725685" sldId="285"/>
        </pc:sldMkLst>
        <pc:spChg chg="mod">
          <ac:chgData name="Ambily Treesa Varghese" userId="d8e3554c-2f05-4950-b78f-4d8d71aca1b6" providerId="ADAL" clId="{2B1F9169-A3E9-4FD3-8FEC-E84847B803CB}" dt="2023-03-24T22:23:18.242" v="3770" actId="1076"/>
          <ac:spMkLst>
            <pc:docMk/>
            <pc:sldMk cId="1972725685" sldId="285"/>
            <ac:spMk id="2" creationId="{7D1AA715-84D2-B6E0-AFF9-C3E7988D6226}"/>
          </ac:spMkLst>
        </pc:spChg>
        <pc:spChg chg="mod">
          <ac:chgData name="Ambily Treesa Varghese" userId="d8e3554c-2f05-4950-b78f-4d8d71aca1b6" providerId="ADAL" clId="{2B1F9169-A3E9-4FD3-8FEC-E84847B803CB}" dt="2023-03-24T22:23:10.786" v="3769" actId="1076"/>
          <ac:spMkLst>
            <pc:docMk/>
            <pc:sldMk cId="1972725685" sldId="285"/>
            <ac:spMk id="5" creationId="{3285B288-E679-AF77-B2B6-517BE5B54EB2}"/>
          </ac:spMkLst>
        </pc:spChg>
        <pc:picChg chg="add mod">
          <ac:chgData name="Ambily Treesa Varghese" userId="d8e3554c-2f05-4950-b78f-4d8d71aca1b6" providerId="ADAL" clId="{2B1F9169-A3E9-4FD3-8FEC-E84847B803CB}" dt="2023-03-24T22:22:42.675" v="3749" actId="1076"/>
          <ac:picMkLst>
            <pc:docMk/>
            <pc:sldMk cId="1972725685" sldId="285"/>
            <ac:picMk id="3" creationId="{95EF4677-422A-EE8B-4A45-767BDD7E2CF6}"/>
          </ac:picMkLst>
        </pc:picChg>
        <pc:picChg chg="del">
          <ac:chgData name="Ambily Treesa Varghese" userId="d8e3554c-2f05-4950-b78f-4d8d71aca1b6" providerId="ADAL" clId="{2B1F9169-A3E9-4FD3-8FEC-E84847B803CB}" dt="2023-03-24T22:22:38.243" v="3747" actId="478"/>
          <ac:picMkLst>
            <pc:docMk/>
            <pc:sldMk cId="1972725685" sldId="285"/>
            <ac:picMk id="1026" creationId="{1634D080-2426-3DAC-972E-A5835ABF6010}"/>
          </ac:picMkLst>
        </pc:picChg>
      </pc:sldChg>
      <pc:sldChg chg="addSp delSp modSp add mod ord setClrOvrMap">
        <pc:chgData name="Ambily Treesa Varghese" userId="d8e3554c-2f05-4950-b78f-4d8d71aca1b6" providerId="ADAL" clId="{2B1F9169-A3E9-4FD3-8FEC-E84847B803CB}" dt="2023-03-25T03:05:20.590" v="4753" actId="2711"/>
        <pc:sldMkLst>
          <pc:docMk/>
          <pc:sldMk cId="611181941" sldId="286"/>
        </pc:sldMkLst>
        <pc:spChg chg="del mod">
          <ac:chgData name="Ambily Treesa Varghese" userId="d8e3554c-2f05-4950-b78f-4d8d71aca1b6" providerId="ADAL" clId="{2B1F9169-A3E9-4FD3-8FEC-E84847B803CB}" dt="2023-03-25T02:25:18.940" v="4447" actId="478"/>
          <ac:spMkLst>
            <pc:docMk/>
            <pc:sldMk cId="611181941" sldId="286"/>
            <ac:spMk id="2" creationId="{30BF6084-0C94-D71E-7A90-ACC325A053D8}"/>
          </ac:spMkLst>
        </pc:spChg>
        <pc:spChg chg="del mod">
          <ac:chgData name="Ambily Treesa Varghese" userId="d8e3554c-2f05-4950-b78f-4d8d71aca1b6" providerId="ADAL" clId="{2B1F9169-A3E9-4FD3-8FEC-E84847B803CB}" dt="2023-03-25T02:25:18.940" v="4447" actId="478"/>
          <ac:spMkLst>
            <pc:docMk/>
            <pc:sldMk cId="611181941" sldId="286"/>
            <ac:spMk id="6" creationId="{7CC6C05C-E79B-DE85-3B94-9A7C93AFA7E4}"/>
          </ac:spMkLst>
        </pc:spChg>
        <pc:spChg chg="add mod">
          <ac:chgData name="Ambily Treesa Varghese" userId="d8e3554c-2f05-4950-b78f-4d8d71aca1b6" providerId="ADAL" clId="{2B1F9169-A3E9-4FD3-8FEC-E84847B803CB}" dt="2023-03-25T03:00:20.181" v="4713" actId="1076"/>
          <ac:spMkLst>
            <pc:docMk/>
            <pc:sldMk cId="611181941" sldId="286"/>
            <ac:spMk id="7" creationId="{E683DEF2-5402-8A41-D6C3-48E0DDFC4D28}"/>
          </ac:spMkLst>
        </pc:spChg>
        <pc:spChg chg="add mod">
          <ac:chgData name="Ambily Treesa Varghese" userId="d8e3554c-2f05-4950-b78f-4d8d71aca1b6" providerId="ADAL" clId="{2B1F9169-A3E9-4FD3-8FEC-E84847B803CB}" dt="2023-03-25T03:05:20.590" v="4753" actId="2711"/>
          <ac:spMkLst>
            <pc:docMk/>
            <pc:sldMk cId="611181941" sldId="286"/>
            <ac:spMk id="8" creationId="{7D48A542-EA65-8BD9-799C-FA643A210016}"/>
          </ac:spMkLst>
        </pc:spChg>
        <pc:spChg chg="add mod">
          <ac:chgData name="Ambily Treesa Varghese" userId="d8e3554c-2f05-4950-b78f-4d8d71aca1b6" providerId="ADAL" clId="{2B1F9169-A3E9-4FD3-8FEC-E84847B803CB}" dt="2023-03-25T02:45:53.883" v="4639" actId="14100"/>
          <ac:spMkLst>
            <pc:docMk/>
            <pc:sldMk cId="611181941" sldId="286"/>
            <ac:spMk id="10" creationId="{FEC7A713-E625-4B58-EB1F-C82CB9C629FF}"/>
          </ac:spMkLst>
        </pc:spChg>
        <pc:spChg chg="add del">
          <ac:chgData name="Ambily Treesa Varghese" userId="d8e3554c-2f05-4950-b78f-4d8d71aca1b6" providerId="ADAL" clId="{2B1F9169-A3E9-4FD3-8FEC-E84847B803CB}" dt="2023-03-25T01:56:05.356" v="4321" actId="26606"/>
          <ac:spMkLst>
            <pc:docMk/>
            <pc:sldMk cId="611181941" sldId="286"/>
            <ac:spMk id="481" creationId="{C6D09588-9668-4D38-8AD4-C27CF2B2D41C}"/>
          </ac:spMkLst>
        </pc:spChg>
        <pc:spChg chg="mod ord">
          <ac:chgData name="Ambily Treesa Varghese" userId="d8e3554c-2f05-4950-b78f-4d8d71aca1b6" providerId="ADAL" clId="{2B1F9169-A3E9-4FD3-8FEC-E84847B803CB}" dt="2023-03-25T01:56:05.356" v="4321" actId="26606"/>
          <ac:spMkLst>
            <pc:docMk/>
            <pc:sldMk cId="611181941" sldId="286"/>
            <ac:spMk id="488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5T01:56:04.053" v="4318" actId="26606"/>
          <ac:spMkLst>
            <pc:docMk/>
            <pc:sldMk cId="611181941" sldId="286"/>
            <ac:spMk id="494" creationId="{743AA782-23D1-4521-8CAD-47662984AA08}"/>
          </ac:spMkLst>
        </pc:spChg>
        <pc:spChg chg="add del">
          <ac:chgData name="Ambily Treesa Varghese" userId="d8e3554c-2f05-4950-b78f-4d8d71aca1b6" providerId="ADAL" clId="{2B1F9169-A3E9-4FD3-8FEC-E84847B803CB}" dt="2023-03-25T01:56:04.053" v="4318" actId="26606"/>
          <ac:spMkLst>
            <pc:docMk/>
            <pc:sldMk cId="611181941" sldId="286"/>
            <ac:spMk id="496" creationId="{71877DBC-BB60-40F0-AC93-2ACDBAAE60CE}"/>
          </ac:spMkLst>
        </pc:spChg>
        <pc:spChg chg="add del">
          <ac:chgData name="Ambily Treesa Varghese" userId="d8e3554c-2f05-4950-b78f-4d8d71aca1b6" providerId="ADAL" clId="{2B1F9169-A3E9-4FD3-8FEC-E84847B803CB}" dt="2023-03-25T01:56:05.348" v="4320" actId="26606"/>
          <ac:spMkLst>
            <pc:docMk/>
            <pc:sldMk cId="611181941" sldId="286"/>
            <ac:spMk id="498" creationId="{B95B9BA8-1D69-4796-85F5-B6D0BD52354B}"/>
          </ac:spMkLst>
        </pc:spChg>
        <pc:spChg chg="add">
          <ac:chgData name="Ambily Treesa Varghese" userId="d8e3554c-2f05-4950-b78f-4d8d71aca1b6" providerId="ADAL" clId="{2B1F9169-A3E9-4FD3-8FEC-E84847B803CB}" dt="2023-03-25T01:56:05.356" v="4321" actId="26606"/>
          <ac:spMkLst>
            <pc:docMk/>
            <pc:sldMk cId="611181941" sldId="286"/>
            <ac:spMk id="500" creationId="{743AA782-23D1-4521-8CAD-47662984AA08}"/>
          </ac:spMkLst>
        </pc:spChg>
        <pc:spChg chg="add">
          <ac:chgData name="Ambily Treesa Varghese" userId="d8e3554c-2f05-4950-b78f-4d8d71aca1b6" providerId="ADAL" clId="{2B1F9169-A3E9-4FD3-8FEC-E84847B803CB}" dt="2023-03-25T01:56:05.356" v="4321" actId="26606"/>
          <ac:spMkLst>
            <pc:docMk/>
            <pc:sldMk cId="611181941" sldId="286"/>
            <ac:spMk id="501" creationId="{71877DBC-BB60-40F0-AC93-2ACDBAAE60CE}"/>
          </ac:spMkLst>
        </pc:spChg>
        <pc:grpChg chg="add del">
          <ac:chgData name="Ambily Treesa Varghese" userId="d8e3554c-2f05-4950-b78f-4d8d71aca1b6" providerId="ADAL" clId="{2B1F9169-A3E9-4FD3-8FEC-E84847B803CB}" dt="2023-03-25T01:56:05.356" v="4321" actId="26606"/>
          <ac:grpSpMkLst>
            <pc:docMk/>
            <pc:sldMk cId="611181941" sldId="286"/>
            <ac:grpSpMk id="489" creationId="{95A28492-272D-4814-AE2C-61575C989EA3}"/>
          </ac:grpSpMkLst>
        </pc:grpChg>
        <pc:picChg chg="add del mod">
          <ac:chgData name="Ambily Treesa Varghese" userId="d8e3554c-2f05-4950-b78f-4d8d71aca1b6" providerId="ADAL" clId="{2B1F9169-A3E9-4FD3-8FEC-E84847B803CB}" dt="2023-03-25T01:53:17.261" v="4175" actId="478"/>
          <ac:picMkLst>
            <pc:docMk/>
            <pc:sldMk cId="611181941" sldId="286"/>
            <ac:picMk id="3" creationId="{C7BAA6A9-8347-D177-E282-0BFFFC0BD259}"/>
          </ac:picMkLst>
        </pc:picChg>
        <pc:picChg chg="add del mod">
          <ac:chgData name="Ambily Treesa Varghese" userId="d8e3554c-2f05-4950-b78f-4d8d71aca1b6" providerId="ADAL" clId="{2B1F9169-A3E9-4FD3-8FEC-E84847B803CB}" dt="2023-03-25T02:26:00.409" v="4451" actId="478"/>
          <ac:picMkLst>
            <pc:docMk/>
            <pc:sldMk cId="611181941" sldId="286"/>
            <ac:picMk id="5" creationId="{ED749E85-927A-CD43-41D3-11A1D62F8FC1}"/>
          </ac:picMkLst>
        </pc:picChg>
        <pc:picChg chg="add mod">
          <ac:chgData name="Ambily Treesa Varghese" userId="d8e3554c-2f05-4950-b78f-4d8d71aca1b6" providerId="ADAL" clId="{2B1F9169-A3E9-4FD3-8FEC-E84847B803CB}" dt="2023-03-25T02:46:24.803" v="4641" actId="1036"/>
          <ac:picMkLst>
            <pc:docMk/>
            <pc:sldMk cId="611181941" sldId="286"/>
            <ac:picMk id="9" creationId="{6D68D840-795D-F527-B1F1-268A596EAFA9}"/>
          </ac:picMkLst>
        </pc:picChg>
        <pc:picChg chg="del">
          <ac:chgData name="Ambily Treesa Varghese" userId="d8e3554c-2f05-4950-b78f-4d8d71aca1b6" providerId="ADAL" clId="{2B1F9169-A3E9-4FD3-8FEC-E84847B803CB}" dt="2023-03-24T22:13:41.203" v="3656" actId="478"/>
          <ac:picMkLst>
            <pc:docMk/>
            <pc:sldMk cId="611181941" sldId="286"/>
            <ac:picMk id="5122" creationId="{BCA85D2A-0D74-60B6-7339-3BF32A9FABAA}"/>
          </ac:picMkLst>
        </pc:picChg>
      </pc:sldChg>
      <pc:sldChg chg="addSp delSp modSp add del mod ord">
        <pc:chgData name="Ambily Treesa Varghese" userId="d8e3554c-2f05-4950-b78f-4d8d71aca1b6" providerId="ADAL" clId="{2B1F9169-A3E9-4FD3-8FEC-E84847B803CB}" dt="2023-03-25T02:27:24" v="4462" actId="47"/>
        <pc:sldMkLst>
          <pc:docMk/>
          <pc:sldMk cId="3243288927" sldId="287"/>
        </pc:sldMkLst>
        <pc:picChg chg="add del mod">
          <ac:chgData name="Ambily Treesa Varghese" userId="d8e3554c-2f05-4950-b78f-4d8d71aca1b6" providerId="ADAL" clId="{2B1F9169-A3E9-4FD3-8FEC-E84847B803CB}" dt="2023-03-24T21:58:53.568" v="3652"/>
          <ac:picMkLst>
            <pc:docMk/>
            <pc:sldMk cId="3243288927" sldId="287"/>
            <ac:picMk id="2" creationId="{C5B5B264-72E3-D93E-2FA9-93335A796FF0}"/>
          </ac:picMkLst>
        </pc:picChg>
        <pc:picChg chg="add del">
          <ac:chgData name="Ambily Treesa Varghese" userId="d8e3554c-2f05-4950-b78f-4d8d71aca1b6" providerId="ADAL" clId="{2B1F9169-A3E9-4FD3-8FEC-E84847B803CB}" dt="2023-03-24T21:58:54.008" v="3653" actId="478"/>
          <ac:picMkLst>
            <pc:docMk/>
            <pc:sldMk cId="3243288927" sldId="287"/>
            <ac:picMk id="13" creationId="{8F0B9A56-DDA6-CDEA-5208-14AA532DCCE1}"/>
          </ac:picMkLst>
        </pc:picChg>
      </pc:sldChg>
      <pc:sldChg chg="add ord">
        <pc:chgData name="Ambily Treesa Varghese" userId="d8e3554c-2f05-4950-b78f-4d8d71aca1b6" providerId="ADAL" clId="{2B1F9169-A3E9-4FD3-8FEC-E84847B803CB}" dt="2023-03-24T22:21:40.681" v="3741"/>
        <pc:sldMkLst>
          <pc:docMk/>
          <pc:sldMk cId="1276953823" sldId="288"/>
        </pc:sldMkLst>
      </pc:sldChg>
      <pc:sldChg chg="addSp delSp modSp add mod ord">
        <pc:chgData name="Ambily Treesa Varghese" userId="d8e3554c-2f05-4950-b78f-4d8d71aca1b6" providerId="ADAL" clId="{2B1F9169-A3E9-4FD3-8FEC-E84847B803CB}" dt="2023-03-25T02:43:14.340" v="4484" actId="1076"/>
        <pc:sldMkLst>
          <pc:docMk/>
          <pc:sldMk cId="1471891115" sldId="289"/>
        </pc:sldMkLst>
        <pc:spChg chg="add mod">
          <ac:chgData name="Ambily Treesa Varghese" userId="d8e3554c-2f05-4950-b78f-4d8d71aca1b6" providerId="ADAL" clId="{2B1F9169-A3E9-4FD3-8FEC-E84847B803CB}" dt="2023-03-25T02:16:21.471" v="4431" actId="1076"/>
          <ac:spMkLst>
            <pc:docMk/>
            <pc:sldMk cId="1471891115" sldId="289"/>
            <ac:spMk id="2" creationId="{536AB643-1458-D6A5-054A-8061F39D1EC6}"/>
          </ac:spMkLst>
        </pc:spChg>
        <pc:spChg chg="del mod ord">
          <ac:chgData name="Ambily Treesa Varghese" userId="d8e3554c-2f05-4950-b78f-4d8d71aca1b6" providerId="ADAL" clId="{2B1F9169-A3E9-4FD3-8FEC-E84847B803CB}" dt="2023-03-25T02:14:20.966" v="4391" actId="478"/>
          <ac:spMkLst>
            <pc:docMk/>
            <pc:sldMk cId="1471891115" sldId="289"/>
            <ac:spMk id="4" creationId="{16329DDA-E0C1-5EF0-979C-67B6E1356212}"/>
          </ac:spMkLst>
        </pc:spChg>
        <pc:spChg chg="add mod ord">
          <ac:chgData name="Ambily Treesa Varghese" userId="d8e3554c-2f05-4950-b78f-4d8d71aca1b6" providerId="ADAL" clId="{2B1F9169-A3E9-4FD3-8FEC-E84847B803CB}" dt="2023-03-25T02:43:14.340" v="4484" actId="1076"/>
          <ac:spMkLst>
            <pc:docMk/>
            <pc:sldMk cId="1471891115" sldId="289"/>
            <ac:spMk id="5" creationId="{026B2427-AE22-F846-C495-F75A5FD1C85A}"/>
          </ac:spMkLst>
        </pc:spChg>
        <pc:spChg chg="del">
          <ac:chgData name="Ambily Treesa Varghese" userId="d8e3554c-2f05-4950-b78f-4d8d71aca1b6" providerId="ADAL" clId="{2B1F9169-A3E9-4FD3-8FEC-E84847B803CB}" dt="2023-03-25T01:47:13.653" v="4150" actId="478"/>
          <ac:spMkLst>
            <pc:docMk/>
            <pc:sldMk cId="1471891115" sldId="289"/>
            <ac:spMk id="6" creationId="{7CC6C05C-E79B-DE85-3B94-9A7C93AFA7E4}"/>
          </ac:spMkLst>
        </pc:spChg>
        <pc:spChg chg="del">
          <ac:chgData name="Ambily Treesa Varghese" userId="d8e3554c-2f05-4950-b78f-4d8d71aca1b6" providerId="ADAL" clId="{2B1F9169-A3E9-4FD3-8FEC-E84847B803CB}" dt="2023-03-25T01:47:13.653" v="4150" actId="478"/>
          <ac:spMkLst>
            <pc:docMk/>
            <pc:sldMk cId="1471891115" sldId="289"/>
            <ac:spMk id="8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5T02:15:39.987" v="4419" actId="26606"/>
          <ac:spMkLst>
            <pc:docMk/>
            <pc:sldMk cId="1471891115" sldId="289"/>
            <ac:spMk id="77" creationId="{06DA9DF9-31F7-4056-B42E-878CC92417B8}"/>
          </ac:spMkLst>
        </pc:spChg>
        <pc:spChg chg="add del">
          <ac:chgData name="Ambily Treesa Varghese" userId="d8e3554c-2f05-4950-b78f-4d8d71aca1b6" providerId="ADAL" clId="{2B1F9169-A3E9-4FD3-8FEC-E84847B803CB}" dt="2023-03-25T02:15:03.291" v="4400" actId="26606"/>
          <ac:spMkLst>
            <pc:docMk/>
            <pc:sldMk cId="1471891115" sldId="289"/>
            <ac:spMk id="79" creationId="{743AA782-23D1-4521-8CAD-47662984AA08}"/>
          </ac:spMkLst>
        </pc:spChg>
        <pc:spChg chg="add del">
          <ac:chgData name="Ambily Treesa Varghese" userId="d8e3554c-2f05-4950-b78f-4d8d71aca1b6" providerId="ADAL" clId="{2B1F9169-A3E9-4FD3-8FEC-E84847B803CB}" dt="2023-03-25T02:15:03.291" v="4400" actId="26606"/>
          <ac:spMkLst>
            <pc:docMk/>
            <pc:sldMk cId="1471891115" sldId="289"/>
            <ac:spMk id="80" creationId="{71877DBC-BB60-40F0-AC93-2ACDBAAE60CE}"/>
          </ac:spMkLst>
        </pc:spChg>
        <pc:spChg chg="add del">
          <ac:chgData name="Ambily Treesa Varghese" userId="d8e3554c-2f05-4950-b78f-4d8d71aca1b6" providerId="ADAL" clId="{2B1F9169-A3E9-4FD3-8FEC-E84847B803CB}" dt="2023-03-25T01:49:39.842" v="4170" actId="26606"/>
          <ac:spMkLst>
            <pc:docMk/>
            <pc:sldMk cId="1471891115" sldId="289"/>
            <ac:spMk id="82" creationId="{38468727-63BE-4191-B4A6-C30C82C0E986}"/>
          </ac:spMkLst>
        </pc:spChg>
        <pc:spChg chg="add del">
          <ac:chgData name="Ambily Treesa Varghese" userId="d8e3554c-2f05-4950-b78f-4d8d71aca1b6" providerId="ADAL" clId="{2B1F9169-A3E9-4FD3-8FEC-E84847B803CB}" dt="2023-03-25T02:15:04.706" v="4402" actId="26606"/>
          <ac:spMkLst>
            <pc:docMk/>
            <pc:sldMk cId="1471891115" sldId="289"/>
            <ac:spMk id="83" creationId="{7B831B6F-405A-4B47-B9BB-5CA88F285844}"/>
          </ac:spMkLst>
        </pc:spChg>
        <pc:spChg chg="add del">
          <ac:chgData name="Ambily Treesa Varghese" userId="d8e3554c-2f05-4950-b78f-4d8d71aca1b6" providerId="ADAL" clId="{2B1F9169-A3E9-4FD3-8FEC-E84847B803CB}" dt="2023-03-25T01:49:39.842" v="4170" actId="26606"/>
          <ac:spMkLst>
            <pc:docMk/>
            <pc:sldMk cId="1471891115" sldId="289"/>
            <ac:spMk id="84" creationId="{9D355BB6-1BB8-4828-B246-CFB31742D7B8}"/>
          </ac:spMkLst>
        </pc:spChg>
        <pc:spChg chg="add del">
          <ac:chgData name="Ambily Treesa Varghese" userId="d8e3554c-2f05-4950-b78f-4d8d71aca1b6" providerId="ADAL" clId="{2B1F9169-A3E9-4FD3-8FEC-E84847B803CB}" dt="2023-03-25T02:15:04.706" v="4402" actId="26606"/>
          <ac:spMkLst>
            <pc:docMk/>
            <pc:sldMk cId="1471891115" sldId="289"/>
            <ac:spMk id="85" creationId="{953EE71A-6488-4203-A7C4-77102FD0DCCA}"/>
          </ac:spMkLst>
        </pc:spChg>
        <pc:spChg chg="add del">
          <ac:chgData name="Ambily Treesa Varghese" userId="d8e3554c-2f05-4950-b78f-4d8d71aca1b6" providerId="ADAL" clId="{2B1F9169-A3E9-4FD3-8FEC-E84847B803CB}" dt="2023-03-25T01:49:39.842" v="4170" actId="26606"/>
          <ac:spMkLst>
            <pc:docMk/>
            <pc:sldMk cId="1471891115" sldId="289"/>
            <ac:spMk id="86" creationId="{CA52A9B9-B2B3-46F0-9D53-0EFF9905BF8F}"/>
          </ac:spMkLst>
        </pc:spChg>
        <pc:spChg chg="add del">
          <ac:chgData name="Ambily Treesa Varghese" userId="d8e3554c-2f05-4950-b78f-4d8d71aca1b6" providerId="ADAL" clId="{2B1F9169-A3E9-4FD3-8FEC-E84847B803CB}" dt="2023-03-25T02:15:06.984" v="4404" actId="26606"/>
          <ac:spMkLst>
            <pc:docMk/>
            <pc:sldMk cId="1471891115" sldId="289"/>
            <ac:spMk id="87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5T01:50:12.343" v="4172" actId="26606"/>
          <ac:spMkLst>
            <pc:docMk/>
            <pc:sldMk cId="1471891115" sldId="289"/>
            <ac:spMk id="88" creationId="{80B30ED8-273E-4C07-8568-2FE5CC5C483D}"/>
          </ac:spMkLst>
        </pc:spChg>
        <pc:spChg chg="add del">
          <ac:chgData name="Ambily Treesa Varghese" userId="d8e3554c-2f05-4950-b78f-4d8d71aca1b6" providerId="ADAL" clId="{2B1F9169-A3E9-4FD3-8FEC-E84847B803CB}" dt="2023-03-25T01:50:12.343" v="4172" actId="26606"/>
          <ac:spMkLst>
            <pc:docMk/>
            <pc:sldMk cId="1471891115" sldId="289"/>
            <ac:spMk id="89" creationId="{A7AE9375-4664-4DB2-922D-2782A6E439AC}"/>
          </ac:spMkLst>
        </pc:spChg>
        <pc:spChg chg="add del">
          <ac:chgData name="Ambily Treesa Varghese" userId="d8e3554c-2f05-4950-b78f-4d8d71aca1b6" providerId="ADAL" clId="{2B1F9169-A3E9-4FD3-8FEC-E84847B803CB}" dt="2023-03-25T01:50:12.343" v="4172" actId="26606"/>
          <ac:spMkLst>
            <pc:docMk/>
            <pc:sldMk cId="1471891115" sldId="289"/>
            <ac:spMk id="91" creationId="{C87417AF-190E-4D6E-AFA6-7D3E84B0B430}"/>
          </ac:spMkLst>
        </pc:spChg>
        <pc:spChg chg="add del">
          <ac:chgData name="Ambily Treesa Varghese" userId="d8e3554c-2f05-4950-b78f-4d8d71aca1b6" providerId="ADAL" clId="{2B1F9169-A3E9-4FD3-8FEC-E84847B803CB}" dt="2023-03-25T02:15:06.984" v="4404" actId="26606"/>
          <ac:spMkLst>
            <pc:docMk/>
            <pc:sldMk cId="1471891115" sldId="289"/>
            <ac:spMk id="92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5T01:50:54.121" v="4174" actId="26606"/>
          <ac:spMkLst>
            <pc:docMk/>
            <pc:sldMk cId="1471891115" sldId="289"/>
            <ac:spMk id="93" creationId="{E8A8EAB8-D2FF-444D-B34B-7D32F106AD0E}"/>
          </ac:spMkLst>
        </pc:spChg>
        <pc:spChg chg="add del">
          <ac:chgData name="Ambily Treesa Varghese" userId="d8e3554c-2f05-4950-b78f-4d8d71aca1b6" providerId="ADAL" clId="{2B1F9169-A3E9-4FD3-8FEC-E84847B803CB}" dt="2023-03-25T02:15:06.984" v="4404" actId="26606"/>
          <ac:spMkLst>
            <pc:docMk/>
            <pc:sldMk cId="1471891115" sldId="289"/>
            <ac:spMk id="97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5T02:15:14.476" v="4406" actId="26606"/>
          <ac:spMkLst>
            <pc:docMk/>
            <pc:sldMk cId="1471891115" sldId="289"/>
            <ac:spMk id="99" creationId="{131BAD53-4E89-4F62-BBB7-26359763ED39}"/>
          </ac:spMkLst>
        </pc:spChg>
        <pc:spChg chg="add del">
          <ac:chgData name="Ambily Treesa Varghese" userId="d8e3554c-2f05-4950-b78f-4d8d71aca1b6" providerId="ADAL" clId="{2B1F9169-A3E9-4FD3-8FEC-E84847B803CB}" dt="2023-03-25T02:15:14.476" v="4406" actId="26606"/>
          <ac:spMkLst>
            <pc:docMk/>
            <pc:sldMk cId="1471891115" sldId="289"/>
            <ac:spMk id="100" creationId="{62756DA2-40EB-4C6F-B962-5822FFB54FB6}"/>
          </ac:spMkLst>
        </pc:spChg>
        <pc:spChg chg="add del">
          <ac:chgData name="Ambily Treesa Varghese" userId="d8e3554c-2f05-4950-b78f-4d8d71aca1b6" providerId="ADAL" clId="{2B1F9169-A3E9-4FD3-8FEC-E84847B803CB}" dt="2023-03-25T02:15:18.133" v="4408" actId="26606"/>
          <ac:spMkLst>
            <pc:docMk/>
            <pc:sldMk cId="1471891115" sldId="289"/>
            <ac:spMk id="102" creationId="{7FF47CB7-972F-479F-A36D-9E72D26EC8DA}"/>
          </ac:spMkLst>
        </pc:spChg>
        <pc:spChg chg="add del">
          <ac:chgData name="Ambily Treesa Varghese" userId="d8e3554c-2f05-4950-b78f-4d8d71aca1b6" providerId="ADAL" clId="{2B1F9169-A3E9-4FD3-8FEC-E84847B803CB}" dt="2023-03-25T02:15:18.133" v="4408" actId="26606"/>
          <ac:spMkLst>
            <pc:docMk/>
            <pc:sldMk cId="1471891115" sldId="289"/>
            <ac:spMk id="103" creationId="{0D153B68-5844-490D-8E67-F616D6D721CA}"/>
          </ac:spMkLst>
        </pc:spChg>
        <pc:spChg chg="add del">
          <ac:chgData name="Ambily Treesa Varghese" userId="d8e3554c-2f05-4950-b78f-4d8d71aca1b6" providerId="ADAL" clId="{2B1F9169-A3E9-4FD3-8FEC-E84847B803CB}" dt="2023-03-25T02:15:18.133" v="4408" actId="26606"/>
          <ac:spMkLst>
            <pc:docMk/>
            <pc:sldMk cId="1471891115" sldId="289"/>
            <ac:spMk id="104" creationId="{9A0D773F-7A7D-4DBB-9DEA-86BB8B8F4BC8}"/>
          </ac:spMkLst>
        </pc:spChg>
        <pc:spChg chg="add del">
          <ac:chgData name="Ambily Treesa Varghese" userId="d8e3554c-2f05-4950-b78f-4d8d71aca1b6" providerId="ADAL" clId="{2B1F9169-A3E9-4FD3-8FEC-E84847B803CB}" dt="2023-03-25T02:15:24.300" v="4410" actId="26606"/>
          <ac:spMkLst>
            <pc:docMk/>
            <pc:sldMk cId="1471891115" sldId="289"/>
            <ac:spMk id="106" creationId="{743AA782-23D1-4521-8CAD-47662984AA08}"/>
          </ac:spMkLst>
        </pc:spChg>
        <pc:spChg chg="add del">
          <ac:chgData name="Ambily Treesa Varghese" userId="d8e3554c-2f05-4950-b78f-4d8d71aca1b6" providerId="ADAL" clId="{2B1F9169-A3E9-4FD3-8FEC-E84847B803CB}" dt="2023-03-25T02:15:24.300" v="4410" actId="26606"/>
          <ac:spMkLst>
            <pc:docMk/>
            <pc:sldMk cId="1471891115" sldId="289"/>
            <ac:spMk id="107" creationId="{650D18FE-0824-4A46-B22C-A86B52E5780A}"/>
          </ac:spMkLst>
        </pc:spChg>
        <pc:spChg chg="add del">
          <ac:chgData name="Ambily Treesa Varghese" userId="d8e3554c-2f05-4950-b78f-4d8d71aca1b6" providerId="ADAL" clId="{2B1F9169-A3E9-4FD3-8FEC-E84847B803CB}" dt="2023-03-25T02:15:29.543" v="4412" actId="26606"/>
          <ac:spMkLst>
            <pc:docMk/>
            <pc:sldMk cId="1471891115" sldId="289"/>
            <ac:spMk id="109" creationId="{8181FC64-B306-4821-98E2-780662EFC486}"/>
          </ac:spMkLst>
        </pc:spChg>
        <pc:spChg chg="add del">
          <ac:chgData name="Ambily Treesa Varghese" userId="d8e3554c-2f05-4950-b78f-4d8d71aca1b6" providerId="ADAL" clId="{2B1F9169-A3E9-4FD3-8FEC-E84847B803CB}" dt="2023-03-25T02:15:29.543" v="4412" actId="26606"/>
          <ac:spMkLst>
            <pc:docMk/>
            <pc:sldMk cId="1471891115" sldId="289"/>
            <ac:spMk id="110" creationId="{FD4169E2-FCCD-4DC3-900F-A408D5B6B6E9}"/>
          </ac:spMkLst>
        </pc:spChg>
        <pc:spChg chg="add del">
          <ac:chgData name="Ambily Treesa Varghese" userId="d8e3554c-2f05-4950-b78f-4d8d71aca1b6" providerId="ADAL" clId="{2B1F9169-A3E9-4FD3-8FEC-E84847B803CB}" dt="2023-03-25T02:15:29.543" v="4412" actId="26606"/>
          <ac:spMkLst>
            <pc:docMk/>
            <pc:sldMk cId="1471891115" sldId="289"/>
            <ac:spMk id="111" creationId="{072C4C24-A38F-492E-BFB0-46B885252FAB}"/>
          </ac:spMkLst>
        </pc:spChg>
        <pc:spChg chg="add del">
          <ac:chgData name="Ambily Treesa Varghese" userId="d8e3554c-2f05-4950-b78f-4d8d71aca1b6" providerId="ADAL" clId="{2B1F9169-A3E9-4FD3-8FEC-E84847B803CB}" dt="2023-03-25T02:15:29.543" v="4412" actId="26606"/>
          <ac:spMkLst>
            <pc:docMk/>
            <pc:sldMk cId="1471891115" sldId="289"/>
            <ac:spMk id="112" creationId="{01E88E22-4506-443B-9386-9A49AD23C043}"/>
          </ac:spMkLst>
        </pc:spChg>
        <pc:spChg chg="add del">
          <ac:chgData name="Ambily Treesa Varghese" userId="d8e3554c-2f05-4950-b78f-4d8d71aca1b6" providerId="ADAL" clId="{2B1F9169-A3E9-4FD3-8FEC-E84847B803CB}" dt="2023-03-25T02:15:34.981" v="4414" actId="26606"/>
          <ac:spMkLst>
            <pc:docMk/>
            <pc:sldMk cId="1471891115" sldId="289"/>
            <ac:spMk id="114" creationId="{73AD41DB-DF9F-49BC-85AE-6AB1840AD517}"/>
          </ac:spMkLst>
        </pc:spChg>
        <pc:spChg chg="add del">
          <ac:chgData name="Ambily Treesa Varghese" userId="d8e3554c-2f05-4950-b78f-4d8d71aca1b6" providerId="ADAL" clId="{2B1F9169-A3E9-4FD3-8FEC-E84847B803CB}" dt="2023-03-25T02:15:37.646" v="4416" actId="26606"/>
          <ac:spMkLst>
            <pc:docMk/>
            <pc:sldMk cId="1471891115" sldId="289"/>
            <ac:spMk id="119" creationId="{E8A8EAB8-D2FF-444D-B34B-7D32F106AD0E}"/>
          </ac:spMkLst>
        </pc:spChg>
        <pc:spChg chg="add del">
          <ac:chgData name="Ambily Treesa Varghese" userId="d8e3554c-2f05-4950-b78f-4d8d71aca1b6" providerId="ADAL" clId="{2B1F9169-A3E9-4FD3-8FEC-E84847B803CB}" dt="2023-03-25T02:15:39.987" v="4418" actId="26606"/>
          <ac:spMkLst>
            <pc:docMk/>
            <pc:sldMk cId="1471891115" sldId="289"/>
            <ac:spMk id="123" creationId="{0288C6B4-AFC3-407F-A595-EFFD38D4CCAF}"/>
          </ac:spMkLst>
        </pc:spChg>
        <pc:spChg chg="add del">
          <ac:chgData name="Ambily Treesa Varghese" userId="d8e3554c-2f05-4950-b78f-4d8d71aca1b6" providerId="ADAL" clId="{2B1F9169-A3E9-4FD3-8FEC-E84847B803CB}" dt="2023-03-25T02:15:39.987" v="4418" actId="26606"/>
          <ac:spMkLst>
            <pc:docMk/>
            <pc:sldMk cId="1471891115" sldId="289"/>
            <ac:spMk id="124" creationId="{CF236821-17FE-429B-8D2C-08E13A64EA40}"/>
          </ac:spMkLst>
        </pc:spChg>
        <pc:spChg chg="add del">
          <ac:chgData name="Ambily Treesa Varghese" userId="d8e3554c-2f05-4950-b78f-4d8d71aca1b6" providerId="ADAL" clId="{2B1F9169-A3E9-4FD3-8FEC-E84847B803CB}" dt="2023-03-25T02:15:39.987" v="4418" actId="26606"/>
          <ac:spMkLst>
            <pc:docMk/>
            <pc:sldMk cId="1471891115" sldId="289"/>
            <ac:spMk id="125" creationId="{C0BDBCD2-E081-43AB-9119-C55465E59757}"/>
          </ac:spMkLst>
        </pc:spChg>
        <pc:spChg chg="add del">
          <ac:chgData name="Ambily Treesa Varghese" userId="d8e3554c-2f05-4950-b78f-4d8d71aca1b6" providerId="ADAL" clId="{2B1F9169-A3E9-4FD3-8FEC-E84847B803CB}" dt="2023-03-25T02:15:39.987" v="4418" actId="26606"/>
          <ac:spMkLst>
            <pc:docMk/>
            <pc:sldMk cId="1471891115" sldId="289"/>
            <ac:spMk id="126" creationId="{98E79BE4-34FE-485A-98A5-92CE8F7C4743}"/>
          </ac:spMkLst>
        </pc:spChg>
        <pc:spChg chg="add del">
          <ac:chgData name="Ambily Treesa Varghese" userId="d8e3554c-2f05-4950-b78f-4d8d71aca1b6" providerId="ADAL" clId="{2B1F9169-A3E9-4FD3-8FEC-E84847B803CB}" dt="2023-03-25T02:15:39.987" v="4418" actId="26606"/>
          <ac:spMkLst>
            <pc:docMk/>
            <pc:sldMk cId="1471891115" sldId="289"/>
            <ac:spMk id="127" creationId="{7A5F0580-5EE9-419F-96EE-B6529EF6E7D0}"/>
          </ac:spMkLst>
        </pc:spChg>
        <pc:spChg chg="add">
          <ac:chgData name="Ambily Treesa Varghese" userId="d8e3554c-2f05-4950-b78f-4d8d71aca1b6" providerId="ADAL" clId="{2B1F9169-A3E9-4FD3-8FEC-E84847B803CB}" dt="2023-03-25T02:15:39.987" v="4419" actId="26606"/>
          <ac:spMkLst>
            <pc:docMk/>
            <pc:sldMk cId="1471891115" sldId="289"/>
            <ac:spMk id="129" creationId="{E8A8EAB8-D2FF-444D-B34B-7D32F106AD0E}"/>
          </ac:spMkLst>
        </pc:spChg>
        <pc:grpChg chg="add del">
          <ac:chgData name="Ambily Treesa Varghese" userId="d8e3554c-2f05-4950-b78f-4d8d71aca1b6" providerId="ADAL" clId="{2B1F9169-A3E9-4FD3-8FEC-E84847B803CB}" dt="2023-03-25T02:15:34.981" v="4414" actId="26606"/>
          <ac:grpSpMkLst>
            <pc:docMk/>
            <pc:sldMk cId="1471891115" sldId="289"/>
            <ac:grpSpMk id="115" creationId="{A4AE1828-51FD-4AD7-BCF6-9AF5C696CE5D}"/>
          </ac:grpSpMkLst>
        </pc:grpChg>
        <pc:picChg chg="del mod ord">
          <ac:chgData name="Ambily Treesa Varghese" userId="d8e3554c-2f05-4950-b78f-4d8d71aca1b6" providerId="ADAL" clId="{2B1F9169-A3E9-4FD3-8FEC-E84847B803CB}" dt="2023-03-25T02:14:20.966" v="4391" actId="478"/>
          <ac:picMkLst>
            <pc:docMk/>
            <pc:sldMk cId="1471891115" sldId="289"/>
            <ac:picMk id="3" creationId="{0C66DF5D-0147-D2D2-FDDE-1381785F7EAC}"/>
          </ac:picMkLst>
        </pc:picChg>
        <pc:picChg chg="add mod">
          <ac:chgData name="Ambily Treesa Varghese" userId="d8e3554c-2f05-4950-b78f-4d8d71aca1b6" providerId="ADAL" clId="{2B1F9169-A3E9-4FD3-8FEC-E84847B803CB}" dt="2023-03-25T02:16:02.793" v="4426" actId="1076"/>
          <ac:picMkLst>
            <pc:docMk/>
            <pc:sldMk cId="1471891115" sldId="289"/>
            <ac:picMk id="7" creationId="{BDF7D19B-0F98-0A50-75CD-43974C28E7C6}"/>
          </ac:picMkLst>
        </pc:picChg>
        <pc:cxnChg chg="add del">
          <ac:chgData name="Ambily Treesa Varghese" userId="d8e3554c-2f05-4950-b78f-4d8d71aca1b6" providerId="ADAL" clId="{2B1F9169-A3E9-4FD3-8FEC-E84847B803CB}" dt="2023-03-25T01:50:12.343" v="4172" actId="26606"/>
          <ac:cxnSpMkLst>
            <pc:docMk/>
            <pc:sldMk cId="1471891115" sldId="289"/>
            <ac:cxnSpMk id="90" creationId="{EE504C98-6397-41C1-A8D8-2D9C4ED307E0}"/>
          </ac:cxnSpMkLst>
        </pc:cxnChg>
        <pc:cxnChg chg="add del">
          <ac:chgData name="Ambily Treesa Varghese" userId="d8e3554c-2f05-4950-b78f-4d8d71aca1b6" providerId="ADAL" clId="{2B1F9169-A3E9-4FD3-8FEC-E84847B803CB}" dt="2023-03-25T01:50:54.121" v="4174" actId="26606"/>
          <ac:cxnSpMkLst>
            <pc:docMk/>
            <pc:sldMk cId="1471891115" sldId="289"/>
            <ac:cxnSpMk id="94" creationId="{EEA38897-7BA3-4408-8083-3235339C4A60}"/>
          </ac:cxnSpMkLst>
        </pc:cxnChg>
        <pc:cxnChg chg="add del">
          <ac:chgData name="Ambily Treesa Varghese" userId="d8e3554c-2f05-4950-b78f-4d8d71aca1b6" providerId="ADAL" clId="{2B1F9169-A3E9-4FD3-8FEC-E84847B803CB}" dt="2023-03-25T01:50:54.121" v="4174" actId="26606"/>
          <ac:cxnSpMkLst>
            <pc:docMk/>
            <pc:sldMk cId="1471891115" sldId="289"/>
            <ac:cxnSpMk id="95" creationId="{CA240C79-242E-4918-9F28-B101847D1CC6}"/>
          </ac:cxnSpMkLst>
        </pc:cxnChg>
        <pc:cxnChg chg="add del">
          <ac:chgData name="Ambily Treesa Varghese" userId="d8e3554c-2f05-4950-b78f-4d8d71aca1b6" providerId="ADAL" clId="{2B1F9169-A3E9-4FD3-8FEC-E84847B803CB}" dt="2023-03-25T01:50:54.121" v="4174" actId="26606"/>
          <ac:cxnSpMkLst>
            <pc:docMk/>
            <pc:sldMk cId="1471891115" sldId="289"/>
            <ac:cxnSpMk id="96" creationId="{F11AD06B-AB20-4097-8606-5DA00DBACE88}"/>
          </ac:cxnSpMkLst>
        </pc:cxnChg>
        <pc:cxnChg chg="add del">
          <ac:chgData name="Ambily Treesa Varghese" userId="d8e3554c-2f05-4950-b78f-4d8d71aca1b6" providerId="ADAL" clId="{2B1F9169-A3E9-4FD3-8FEC-E84847B803CB}" dt="2023-03-25T02:15:37.646" v="4416" actId="26606"/>
          <ac:cxnSpMkLst>
            <pc:docMk/>
            <pc:sldMk cId="1471891115" sldId="289"/>
            <ac:cxnSpMk id="120" creationId="{EEA38897-7BA3-4408-8083-3235339C4A60}"/>
          </ac:cxnSpMkLst>
        </pc:cxnChg>
        <pc:cxnChg chg="add del">
          <ac:chgData name="Ambily Treesa Varghese" userId="d8e3554c-2f05-4950-b78f-4d8d71aca1b6" providerId="ADAL" clId="{2B1F9169-A3E9-4FD3-8FEC-E84847B803CB}" dt="2023-03-25T02:15:37.646" v="4416" actId="26606"/>
          <ac:cxnSpMkLst>
            <pc:docMk/>
            <pc:sldMk cId="1471891115" sldId="289"/>
            <ac:cxnSpMk id="121" creationId="{F11AD06B-AB20-4097-8606-5DA00DBACE88}"/>
          </ac:cxnSpMkLst>
        </pc:cxnChg>
        <pc:cxnChg chg="add">
          <ac:chgData name="Ambily Treesa Varghese" userId="d8e3554c-2f05-4950-b78f-4d8d71aca1b6" providerId="ADAL" clId="{2B1F9169-A3E9-4FD3-8FEC-E84847B803CB}" dt="2023-03-25T02:15:39.987" v="4419" actId="26606"/>
          <ac:cxnSpMkLst>
            <pc:docMk/>
            <pc:sldMk cId="1471891115" sldId="289"/>
            <ac:cxnSpMk id="130" creationId="{EEA38897-7BA3-4408-8083-3235339C4A60}"/>
          </ac:cxnSpMkLst>
        </pc:cxnChg>
        <pc:cxnChg chg="add">
          <ac:chgData name="Ambily Treesa Varghese" userId="d8e3554c-2f05-4950-b78f-4d8d71aca1b6" providerId="ADAL" clId="{2B1F9169-A3E9-4FD3-8FEC-E84847B803CB}" dt="2023-03-25T02:15:39.987" v="4419" actId="26606"/>
          <ac:cxnSpMkLst>
            <pc:docMk/>
            <pc:sldMk cId="1471891115" sldId="289"/>
            <ac:cxnSpMk id="131" creationId="{F11AD06B-AB20-4097-8606-5DA00DBACE88}"/>
          </ac:cxnSpMkLst>
        </pc:cxnChg>
      </pc:sldChg>
      <pc:sldChg chg="addSp delSp modSp add mod">
        <pc:chgData name="Ambily Treesa Varghese" userId="d8e3554c-2f05-4950-b78f-4d8d71aca1b6" providerId="ADAL" clId="{2B1F9169-A3E9-4FD3-8FEC-E84847B803CB}" dt="2023-03-25T03:01:21.202" v="4723" actId="1076"/>
        <pc:sldMkLst>
          <pc:docMk/>
          <pc:sldMk cId="952034732" sldId="290"/>
        </pc:sldMkLst>
        <pc:spChg chg="mod ord">
          <ac:chgData name="Ambily Treesa Varghese" userId="d8e3554c-2f05-4950-b78f-4d8d71aca1b6" providerId="ADAL" clId="{2B1F9169-A3E9-4FD3-8FEC-E84847B803CB}" dt="2023-03-25T03:01:16.231" v="4722" actId="255"/>
          <ac:spMkLst>
            <pc:docMk/>
            <pc:sldMk cId="952034732" sldId="290"/>
            <ac:spMk id="2" creationId="{30BF6084-0C94-D71E-7A90-ACC325A053D8}"/>
          </ac:spMkLst>
        </pc:spChg>
        <pc:spChg chg="mod">
          <ac:chgData name="Ambily Treesa Varghese" userId="d8e3554c-2f05-4950-b78f-4d8d71aca1b6" providerId="ADAL" clId="{2B1F9169-A3E9-4FD3-8FEC-E84847B803CB}" dt="2023-03-25T03:01:07.623" v="4720" actId="122"/>
          <ac:spMkLst>
            <pc:docMk/>
            <pc:sldMk cId="952034732" sldId="290"/>
            <ac:spMk id="6" creationId="{7CC6C05C-E79B-DE85-3B94-9A7C93AFA7E4}"/>
          </ac:spMkLst>
        </pc:spChg>
        <pc:spChg chg="add del">
          <ac:chgData name="Ambily Treesa Varghese" userId="d8e3554c-2f05-4950-b78f-4d8d71aca1b6" providerId="ADAL" clId="{2B1F9169-A3E9-4FD3-8FEC-E84847B803CB}" dt="2023-03-25T01:57:41.416" v="4335" actId="26606"/>
          <ac:spMkLst>
            <pc:docMk/>
            <pc:sldMk cId="952034732" sldId="290"/>
            <ac:spMk id="500" creationId="{743AA782-23D1-4521-8CAD-47662984AA08}"/>
          </ac:spMkLst>
        </pc:spChg>
        <pc:spChg chg="add del">
          <ac:chgData name="Ambily Treesa Varghese" userId="d8e3554c-2f05-4950-b78f-4d8d71aca1b6" providerId="ADAL" clId="{2B1F9169-A3E9-4FD3-8FEC-E84847B803CB}" dt="2023-03-25T01:57:41.416" v="4335" actId="26606"/>
          <ac:spMkLst>
            <pc:docMk/>
            <pc:sldMk cId="952034732" sldId="290"/>
            <ac:spMk id="501" creationId="{71877DBC-BB60-40F0-AC93-2ACDBAAE60CE}"/>
          </ac:spMkLst>
        </pc:spChg>
        <pc:spChg chg="add del">
          <ac:chgData name="Ambily Treesa Varghese" userId="d8e3554c-2f05-4950-b78f-4d8d71aca1b6" providerId="ADAL" clId="{2B1F9169-A3E9-4FD3-8FEC-E84847B803CB}" dt="2023-03-25T01:57:41.407" v="4334" actId="26606"/>
          <ac:spMkLst>
            <pc:docMk/>
            <pc:sldMk cId="952034732" sldId="290"/>
            <ac:spMk id="506" creationId="{04812C46-200A-4DEB-A05E-3ED6C68C2387}"/>
          </ac:spMkLst>
        </pc:spChg>
        <pc:spChg chg="add">
          <ac:chgData name="Ambily Treesa Varghese" userId="d8e3554c-2f05-4950-b78f-4d8d71aca1b6" providerId="ADAL" clId="{2B1F9169-A3E9-4FD3-8FEC-E84847B803CB}" dt="2023-03-25T01:57:41.416" v="4335" actId="26606"/>
          <ac:spMkLst>
            <pc:docMk/>
            <pc:sldMk cId="952034732" sldId="290"/>
            <ac:spMk id="509" creationId="{E8A8EAB8-D2FF-444D-B34B-7D32F106AD0E}"/>
          </ac:spMkLst>
        </pc:spChg>
        <pc:picChg chg="mod">
          <ac:chgData name="Ambily Treesa Varghese" userId="d8e3554c-2f05-4950-b78f-4d8d71aca1b6" providerId="ADAL" clId="{2B1F9169-A3E9-4FD3-8FEC-E84847B803CB}" dt="2023-03-25T03:01:21.202" v="4723" actId="1076"/>
          <ac:picMkLst>
            <pc:docMk/>
            <pc:sldMk cId="952034732" sldId="290"/>
            <ac:picMk id="5" creationId="{ED749E85-927A-CD43-41D3-11A1D62F8FC1}"/>
          </ac:picMkLst>
        </pc:picChg>
        <pc:cxnChg chg="add">
          <ac:chgData name="Ambily Treesa Varghese" userId="d8e3554c-2f05-4950-b78f-4d8d71aca1b6" providerId="ADAL" clId="{2B1F9169-A3E9-4FD3-8FEC-E84847B803CB}" dt="2023-03-25T01:57:41.416" v="4335" actId="26606"/>
          <ac:cxnSpMkLst>
            <pc:docMk/>
            <pc:sldMk cId="952034732" sldId="290"/>
            <ac:cxnSpMk id="508" creationId="{EEA38897-7BA3-4408-8083-3235339C4A60}"/>
          </ac:cxnSpMkLst>
        </pc:cxnChg>
        <pc:cxnChg chg="add">
          <ac:chgData name="Ambily Treesa Varghese" userId="d8e3554c-2f05-4950-b78f-4d8d71aca1b6" providerId="ADAL" clId="{2B1F9169-A3E9-4FD3-8FEC-E84847B803CB}" dt="2023-03-25T01:57:41.416" v="4335" actId="26606"/>
          <ac:cxnSpMkLst>
            <pc:docMk/>
            <pc:sldMk cId="952034732" sldId="290"/>
            <ac:cxnSpMk id="510" creationId="{F11AD06B-AB20-4097-8606-5DA00DBACE88}"/>
          </ac:cxnSpMkLst>
        </pc:cxnChg>
      </pc:sldChg>
      <pc:sldChg chg="addSp delSp modSp add mod">
        <pc:chgData name="Ambily Treesa Varghese" userId="d8e3554c-2f05-4950-b78f-4d8d71aca1b6" providerId="ADAL" clId="{2B1F9169-A3E9-4FD3-8FEC-E84847B803CB}" dt="2023-03-25T03:20:23.629" v="4811" actId="1076"/>
        <pc:sldMkLst>
          <pc:docMk/>
          <pc:sldMk cId="3060544844" sldId="291"/>
        </pc:sldMkLst>
        <pc:spChg chg="mod">
          <ac:chgData name="Ambily Treesa Varghese" userId="d8e3554c-2f05-4950-b78f-4d8d71aca1b6" providerId="ADAL" clId="{2B1F9169-A3E9-4FD3-8FEC-E84847B803CB}" dt="2023-03-25T02:40:56.355" v="4483" actId="20577"/>
          <ac:spMkLst>
            <pc:docMk/>
            <pc:sldMk cId="3060544844" sldId="291"/>
            <ac:spMk id="3" creationId="{46A68D90-208F-6092-1FE2-5D4DF64EC281}"/>
          </ac:spMkLst>
        </pc:spChg>
        <pc:spChg chg="mod">
          <ac:chgData name="Ambily Treesa Varghese" userId="d8e3554c-2f05-4950-b78f-4d8d71aca1b6" providerId="ADAL" clId="{2B1F9169-A3E9-4FD3-8FEC-E84847B803CB}" dt="2023-03-25T03:20:23.629" v="4811" actId="1076"/>
          <ac:spMkLst>
            <pc:docMk/>
            <pc:sldMk cId="3060544844" sldId="291"/>
            <ac:spMk id="5" creationId="{3285B288-E679-AF77-B2B6-517BE5B54EB2}"/>
          </ac:spMkLst>
        </pc:spChg>
        <pc:picChg chg="add mod">
          <ac:chgData name="Ambily Treesa Varghese" userId="d8e3554c-2f05-4950-b78f-4d8d71aca1b6" providerId="ADAL" clId="{2B1F9169-A3E9-4FD3-8FEC-E84847B803CB}" dt="2023-03-25T02:33:48.950" v="4473" actId="14100"/>
          <ac:picMkLst>
            <pc:docMk/>
            <pc:sldMk cId="3060544844" sldId="291"/>
            <ac:picMk id="4" creationId="{DCED2895-5B20-EDCC-04CD-38CD59AC663A}"/>
          </ac:picMkLst>
        </pc:picChg>
        <pc:picChg chg="del">
          <ac:chgData name="Ambily Treesa Varghese" userId="d8e3554c-2f05-4950-b78f-4d8d71aca1b6" providerId="ADAL" clId="{2B1F9169-A3E9-4FD3-8FEC-E84847B803CB}" dt="2023-03-25T02:33:34.366" v="4468" actId="478"/>
          <ac:picMkLst>
            <pc:docMk/>
            <pc:sldMk cId="3060544844" sldId="291"/>
            <ac:picMk id="6148" creationId="{6BF7DB43-4D2D-2919-DF88-A043ABB6B3EC}"/>
          </ac:picMkLst>
        </pc:picChg>
      </pc:sldChg>
      <pc:sldChg chg="addSp delSp modSp add mod ord">
        <pc:chgData name="Ambily Treesa Varghese" userId="d8e3554c-2f05-4950-b78f-4d8d71aca1b6" providerId="ADAL" clId="{2B1F9169-A3E9-4FD3-8FEC-E84847B803CB}" dt="2023-03-25T03:02:11.317" v="4746" actId="6549"/>
        <pc:sldMkLst>
          <pc:docMk/>
          <pc:sldMk cId="24705877" sldId="292"/>
        </pc:sldMkLst>
        <pc:spChg chg="add mod">
          <ac:chgData name="Ambily Treesa Varghese" userId="d8e3554c-2f05-4950-b78f-4d8d71aca1b6" providerId="ADAL" clId="{2B1F9169-A3E9-4FD3-8FEC-E84847B803CB}" dt="2023-03-25T03:02:11.317" v="4746" actId="6549"/>
          <ac:spMkLst>
            <pc:docMk/>
            <pc:sldMk cId="24705877" sldId="292"/>
            <ac:spMk id="2" creationId="{7EB7C8C6-A994-E84D-5382-BD91100694EA}"/>
          </ac:spMkLst>
        </pc:spChg>
        <pc:spChg chg="del">
          <ac:chgData name="Ambily Treesa Varghese" userId="d8e3554c-2f05-4950-b78f-4d8d71aca1b6" providerId="ADAL" clId="{2B1F9169-A3E9-4FD3-8FEC-E84847B803CB}" dt="2023-03-25T02:55:47.529" v="4659" actId="478"/>
          <ac:spMkLst>
            <pc:docMk/>
            <pc:sldMk cId="24705877" sldId="292"/>
            <ac:spMk id="7" creationId="{E683DEF2-5402-8A41-D6C3-48E0DDFC4D28}"/>
          </ac:spMkLst>
        </pc:spChg>
        <pc:spChg chg="mod ord">
          <ac:chgData name="Ambily Treesa Varghese" userId="d8e3554c-2f05-4950-b78f-4d8d71aca1b6" providerId="ADAL" clId="{2B1F9169-A3E9-4FD3-8FEC-E84847B803CB}" dt="2023-03-25T03:00:05.658" v="4712" actId="255"/>
          <ac:spMkLst>
            <pc:docMk/>
            <pc:sldMk cId="24705877" sldId="292"/>
            <ac:spMk id="8" creationId="{7D48A542-EA65-8BD9-799C-FA643A210016}"/>
          </ac:spMkLst>
        </pc:spChg>
        <pc:spChg chg="del">
          <ac:chgData name="Ambily Treesa Varghese" userId="d8e3554c-2f05-4950-b78f-4d8d71aca1b6" providerId="ADAL" clId="{2B1F9169-A3E9-4FD3-8FEC-E84847B803CB}" dt="2023-03-25T02:56:31.697" v="4670" actId="478"/>
          <ac:spMkLst>
            <pc:docMk/>
            <pc:sldMk cId="24705877" sldId="292"/>
            <ac:spMk id="10" creationId="{FEC7A713-E625-4B58-EB1F-C82CB9C629FF}"/>
          </ac:spMkLst>
        </pc:spChg>
        <pc:spChg chg="ord">
          <ac:chgData name="Ambily Treesa Varghese" userId="d8e3554c-2f05-4950-b78f-4d8d71aca1b6" providerId="ADAL" clId="{2B1F9169-A3E9-4FD3-8FEC-E84847B803CB}" dt="2023-03-25T02:58:57.558" v="4700" actId="26606"/>
          <ac:spMkLst>
            <pc:docMk/>
            <pc:sldMk cId="24705877" sldId="292"/>
            <ac:spMk id="488" creationId="{5A7C7473-C3EB-FDB6-93B7-C18B0850BE03}"/>
          </ac:spMkLst>
        </pc:spChg>
        <pc:spChg chg="add del">
          <ac:chgData name="Ambily Treesa Varghese" userId="d8e3554c-2f05-4950-b78f-4d8d71aca1b6" providerId="ADAL" clId="{2B1F9169-A3E9-4FD3-8FEC-E84847B803CB}" dt="2023-03-25T02:58:57.558" v="4700" actId="26606"/>
          <ac:spMkLst>
            <pc:docMk/>
            <pc:sldMk cId="24705877" sldId="292"/>
            <ac:spMk id="500" creationId="{743AA782-23D1-4521-8CAD-47662984AA08}"/>
          </ac:spMkLst>
        </pc:spChg>
        <pc:spChg chg="add del">
          <ac:chgData name="Ambily Treesa Varghese" userId="d8e3554c-2f05-4950-b78f-4d8d71aca1b6" providerId="ADAL" clId="{2B1F9169-A3E9-4FD3-8FEC-E84847B803CB}" dt="2023-03-25T02:58:57.558" v="4700" actId="26606"/>
          <ac:spMkLst>
            <pc:docMk/>
            <pc:sldMk cId="24705877" sldId="292"/>
            <ac:spMk id="501" creationId="{71877DBC-BB60-40F0-AC93-2ACDBAAE60CE}"/>
          </ac:spMkLst>
        </pc:spChg>
        <pc:spChg chg="add del">
          <ac:chgData name="Ambily Treesa Varghese" userId="d8e3554c-2f05-4950-b78f-4d8d71aca1b6" providerId="ADAL" clId="{2B1F9169-A3E9-4FD3-8FEC-E84847B803CB}" dt="2023-03-25T02:58:24.203" v="4695" actId="26606"/>
          <ac:spMkLst>
            <pc:docMk/>
            <pc:sldMk cId="24705877" sldId="292"/>
            <ac:spMk id="506" creationId="{B34F5AD2-EDBD-4BBD-A55C-EAFFD0C7097A}"/>
          </ac:spMkLst>
        </pc:spChg>
        <pc:spChg chg="add del">
          <ac:chgData name="Ambily Treesa Varghese" userId="d8e3554c-2f05-4950-b78f-4d8d71aca1b6" providerId="ADAL" clId="{2B1F9169-A3E9-4FD3-8FEC-E84847B803CB}" dt="2023-03-25T02:58:24.203" v="4695" actId="26606"/>
          <ac:spMkLst>
            <pc:docMk/>
            <pc:sldMk cId="24705877" sldId="292"/>
            <ac:spMk id="508" creationId="{C3896A03-3945-419A-B66B-4EE266EDD152}"/>
          </ac:spMkLst>
        </pc:spChg>
        <pc:spChg chg="add del">
          <ac:chgData name="Ambily Treesa Varghese" userId="d8e3554c-2f05-4950-b78f-4d8d71aca1b6" providerId="ADAL" clId="{2B1F9169-A3E9-4FD3-8FEC-E84847B803CB}" dt="2023-03-25T02:58:24.203" v="4695" actId="26606"/>
          <ac:spMkLst>
            <pc:docMk/>
            <pc:sldMk cId="24705877" sldId="292"/>
            <ac:spMk id="510" creationId="{450D3AD2-FA80-415F-A9CE-54D884561CD7}"/>
          </ac:spMkLst>
        </pc:spChg>
        <pc:spChg chg="add del">
          <ac:chgData name="Ambily Treesa Varghese" userId="d8e3554c-2f05-4950-b78f-4d8d71aca1b6" providerId="ADAL" clId="{2B1F9169-A3E9-4FD3-8FEC-E84847B803CB}" dt="2023-03-25T02:58:28.748" v="4697" actId="26606"/>
          <ac:spMkLst>
            <pc:docMk/>
            <pc:sldMk cId="24705877" sldId="292"/>
            <ac:spMk id="512" creationId="{36F31C88-3DEF-4EA8-AE3A-49441413FC54}"/>
          </ac:spMkLst>
        </pc:spChg>
        <pc:spChg chg="add del">
          <ac:chgData name="Ambily Treesa Varghese" userId="d8e3554c-2f05-4950-b78f-4d8d71aca1b6" providerId="ADAL" clId="{2B1F9169-A3E9-4FD3-8FEC-E84847B803CB}" dt="2023-03-25T02:58:28.748" v="4697" actId="26606"/>
          <ac:spMkLst>
            <pc:docMk/>
            <pc:sldMk cId="24705877" sldId="292"/>
            <ac:spMk id="513" creationId="{73C994B4-9721-4148-9EEC-6793CECDE8DD}"/>
          </ac:spMkLst>
        </pc:spChg>
        <pc:spChg chg="add del">
          <ac:chgData name="Ambily Treesa Varghese" userId="d8e3554c-2f05-4950-b78f-4d8d71aca1b6" providerId="ADAL" clId="{2B1F9169-A3E9-4FD3-8FEC-E84847B803CB}" dt="2023-03-25T02:58:28.748" v="4697" actId="26606"/>
          <ac:spMkLst>
            <pc:docMk/>
            <pc:sldMk cId="24705877" sldId="292"/>
            <ac:spMk id="515" creationId="{F9D95E49-763A-4886-B038-82F734740554}"/>
          </ac:spMkLst>
        </pc:spChg>
        <pc:spChg chg="add del">
          <ac:chgData name="Ambily Treesa Varghese" userId="d8e3554c-2f05-4950-b78f-4d8d71aca1b6" providerId="ADAL" clId="{2B1F9169-A3E9-4FD3-8FEC-E84847B803CB}" dt="2023-03-25T02:58:28.748" v="4697" actId="26606"/>
          <ac:spMkLst>
            <pc:docMk/>
            <pc:sldMk cId="24705877" sldId="292"/>
            <ac:spMk id="517" creationId="{E43DC68B-54DD-4053-BE4D-615259684357}"/>
          </ac:spMkLst>
        </pc:spChg>
        <pc:spChg chg="add del">
          <ac:chgData name="Ambily Treesa Varghese" userId="d8e3554c-2f05-4950-b78f-4d8d71aca1b6" providerId="ADAL" clId="{2B1F9169-A3E9-4FD3-8FEC-E84847B803CB}" dt="2023-03-25T02:58:57.558" v="4699" actId="26606"/>
          <ac:spMkLst>
            <pc:docMk/>
            <pc:sldMk cId="24705877" sldId="292"/>
            <ac:spMk id="519" creationId="{5116E49A-CA4D-4983-969D-19FE3C55F387}"/>
          </ac:spMkLst>
        </pc:spChg>
        <pc:spChg chg="add del">
          <ac:chgData name="Ambily Treesa Varghese" userId="d8e3554c-2f05-4950-b78f-4d8d71aca1b6" providerId="ADAL" clId="{2B1F9169-A3E9-4FD3-8FEC-E84847B803CB}" dt="2023-03-25T02:58:57.558" v="4699" actId="26606"/>
          <ac:spMkLst>
            <pc:docMk/>
            <pc:sldMk cId="24705877" sldId="292"/>
            <ac:spMk id="520" creationId="{57F6BDD4-E066-4008-8011-6CC31AEB4556}"/>
          </ac:spMkLst>
        </pc:spChg>
        <pc:spChg chg="add del">
          <ac:chgData name="Ambily Treesa Varghese" userId="d8e3554c-2f05-4950-b78f-4d8d71aca1b6" providerId="ADAL" clId="{2B1F9169-A3E9-4FD3-8FEC-E84847B803CB}" dt="2023-03-25T02:58:57.558" v="4699" actId="26606"/>
          <ac:spMkLst>
            <pc:docMk/>
            <pc:sldMk cId="24705877" sldId="292"/>
            <ac:spMk id="521" creationId="{2711A8FB-68FC-45FC-B01E-38F809E2D439}"/>
          </ac:spMkLst>
        </pc:spChg>
        <pc:spChg chg="add del">
          <ac:chgData name="Ambily Treesa Varghese" userId="d8e3554c-2f05-4950-b78f-4d8d71aca1b6" providerId="ADAL" clId="{2B1F9169-A3E9-4FD3-8FEC-E84847B803CB}" dt="2023-03-25T02:58:57.558" v="4699" actId="26606"/>
          <ac:spMkLst>
            <pc:docMk/>
            <pc:sldMk cId="24705877" sldId="292"/>
            <ac:spMk id="522" creationId="{281E2DF8-F6D8-4E5C-B76E-E082FD8C1FBD}"/>
          </ac:spMkLst>
        </pc:spChg>
        <pc:spChg chg="add">
          <ac:chgData name="Ambily Treesa Varghese" userId="d8e3554c-2f05-4950-b78f-4d8d71aca1b6" providerId="ADAL" clId="{2B1F9169-A3E9-4FD3-8FEC-E84847B803CB}" dt="2023-03-25T02:58:57.558" v="4700" actId="26606"/>
          <ac:spMkLst>
            <pc:docMk/>
            <pc:sldMk cId="24705877" sldId="292"/>
            <ac:spMk id="524" creationId="{7B831B6F-405A-4B47-B9BB-5CA88F285844}"/>
          </ac:spMkLst>
        </pc:spChg>
        <pc:spChg chg="add">
          <ac:chgData name="Ambily Treesa Varghese" userId="d8e3554c-2f05-4950-b78f-4d8d71aca1b6" providerId="ADAL" clId="{2B1F9169-A3E9-4FD3-8FEC-E84847B803CB}" dt="2023-03-25T02:58:57.558" v="4700" actId="26606"/>
          <ac:spMkLst>
            <pc:docMk/>
            <pc:sldMk cId="24705877" sldId="292"/>
            <ac:spMk id="525" creationId="{953EE71A-6488-4203-A7C4-77102FD0DCCA}"/>
          </ac:spMkLst>
        </pc:spChg>
        <pc:picChg chg="add mod">
          <ac:chgData name="Ambily Treesa Varghese" userId="d8e3554c-2f05-4950-b78f-4d8d71aca1b6" providerId="ADAL" clId="{2B1F9169-A3E9-4FD3-8FEC-E84847B803CB}" dt="2023-03-25T02:59:18.105" v="4706" actId="1076"/>
          <ac:picMkLst>
            <pc:docMk/>
            <pc:sldMk cId="24705877" sldId="292"/>
            <ac:picMk id="3" creationId="{E3416242-B47A-315A-2CFE-AA4C38C429AF}"/>
          </ac:picMkLst>
        </pc:picChg>
        <pc:picChg chg="del">
          <ac:chgData name="Ambily Treesa Varghese" userId="d8e3554c-2f05-4950-b78f-4d8d71aca1b6" providerId="ADAL" clId="{2B1F9169-A3E9-4FD3-8FEC-E84847B803CB}" dt="2023-03-25T02:56:28.823" v="4669" actId="478"/>
          <ac:picMkLst>
            <pc:docMk/>
            <pc:sldMk cId="24705877" sldId="292"/>
            <ac:picMk id="9" creationId="{6D68D840-795D-F527-B1F1-268A596EAFA9}"/>
          </ac:picMkLst>
        </pc:picChg>
        <pc:cxnChg chg="add del">
          <ac:chgData name="Ambily Treesa Varghese" userId="d8e3554c-2f05-4950-b78f-4d8d71aca1b6" providerId="ADAL" clId="{2B1F9169-A3E9-4FD3-8FEC-E84847B803CB}" dt="2023-03-25T02:58:28.748" v="4697" actId="26606"/>
          <ac:cxnSpMkLst>
            <pc:docMk/>
            <pc:sldMk cId="24705877" sldId="292"/>
            <ac:cxnSpMk id="514" creationId="{F085D7B9-E066-4923-8CB7-294BF306296A}"/>
          </ac:cxnSpMkLst>
        </pc:cxnChg>
        <pc:cxnChg chg="add del">
          <ac:chgData name="Ambily Treesa Varghese" userId="d8e3554c-2f05-4950-b78f-4d8d71aca1b6" providerId="ADAL" clId="{2B1F9169-A3E9-4FD3-8FEC-E84847B803CB}" dt="2023-03-25T02:58:28.748" v="4697" actId="26606"/>
          <ac:cxnSpMkLst>
            <pc:docMk/>
            <pc:sldMk cId="24705877" sldId="292"/>
            <ac:cxnSpMk id="516" creationId="{5EACA08E-D537-41C6-96A5-5900E05D3217}"/>
          </ac:cxnSpMkLst>
        </pc:cxnChg>
      </pc:sldChg>
      <pc:sldChg chg="add ord">
        <pc:chgData name="Ambily Treesa Varghese" userId="d8e3554c-2f05-4950-b78f-4d8d71aca1b6" providerId="ADAL" clId="{2B1F9169-A3E9-4FD3-8FEC-E84847B803CB}" dt="2023-03-25T03:07:27.715" v="4756"/>
        <pc:sldMkLst>
          <pc:docMk/>
          <pc:sldMk cId="49542128" sldId="293"/>
        </pc:sldMkLst>
      </pc:sldChg>
      <pc:sldChg chg="addSp delSp modSp add mod ord">
        <pc:chgData name="Ambily Treesa Varghese" userId="d8e3554c-2f05-4950-b78f-4d8d71aca1b6" providerId="ADAL" clId="{2B1F9169-A3E9-4FD3-8FEC-E84847B803CB}" dt="2023-03-25T03:14:17.866" v="4765" actId="26606"/>
        <pc:sldMkLst>
          <pc:docMk/>
          <pc:sldMk cId="1565354397" sldId="294"/>
        </pc:sldMkLst>
        <pc:spChg chg="del mod">
          <ac:chgData name="Ambily Treesa Varghese" userId="d8e3554c-2f05-4950-b78f-4d8d71aca1b6" providerId="ADAL" clId="{2B1F9169-A3E9-4FD3-8FEC-E84847B803CB}" dt="2023-03-25T03:10:23.242" v="4763" actId="478"/>
          <ac:spMkLst>
            <pc:docMk/>
            <pc:sldMk cId="1565354397" sldId="294"/>
            <ac:spMk id="4" creationId="{16329DDA-E0C1-5EF0-979C-67B6E1356212}"/>
          </ac:spMkLst>
        </pc:spChg>
        <pc:spChg chg="mod">
          <ac:chgData name="Ambily Treesa Varghese" userId="d8e3554c-2f05-4950-b78f-4d8d71aca1b6" providerId="ADAL" clId="{2B1F9169-A3E9-4FD3-8FEC-E84847B803CB}" dt="2023-03-25T03:14:17.866" v="4765" actId="26606"/>
          <ac:spMkLst>
            <pc:docMk/>
            <pc:sldMk cId="1565354397" sldId="294"/>
            <ac:spMk id="7" creationId="{05C2459D-EC78-53DF-4392-1C43FE393DC3}"/>
          </ac:spMkLst>
        </pc:spChg>
        <pc:spChg chg="add del">
          <ac:chgData name="Ambily Treesa Varghese" userId="d8e3554c-2f05-4950-b78f-4d8d71aca1b6" providerId="ADAL" clId="{2B1F9169-A3E9-4FD3-8FEC-E84847B803CB}" dt="2023-03-25T03:10:20.129" v="4762" actId="26606"/>
          <ac:spMkLst>
            <pc:docMk/>
            <pc:sldMk cId="1565354397" sldId="294"/>
            <ac:spMk id="76" creationId="{E91DC736-0EF8-4F87-9146-EBF1D2EE4D3D}"/>
          </ac:spMkLst>
        </pc:spChg>
        <pc:spChg chg="add del">
          <ac:chgData name="Ambily Treesa Varghese" userId="d8e3554c-2f05-4950-b78f-4d8d71aca1b6" providerId="ADAL" clId="{2B1F9169-A3E9-4FD3-8FEC-E84847B803CB}" dt="2023-03-25T03:10:20.129" v="4762" actId="26606"/>
          <ac:spMkLst>
            <pc:docMk/>
            <pc:sldMk cId="1565354397" sldId="294"/>
            <ac:spMk id="77" creationId="{097CD68E-23E3-4007-8847-CD0944C4F7BE}"/>
          </ac:spMkLst>
        </pc:spChg>
        <pc:spChg chg="add del">
          <ac:chgData name="Ambily Treesa Varghese" userId="d8e3554c-2f05-4950-b78f-4d8d71aca1b6" providerId="ADAL" clId="{2B1F9169-A3E9-4FD3-8FEC-E84847B803CB}" dt="2023-03-25T03:10:20.129" v="4762" actId="26606"/>
          <ac:spMkLst>
            <pc:docMk/>
            <pc:sldMk cId="1565354397" sldId="294"/>
            <ac:spMk id="78" creationId="{AF2F604E-43BE-4DC3-B983-E071523364F8}"/>
          </ac:spMkLst>
        </pc:spChg>
        <pc:spChg chg="add del">
          <ac:chgData name="Ambily Treesa Varghese" userId="d8e3554c-2f05-4950-b78f-4d8d71aca1b6" providerId="ADAL" clId="{2B1F9169-A3E9-4FD3-8FEC-E84847B803CB}" dt="2023-03-25T03:10:20.129" v="4762" actId="26606"/>
          <ac:spMkLst>
            <pc:docMk/>
            <pc:sldMk cId="1565354397" sldId="294"/>
            <ac:spMk id="79" creationId="{08C9B587-E65E-4B52-B37C-ABEBB6E87928}"/>
          </ac:spMkLst>
        </pc:spChg>
        <pc:spChg chg="add del">
          <ac:chgData name="Ambily Treesa Varghese" userId="d8e3554c-2f05-4950-b78f-4d8d71aca1b6" providerId="ADAL" clId="{2B1F9169-A3E9-4FD3-8FEC-E84847B803CB}" dt="2023-03-25T03:10:20.098" v="4761" actId="26606"/>
          <ac:spMkLst>
            <pc:docMk/>
            <pc:sldMk cId="1565354397" sldId="294"/>
            <ac:spMk id="84" creationId="{0E91F5CA-B392-444C-88E3-BF5BAAEBDEB0}"/>
          </ac:spMkLst>
        </pc:spChg>
        <pc:spChg chg="add del">
          <ac:chgData name="Ambily Treesa Varghese" userId="d8e3554c-2f05-4950-b78f-4d8d71aca1b6" providerId="ADAL" clId="{2B1F9169-A3E9-4FD3-8FEC-E84847B803CB}" dt="2023-03-25T03:10:20.098" v="4761" actId="26606"/>
          <ac:spMkLst>
            <pc:docMk/>
            <pc:sldMk cId="1565354397" sldId="294"/>
            <ac:spMk id="86" creationId="{DFCA2118-59A2-4310-A4B2-F2CBA821E842}"/>
          </ac:spMkLst>
        </pc:spChg>
        <pc:spChg chg="add del">
          <ac:chgData name="Ambily Treesa Varghese" userId="d8e3554c-2f05-4950-b78f-4d8d71aca1b6" providerId="ADAL" clId="{2B1F9169-A3E9-4FD3-8FEC-E84847B803CB}" dt="2023-03-25T03:12:42.882" v="4764" actId="26606"/>
          <ac:spMkLst>
            <pc:docMk/>
            <pc:sldMk cId="1565354397" sldId="294"/>
            <ac:spMk id="93" creationId="{3A397E3E-B90C-4D82-BAAA-36F7AC6A4565}"/>
          </ac:spMkLst>
        </pc:spChg>
        <pc:spChg chg="add del">
          <ac:chgData name="Ambily Treesa Varghese" userId="d8e3554c-2f05-4950-b78f-4d8d71aca1b6" providerId="ADAL" clId="{2B1F9169-A3E9-4FD3-8FEC-E84847B803CB}" dt="2023-03-25T03:12:42.882" v="4764" actId="26606"/>
          <ac:spMkLst>
            <pc:docMk/>
            <pc:sldMk cId="1565354397" sldId="294"/>
            <ac:spMk id="98" creationId="{90A7F83A-9728-4030-8E45-9ECF1ABCCC12}"/>
          </ac:spMkLst>
        </pc:spChg>
        <pc:spChg chg="add del">
          <ac:chgData name="Ambily Treesa Varghese" userId="d8e3554c-2f05-4950-b78f-4d8d71aca1b6" providerId="ADAL" clId="{2B1F9169-A3E9-4FD3-8FEC-E84847B803CB}" dt="2023-03-25T03:12:42.882" v="4764" actId="26606"/>
          <ac:spMkLst>
            <pc:docMk/>
            <pc:sldMk cId="1565354397" sldId="294"/>
            <ac:spMk id="100" creationId="{A2B5CBEA-F125-49B6-8335-227C325B112B}"/>
          </ac:spMkLst>
        </pc:spChg>
        <pc:spChg chg="add del">
          <ac:chgData name="Ambily Treesa Varghese" userId="d8e3554c-2f05-4950-b78f-4d8d71aca1b6" providerId="ADAL" clId="{2B1F9169-A3E9-4FD3-8FEC-E84847B803CB}" dt="2023-03-25T03:12:42.882" v="4764" actId="26606"/>
          <ac:spMkLst>
            <pc:docMk/>
            <pc:sldMk cId="1565354397" sldId="294"/>
            <ac:spMk id="102" creationId="{FEA9761C-7BB2-45E5-A5DB-A0B35362454A}"/>
          </ac:spMkLst>
        </pc:spChg>
        <pc:spChg chg="add del">
          <ac:chgData name="Ambily Treesa Varghese" userId="d8e3554c-2f05-4950-b78f-4d8d71aca1b6" providerId="ADAL" clId="{2B1F9169-A3E9-4FD3-8FEC-E84847B803CB}" dt="2023-03-25T03:12:42.882" v="4764" actId="26606"/>
          <ac:spMkLst>
            <pc:docMk/>
            <pc:sldMk cId="1565354397" sldId="294"/>
            <ac:spMk id="104" creationId="{4D1A5E71-B6B6-486A-8CDC-C7ABD9B903F6}"/>
          </ac:spMkLst>
        </pc:spChg>
        <pc:spChg chg="add del">
          <ac:chgData name="Ambily Treesa Varghese" userId="d8e3554c-2f05-4950-b78f-4d8d71aca1b6" providerId="ADAL" clId="{2B1F9169-A3E9-4FD3-8FEC-E84847B803CB}" dt="2023-03-25T03:12:42.882" v="4764" actId="26606"/>
          <ac:spMkLst>
            <pc:docMk/>
            <pc:sldMk cId="1565354397" sldId="294"/>
            <ac:spMk id="106" creationId="{8E44D629-6B8E-4D88-A77E-149C0ED03498}"/>
          </ac:spMkLst>
        </pc:spChg>
        <pc:spChg chg="add del">
          <ac:chgData name="Ambily Treesa Varghese" userId="d8e3554c-2f05-4950-b78f-4d8d71aca1b6" providerId="ADAL" clId="{2B1F9169-A3E9-4FD3-8FEC-E84847B803CB}" dt="2023-03-25T03:14:17.866" v="4765" actId="26606"/>
          <ac:spMkLst>
            <pc:docMk/>
            <pc:sldMk cId="1565354397" sldId="294"/>
            <ac:spMk id="125" creationId="{FB5B0058-AF13-4859-B429-4EDDE2A26F7F}"/>
          </ac:spMkLst>
        </pc:spChg>
        <pc:spChg chg="add">
          <ac:chgData name="Ambily Treesa Varghese" userId="d8e3554c-2f05-4950-b78f-4d8d71aca1b6" providerId="ADAL" clId="{2B1F9169-A3E9-4FD3-8FEC-E84847B803CB}" dt="2023-03-25T03:14:17.866" v="4765" actId="26606"/>
          <ac:spMkLst>
            <pc:docMk/>
            <pc:sldMk cId="1565354397" sldId="294"/>
            <ac:spMk id="134" creationId="{C7FAE6E8-1D9E-4905-AAFE-978D331822BA}"/>
          </ac:spMkLst>
        </pc:spChg>
        <pc:grpChg chg="add del">
          <ac:chgData name="Ambily Treesa Varghese" userId="d8e3554c-2f05-4950-b78f-4d8d71aca1b6" providerId="ADAL" clId="{2B1F9169-A3E9-4FD3-8FEC-E84847B803CB}" dt="2023-03-25T03:12:42.882" v="4764" actId="26606"/>
          <ac:grpSpMkLst>
            <pc:docMk/>
            <pc:sldMk cId="1565354397" sldId="294"/>
            <ac:grpSpMk id="94" creationId="{5499343D-E927-41D0-B997-E44A300C68D8}"/>
          </ac:grpSpMkLst>
        </pc:grpChg>
        <pc:grpChg chg="add del">
          <ac:chgData name="Ambily Treesa Varghese" userId="d8e3554c-2f05-4950-b78f-4d8d71aca1b6" providerId="ADAL" clId="{2B1F9169-A3E9-4FD3-8FEC-E84847B803CB}" dt="2023-03-25T03:12:42.882" v="4764" actId="26606"/>
          <ac:grpSpMkLst>
            <pc:docMk/>
            <pc:sldMk cId="1565354397" sldId="294"/>
            <ac:grpSpMk id="97" creationId="{0F0C2E5D-B08F-4A99-9D15-59D33148FE02}"/>
          </ac:grpSpMkLst>
        </pc:grpChg>
        <pc:grpChg chg="add del">
          <ac:chgData name="Ambily Treesa Varghese" userId="d8e3554c-2f05-4950-b78f-4d8d71aca1b6" providerId="ADAL" clId="{2B1F9169-A3E9-4FD3-8FEC-E84847B803CB}" dt="2023-03-25T03:12:42.882" v="4764" actId="26606"/>
          <ac:grpSpMkLst>
            <pc:docMk/>
            <pc:sldMk cId="1565354397" sldId="294"/>
            <ac:grpSpMk id="108" creationId="{FB9739EB-7F66-433D-841F-AB3CD18700B7}"/>
          </ac:grpSpMkLst>
        </pc:grpChg>
        <pc:grpChg chg="add del">
          <ac:chgData name="Ambily Treesa Varghese" userId="d8e3554c-2f05-4950-b78f-4d8d71aca1b6" providerId="ADAL" clId="{2B1F9169-A3E9-4FD3-8FEC-E84847B803CB}" dt="2023-03-25T03:12:42.882" v="4764" actId="26606"/>
          <ac:grpSpMkLst>
            <pc:docMk/>
            <pc:sldMk cId="1565354397" sldId="294"/>
            <ac:grpSpMk id="115" creationId="{8B6BCBAB-41A5-4D6D-8C9B-55E3AA6FCC21}"/>
          </ac:grpSpMkLst>
        </pc:grpChg>
        <pc:grpChg chg="add">
          <ac:chgData name="Ambily Treesa Varghese" userId="d8e3554c-2f05-4950-b78f-4d8d71aca1b6" providerId="ADAL" clId="{2B1F9169-A3E9-4FD3-8FEC-E84847B803CB}" dt="2023-03-25T03:14:17.866" v="4765" actId="26606"/>
          <ac:grpSpMkLst>
            <pc:docMk/>
            <pc:sldMk cId="1565354397" sldId="294"/>
            <ac:grpSpMk id="136" creationId="{5F9D1CBF-A219-4C01-85A0-9DF6151EE270}"/>
          </ac:grpSpMkLst>
        </pc:grpChg>
        <pc:picChg chg="del mod ord">
          <ac:chgData name="Ambily Treesa Varghese" userId="d8e3554c-2f05-4950-b78f-4d8d71aca1b6" providerId="ADAL" clId="{2B1F9169-A3E9-4FD3-8FEC-E84847B803CB}" dt="2023-03-25T03:10:23.242" v="4763" actId="478"/>
          <ac:picMkLst>
            <pc:docMk/>
            <pc:sldMk cId="1565354397" sldId="294"/>
            <ac:picMk id="3" creationId="{0C66DF5D-0147-D2D2-FDDE-1381785F7EAC}"/>
          </ac:picMkLst>
        </pc:picChg>
        <pc:cxnChg chg="add del">
          <ac:chgData name="Ambily Treesa Varghese" userId="d8e3554c-2f05-4950-b78f-4d8d71aca1b6" providerId="ADAL" clId="{2B1F9169-A3E9-4FD3-8FEC-E84847B803CB}" dt="2023-03-25T03:14:17.866" v="4765" actId="26606"/>
          <ac:cxnSpMkLst>
            <pc:docMk/>
            <pc:sldMk cId="1565354397" sldId="294"/>
            <ac:cxnSpMk id="127" creationId="{EC4521DE-248E-440D-AAD6-FD9E7D34B3BF}"/>
          </ac:cxnSpMkLst>
        </pc:cxnChg>
        <pc:cxnChg chg="add del">
          <ac:chgData name="Ambily Treesa Varghese" userId="d8e3554c-2f05-4950-b78f-4d8d71aca1b6" providerId="ADAL" clId="{2B1F9169-A3E9-4FD3-8FEC-E84847B803CB}" dt="2023-03-25T03:14:17.866" v="4765" actId="26606"/>
          <ac:cxnSpMkLst>
            <pc:docMk/>
            <pc:sldMk cId="1565354397" sldId="294"/>
            <ac:cxnSpMk id="129" creationId="{442C13FA-4C0F-42D0-9626-5BA6040D8C31}"/>
          </ac:cxnSpMkLst>
        </pc:cxnChg>
      </pc:sldChg>
      <pc:sldChg chg="modSp add mod">
        <pc:chgData name="Ambily Treesa Varghese" userId="d8e3554c-2f05-4950-b78f-4d8d71aca1b6" providerId="ADAL" clId="{2B1F9169-A3E9-4FD3-8FEC-E84847B803CB}" dt="2023-03-25T03:18:48.561" v="4806" actId="1076"/>
        <pc:sldMkLst>
          <pc:docMk/>
          <pc:sldMk cId="2409566928" sldId="295"/>
        </pc:sldMkLst>
        <pc:spChg chg="mod">
          <ac:chgData name="Ambily Treesa Varghese" userId="d8e3554c-2f05-4950-b78f-4d8d71aca1b6" providerId="ADAL" clId="{2B1F9169-A3E9-4FD3-8FEC-E84847B803CB}" dt="2023-03-25T03:18:48.561" v="4806" actId="1076"/>
          <ac:spMkLst>
            <pc:docMk/>
            <pc:sldMk cId="2409566928" sldId="295"/>
            <ac:spMk id="5" creationId="{3285B288-E679-AF77-B2B6-517BE5B54EB2}"/>
          </ac:spMkLst>
        </pc:spChg>
      </pc:sldChg>
      <pc:sldChg chg="addSp delSp modSp add mod ord">
        <pc:chgData name="Ambily Treesa Varghese" userId="d8e3554c-2f05-4950-b78f-4d8d71aca1b6" providerId="ADAL" clId="{2B1F9169-A3E9-4FD3-8FEC-E84847B803CB}" dt="2023-03-25T03:22:54.895" v="4853" actId="2711"/>
        <pc:sldMkLst>
          <pc:docMk/>
          <pc:sldMk cId="1974153340" sldId="296"/>
        </pc:sldMkLst>
        <pc:spChg chg="mod">
          <ac:chgData name="Ambily Treesa Varghese" userId="d8e3554c-2f05-4950-b78f-4d8d71aca1b6" providerId="ADAL" clId="{2B1F9169-A3E9-4FD3-8FEC-E84847B803CB}" dt="2023-03-25T03:22:24.245" v="4850" actId="20577"/>
          <ac:spMkLst>
            <pc:docMk/>
            <pc:sldMk cId="1974153340" sldId="296"/>
            <ac:spMk id="2" creationId="{7EB7C8C6-A994-E84D-5382-BD91100694EA}"/>
          </ac:spMkLst>
        </pc:spChg>
        <pc:spChg chg="add del mod">
          <ac:chgData name="Ambily Treesa Varghese" userId="d8e3554c-2f05-4950-b78f-4d8d71aca1b6" providerId="ADAL" clId="{2B1F9169-A3E9-4FD3-8FEC-E84847B803CB}" dt="2023-03-25T03:22:17.514" v="4827"/>
          <ac:spMkLst>
            <pc:docMk/>
            <pc:sldMk cId="1974153340" sldId="296"/>
            <ac:spMk id="5" creationId="{B362BB7F-39E2-FA1D-BDA6-9B3C2AEC4E23}"/>
          </ac:spMkLst>
        </pc:spChg>
        <pc:spChg chg="mod">
          <ac:chgData name="Ambily Treesa Varghese" userId="d8e3554c-2f05-4950-b78f-4d8d71aca1b6" providerId="ADAL" clId="{2B1F9169-A3E9-4FD3-8FEC-E84847B803CB}" dt="2023-03-25T03:22:54.895" v="4853" actId="2711"/>
          <ac:spMkLst>
            <pc:docMk/>
            <pc:sldMk cId="1974153340" sldId="296"/>
            <ac:spMk id="8" creationId="{7D48A542-EA65-8BD9-799C-FA643A210016}"/>
          </ac:spMkLst>
        </pc:spChg>
        <pc:spChg chg="del">
          <ac:chgData name="Ambily Treesa Varghese" userId="d8e3554c-2f05-4950-b78f-4d8d71aca1b6" providerId="ADAL" clId="{2B1F9169-A3E9-4FD3-8FEC-E84847B803CB}" dt="2023-03-25T03:22:36.563" v="4851" actId="478"/>
          <ac:spMkLst>
            <pc:docMk/>
            <pc:sldMk cId="1974153340" sldId="296"/>
            <ac:spMk id="488" creationId="{5A7C7473-C3EB-FDB6-93B7-C18B0850BE03}"/>
          </ac:spMkLst>
        </pc:spChg>
        <pc:picChg chg="del">
          <ac:chgData name="Ambily Treesa Varghese" userId="d8e3554c-2f05-4950-b78f-4d8d71aca1b6" providerId="ADAL" clId="{2B1F9169-A3E9-4FD3-8FEC-E84847B803CB}" dt="2023-03-25T03:21:49.555" v="4821" actId="478"/>
          <ac:picMkLst>
            <pc:docMk/>
            <pc:sldMk cId="1974153340" sldId="296"/>
            <ac:picMk id="3" creationId="{E3416242-B47A-315A-2CFE-AA4C38C429AF}"/>
          </ac:picMkLst>
        </pc:picChg>
        <pc:picChg chg="add mod">
          <ac:chgData name="Ambily Treesa Varghese" userId="d8e3554c-2f05-4950-b78f-4d8d71aca1b6" providerId="ADAL" clId="{2B1F9169-A3E9-4FD3-8FEC-E84847B803CB}" dt="2023-03-25T03:22:03.180" v="4825" actId="14100"/>
          <ac:picMkLst>
            <pc:docMk/>
            <pc:sldMk cId="1974153340" sldId="296"/>
            <ac:picMk id="4" creationId="{AB2DC73E-7605-FF6D-6C32-F5547137A187}"/>
          </ac:picMkLst>
        </pc:picChg>
      </pc:sldChg>
      <pc:sldChg chg="addSp delSp modSp mod setBg setClrOvrMap">
        <pc:chgData name="Ambily Treesa Varghese" userId="d8e3554c-2f05-4950-b78f-4d8d71aca1b6" providerId="ADAL" clId="{2B1F9169-A3E9-4FD3-8FEC-E84847B803CB}" dt="2023-03-25T03:39:32.828" v="4930" actId="14100"/>
        <pc:sldMkLst>
          <pc:docMk/>
          <pc:sldMk cId="3897925478" sldId="297"/>
        </pc:sldMkLst>
        <pc:spChg chg="mod ord">
          <ac:chgData name="Ambily Treesa Varghese" userId="d8e3554c-2f05-4950-b78f-4d8d71aca1b6" providerId="ADAL" clId="{2B1F9169-A3E9-4FD3-8FEC-E84847B803CB}" dt="2023-03-25T03:39:32.828" v="4930" actId="14100"/>
          <ac:spMkLst>
            <pc:docMk/>
            <pc:sldMk cId="3897925478" sldId="297"/>
            <ac:spMk id="3" creationId="{08268C93-142C-9E2D-E122-AF65C4D1F18D}"/>
          </ac:spMkLst>
        </pc:spChg>
        <pc:spChg chg="add mod">
          <ac:chgData name="Ambily Treesa Varghese" userId="d8e3554c-2f05-4950-b78f-4d8d71aca1b6" providerId="ADAL" clId="{2B1F9169-A3E9-4FD3-8FEC-E84847B803CB}" dt="2023-03-25T03:39:13.125" v="4928" actId="26606"/>
          <ac:spMkLst>
            <pc:docMk/>
            <pc:sldMk cId="3897925478" sldId="297"/>
            <ac:spMk id="5" creationId="{ABF26BD7-92EA-8463-E4B7-D8CABEC3B751}"/>
          </ac:spMkLst>
        </pc:spChg>
        <pc:spChg chg="add del">
          <ac:chgData name="Ambily Treesa Varghese" userId="d8e3554c-2f05-4950-b78f-4d8d71aca1b6" providerId="ADAL" clId="{2B1F9169-A3E9-4FD3-8FEC-E84847B803CB}" dt="2023-03-25T03:39:13.125" v="4928" actId="26606"/>
          <ac:spMkLst>
            <pc:docMk/>
            <pc:sldMk cId="3897925478" sldId="297"/>
            <ac:spMk id="6" creationId="{787F4F1C-8D3D-4EC1-B72D-A0470A5A08B8}"/>
          </ac:spMkLst>
        </pc:spChg>
        <pc:spChg chg="add del">
          <ac:chgData name="Ambily Treesa Varghese" userId="d8e3554c-2f05-4950-b78f-4d8d71aca1b6" providerId="ADAL" clId="{2B1F9169-A3E9-4FD3-8FEC-E84847B803CB}" dt="2023-03-25T03:39:08.189" v="4921" actId="26606"/>
          <ac:spMkLst>
            <pc:docMk/>
            <pc:sldMk cId="3897925478" sldId="297"/>
            <ac:spMk id="19" creationId="{0671A8AE-40A1-4631-A6B8-581AFF065482}"/>
          </ac:spMkLst>
        </pc:spChg>
        <pc:spChg chg="add del">
          <ac:chgData name="Ambily Treesa Varghese" userId="d8e3554c-2f05-4950-b78f-4d8d71aca1b6" providerId="ADAL" clId="{2B1F9169-A3E9-4FD3-8FEC-E84847B803CB}" dt="2023-03-25T03:39:08.189" v="4921" actId="26606"/>
          <ac:spMkLst>
            <pc:docMk/>
            <pc:sldMk cId="3897925478" sldId="297"/>
            <ac:spMk id="21" creationId="{AB58EF07-17C2-48CF-ABB0-EEF1F17CB8F0}"/>
          </ac:spMkLst>
        </pc:spChg>
        <pc:spChg chg="add del">
          <ac:chgData name="Ambily Treesa Varghese" userId="d8e3554c-2f05-4950-b78f-4d8d71aca1b6" providerId="ADAL" clId="{2B1F9169-A3E9-4FD3-8FEC-E84847B803CB}" dt="2023-03-25T03:39:08.189" v="4921" actId="26606"/>
          <ac:spMkLst>
            <pc:docMk/>
            <pc:sldMk cId="3897925478" sldId="297"/>
            <ac:spMk id="23" creationId="{AF2F604E-43BE-4DC3-B983-E071523364F8}"/>
          </ac:spMkLst>
        </pc:spChg>
        <pc:spChg chg="add del">
          <ac:chgData name="Ambily Treesa Varghese" userId="d8e3554c-2f05-4950-b78f-4d8d71aca1b6" providerId="ADAL" clId="{2B1F9169-A3E9-4FD3-8FEC-E84847B803CB}" dt="2023-03-25T03:39:08.189" v="4921" actId="26606"/>
          <ac:spMkLst>
            <pc:docMk/>
            <pc:sldMk cId="3897925478" sldId="297"/>
            <ac:spMk id="25" creationId="{08C9B587-E65E-4B52-B37C-ABEBB6E87928}"/>
          </ac:spMkLst>
        </pc:spChg>
        <pc:spChg chg="add del">
          <ac:chgData name="Ambily Treesa Varghese" userId="d8e3554c-2f05-4950-b78f-4d8d71aca1b6" providerId="ADAL" clId="{2B1F9169-A3E9-4FD3-8FEC-E84847B803CB}" dt="2023-03-25T03:39:09.204" v="4923" actId="26606"/>
          <ac:spMkLst>
            <pc:docMk/>
            <pc:sldMk cId="3897925478" sldId="297"/>
            <ac:spMk id="27" creationId="{37C89E4B-3C9F-44B9-8B86-D9E3D112D8EC}"/>
          </ac:spMkLst>
        </pc:spChg>
        <pc:spChg chg="add del">
          <ac:chgData name="Ambily Treesa Varghese" userId="d8e3554c-2f05-4950-b78f-4d8d71aca1b6" providerId="ADAL" clId="{2B1F9169-A3E9-4FD3-8FEC-E84847B803CB}" dt="2023-03-25T03:39:10.243" v="4925" actId="26606"/>
          <ac:spMkLst>
            <pc:docMk/>
            <pc:sldMk cId="3897925478" sldId="297"/>
            <ac:spMk id="31" creationId="{0671A8AE-40A1-4631-A6B8-581AFF065482}"/>
          </ac:spMkLst>
        </pc:spChg>
        <pc:spChg chg="add del">
          <ac:chgData name="Ambily Treesa Varghese" userId="d8e3554c-2f05-4950-b78f-4d8d71aca1b6" providerId="ADAL" clId="{2B1F9169-A3E9-4FD3-8FEC-E84847B803CB}" dt="2023-03-25T03:39:10.243" v="4925" actId="26606"/>
          <ac:spMkLst>
            <pc:docMk/>
            <pc:sldMk cId="3897925478" sldId="297"/>
            <ac:spMk id="32" creationId="{AB58EF07-17C2-48CF-ABB0-EEF1F17CB8F0}"/>
          </ac:spMkLst>
        </pc:spChg>
        <pc:spChg chg="add del">
          <ac:chgData name="Ambily Treesa Varghese" userId="d8e3554c-2f05-4950-b78f-4d8d71aca1b6" providerId="ADAL" clId="{2B1F9169-A3E9-4FD3-8FEC-E84847B803CB}" dt="2023-03-25T03:39:10.243" v="4925" actId="26606"/>
          <ac:spMkLst>
            <pc:docMk/>
            <pc:sldMk cId="3897925478" sldId="297"/>
            <ac:spMk id="33" creationId="{AF2F604E-43BE-4DC3-B983-E071523364F8}"/>
          </ac:spMkLst>
        </pc:spChg>
        <pc:spChg chg="add del">
          <ac:chgData name="Ambily Treesa Varghese" userId="d8e3554c-2f05-4950-b78f-4d8d71aca1b6" providerId="ADAL" clId="{2B1F9169-A3E9-4FD3-8FEC-E84847B803CB}" dt="2023-03-25T03:39:10.243" v="4925" actId="26606"/>
          <ac:spMkLst>
            <pc:docMk/>
            <pc:sldMk cId="3897925478" sldId="297"/>
            <ac:spMk id="34" creationId="{08C9B587-E65E-4B52-B37C-ABEBB6E87928}"/>
          </ac:spMkLst>
        </pc:spChg>
        <pc:spChg chg="add del">
          <ac:chgData name="Ambily Treesa Varghese" userId="d8e3554c-2f05-4950-b78f-4d8d71aca1b6" providerId="ADAL" clId="{2B1F9169-A3E9-4FD3-8FEC-E84847B803CB}" dt="2023-03-25T03:39:13.110" v="4927" actId="26606"/>
          <ac:spMkLst>
            <pc:docMk/>
            <pc:sldMk cId="3897925478" sldId="297"/>
            <ac:spMk id="36" creationId="{71B2258F-86CA-4D4D-8270-BC05FCDEBFB3}"/>
          </ac:spMkLst>
        </pc:spChg>
        <pc:spChg chg="add">
          <ac:chgData name="Ambily Treesa Varghese" userId="d8e3554c-2f05-4950-b78f-4d8d71aca1b6" providerId="ADAL" clId="{2B1F9169-A3E9-4FD3-8FEC-E84847B803CB}" dt="2023-03-25T03:39:13.125" v="4928" actId="26606"/>
          <ac:spMkLst>
            <pc:docMk/>
            <pc:sldMk cId="3897925478" sldId="297"/>
            <ac:spMk id="38" creationId="{0671A8AE-40A1-4631-A6B8-581AFF065482}"/>
          </ac:spMkLst>
        </pc:spChg>
        <pc:spChg chg="add">
          <ac:chgData name="Ambily Treesa Varghese" userId="d8e3554c-2f05-4950-b78f-4d8d71aca1b6" providerId="ADAL" clId="{2B1F9169-A3E9-4FD3-8FEC-E84847B803CB}" dt="2023-03-25T03:39:13.125" v="4928" actId="26606"/>
          <ac:spMkLst>
            <pc:docMk/>
            <pc:sldMk cId="3897925478" sldId="297"/>
            <ac:spMk id="39" creationId="{AB58EF07-17C2-48CF-ABB0-EEF1F17CB8F0}"/>
          </ac:spMkLst>
        </pc:spChg>
        <pc:spChg chg="add">
          <ac:chgData name="Ambily Treesa Varghese" userId="d8e3554c-2f05-4950-b78f-4d8d71aca1b6" providerId="ADAL" clId="{2B1F9169-A3E9-4FD3-8FEC-E84847B803CB}" dt="2023-03-25T03:39:13.125" v="4928" actId="26606"/>
          <ac:spMkLst>
            <pc:docMk/>
            <pc:sldMk cId="3897925478" sldId="297"/>
            <ac:spMk id="40" creationId="{AF2F604E-43BE-4DC3-B983-E071523364F8}"/>
          </ac:spMkLst>
        </pc:spChg>
        <pc:spChg chg="add">
          <ac:chgData name="Ambily Treesa Varghese" userId="d8e3554c-2f05-4950-b78f-4d8d71aca1b6" providerId="ADAL" clId="{2B1F9169-A3E9-4FD3-8FEC-E84847B803CB}" dt="2023-03-25T03:39:13.125" v="4928" actId="26606"/>
          <ac:spMkLst>
            <pc:docMk/>
            <pc:sldMk cId="3897925478" sldId="297"/>
            <ac:spMk id="41" creationId="{08C9B587-E65E-4B52-B37C-ABEBB6E87928}"/>
          </ac:spMkLst>
        </pc:spChg>
        <pc:grpChg chg="add del">
          <ac:chgData name="Ambily Treesa Varghese" userId="d8e3554c-2f05-4950-b78f-4d8d71aca1b6" providerId="ADAL" clId="{2B1F9169-A3E9-4FD3-8FEC-E84847B803CB}" dt="2023-03-25T03:39:13.125" v="4928" actId="26606"/>
          <ac:grpSpMkLst>
            <pc:docMk/>
            <pc:sldMk cId="3897925478" sldId="297"/>
            <ac:grpSpMk id="8" creationId="{D1E3DD61-64DB-46AD-B249-E273CD86B051}"/>
          </ac:grpSpMkLst>
        </pc:grpChg>
        <pc:picChg chg="add mod">
          <ac:chgData name="Ambily Treesa Varghese" userId="d8e3554c-2f05-4950-b78f-4d8d71aca1b6" providerId="ADAL" clId="{2B1F9169-A3E9-4FD3-8FEC-E84847B803CB}" dt="2023-03-25T03:39:13.125" v="4928" actId="26606"/>
          <ac:picMkLst>
            <pc:docMk/>
            <pc:sldMk cId="3897925478" sldId="297"/>
            <ac:picMk id="4" creationId="{51BDC3C4-2A12-C2FB-DF72-A51D1B95D7E7}"/>
          </ac:picMkLst>
        </pc:picChg>
        <pc:cxnChg chg="add del">
          <ac:chgData name="Ambily Treesa Varghese" userId="d8e3554c-2f05-4950-b78f-4d8d71aca1b6" providerId="ADAL" clId="{2B1F9169-A3E9-4FD3-8FEC-E84847B803CB}" dt="2023-03-25T03:39:09.204" v="4923" actId="26606"/>
          <ac:cxnSpMkLst>
            <pc:docMk/>
            <pc:sldMk cId="3897925478" sldId="297"/>
            <ac:cxnSpMk id="28" creationId="{AA2EAA10-076F-46BD-8F0F-B9A2FB77A85C}"/>
          </ac:cxnSpMkLst>
        </pc:cxnChg>
        <pc:cxnChg chg="add del">
          <ac:chgData name="Ambily Treesa Varghese" userId="d8e3554c-2f05-4950-b78f-4d8d71aca1b6" providerId="ADAL" clId="{2B1F9169-A3E9-4FD3-8FEC-E84847B803CB}" dt="2023-03-25T03:39:09.204" v="4923" actId="26606"/>
          <ac:cxnSpMkLst>
            <pc:docMk/>
            <pc:sldMk cId="3897925478" sldId="297"/>
            <ac:cxnSpMk id="29" creationId="{D891E407-403B-4764-86C9-33A56D3BCAA3}"/>
          </ac:cxnSpMkLst>
        </pc:cxnChg>
      </pc:sldChg>
      <pc:sldChg chg="add del">
        <pc:chgData name="Ambily Treesa Varghese" userId="d8e3554c-2f05-4950-b78f-4d8d71aca1b6" providerId="ADAL" clId="{2B1F9169-A3E9-4FD3-8FEC-E84847B803CB}" dt="2023-03-25T03:37:19.856" v="4911" actId="47"/>
        <pc:sldMkLst>
          <pc:docMk/>
          <pc:sldMk cId="1018519042" sldId="298"/>
        </pc:sldMkLst>
      </pc:sldChg>
      <pc:sldChg chg="addSp delSp modSp add mod ord">
        <pc:chgData name="Ambily Treesa Varghese" userId="d8e3554c-2f05-4950-b78f-4d8d71aca1b6" providerId="ADAL" clId="{2B1F9169-A3E9-4FD3-8FEC-E84847B803CB}" dt="2023-03-25T03:37:52.381" v="4916" actId="27636"/>
        <pc:sldMkLst>
          <pc:docMk/>
          <pc:sldMk cId="1234483153" sldId="299"/>
        </pc:sldMkLst>
        <pc:spChg chg="add mod">
          <ac:chgData name="Ambily Treesa Varghese" userId="d8e3554c-2f05-4950-b78f-4d8d71aca1b6" providerId="ADAL" clId="{2B1F9169-A3E9-4FD3-8FEC-E84847B803CB}" dt="2023-03-25T03:37:52.316" v="4915" actId="14100"/>
          <ac:spMkLst>
            <pc:docMk/>
            <pc:sldMk cId="1234483153" sldId="299"/>
            <ac:spMk id="2" creationId="{BDE2B306-71F5-4C4B-AF8A-E94E2B5D8404}"/>
          </ac:spMkLst>
        </pc:spChg>
        <pc:spChg chg="add mod">
          <ac:chgData name="Ambily Treesa Varghese" userId="d8e3554c-2f05-4950-b78f-4d8d71aca1b6" providerId="ADAL" clId="{2B1F9169-A3E9-4FD3-8FEC-E84847B803CB}" dt="2023-03-25T03:37:52.381" v="4916" actId="27636"/>
          <ac:spMkLst>
            <pc:docMk/>
            <pc:sldMk cId="1234483153" sldId="299"/>
            <ac:spMk id="3" creationId="{FDBBD319-A83E-47DF-4D99-3262C3D386E9}"/>
          </ac:spMkLst>
        </pc:spChg>
        <pc:spChg chg="add mod">
          <ac:chgData name="Ambily Treesa Varghese" userId="d8e3554c-2f05-4950-b78f-4d8d71aca1b6" providerId="ADAL" clId="{2B1F9169-A3E9-4FD3-8FEC-E84847B803CB}" dt="2023-03-25T03:37:52.316" v="4915" actId="14100"/>
          <ac:spMkLst>
            <pc:docMk/>
            <pc:sldMk cId="1234483153" sldId="299"/>
            <ac:spMk id="4" creationId="{A5D005EA-C6BC-6FFC-8DB5-D5CB337491DA}"/>
          </ac:spMkLst>
        </pc:spChg>
        <pc:spChg chg="del mod">
          <ac:chgData name="Ambily Treesa Varghese" userId="d8e3554c-2f05-4950-b78f-4d8d71aca1b6" providerId="ADAL" clId="{2B1F9169-A3E9-4FD3-8FEC-E84847B803CB}" dt="2023-03-25T03:37:41.219" v="4912" actId="478"/>
          <ac:spMkLst>
            <pc:docMk/>
            <pc:sldMk cId="1234483153" sldId="299"/>
            <ac:spMk id="6" creationId="{7CC6C05C-E79B-DE85-3B94-9A7C93AFA7E4}"/>
          </ac:spMkLst>
        </pc:spChg>
        <pc:spChg chg="del mod">
          <ac:chgData name="Ambily Treesa Varghese" userId="d8e3554c-2f05-4950-b78f-4d8d71aca1b6" providerId="ADAL" clId="{2B1F9169-A3E9-4FD3-8FEC-E84847B803CB}" dt="2023-03-25T03:37:41.219" v="4912" actId="478"/>
          <ac:spMkLst>
            <pc:docMk/>
            <pc:sldMk cId="1234483153" sldId="299"/>
            <ac:spMk id="8" creationId="{5A7C7473-C3EB-FDB6-93B7-C18B0850BE03}"/>
          </ac:spMkLst>
        </pc:spChg>
        <pc:spChg chg="del">
          <ac:chgData name="Ambily Treesa Varghese" userId="d8e3554c-2f05-4950-b78f-4d8d71aca1b6" providerId="ADAL" clId="{2B1F9169-A3E9-4FD3-8FEC-E84847B803CB}" dt="2023-03-25T03:37:11.359" v="4908" actId="26606"/>
          <ac:spMkLst>
            <pc:docMk/>
            <pc:sldMk cId="1234483153" sldId="299"/>
            <ac:spMk id="85" creationId="{8FC9BE17-9A7B-462D-AE50-3D8777387304}"/>
          </ac:spMkLst>
        </pc:spChg>
        <pc:spChg chg="del">
          <ac:chgData name="Ambily Treesa Varghese" userId="d8e3554c-2f05-4950-b78f-4d8d71aca1b6" providerId="ADAL" clId="{2B1F9169-A3E9-4FD3-8FEC-E84847B803CB}" dt="2023-03-25T03:37:11.359" v="4908" actId="26606"/>
          <ac:spMkLst>
            <pc:docMk/>
            <pc:sldMk cId="1234483153" sldId="299"/>
            <ac:spMk id="87" creationId="{3EBE8569-6AEC-4B8C-8D53-2DE337CDBA65}"/>
          </ac:spMkLst>
        </pc:spChg>
        <pc:spChg chg="del">
          <ac:chgData name="Ambily Treesa Varghese" userId="d8e3554c-2f05-4950-b78f-4d8d71aca1b6" providerId="ADAL" clId="{2B1F9169-A3E9-4FD3-8FEC-E84847B803CB}" dt="2023-03-25T03:37:11.359" v="4908" actId="26606"/>
          <ac:spMkLst>
            <pc:docMk/>
            <pc:sldMk cId="1234483153" sldId="299"/>
            <ac:spMk id="89" creationId="{55D4142C-5077-457F-A6AD-3FECFDB39685}"/>
          </ac:spMkLst>
        </pc:spChg>
        <pc:spChg chg="del">
          <ac:chgData name="Ambily Treesa Varghese" userId="d8e3554c-2f05-4950-b78f-4d8d71aca1b6" providerId="ADAL" clId="{2B1F9169-A3E9-4FD3-8FEC-E84847B803CB}" dt="2023-03-25T03:37:11.359" v="4908" actId="26606"/>
          <ac:spMkLst>
            <pc:docMk/>
            <pc:sldMk cId="1234483153" sldId="299"/>
            <ac:spMk id="91" creationId="{7A5F0580-5EE9-419F-96EE-B6529EF6E7D0}"/>
          </ac:spMkLst>
        </pc:spChg>
        <pc:spChg chg="add">
          <ac:chgData name="Ambily Treesa Varghese" userId="d8e3554c-2f05-4950-b78f-4d8d71aca1b6" providerId="ADAL" clId="{2B1F9169-A3E9-4FD3-8FEC-E84847B803CB}" dt="2023-03-25T03:37:11.359" v="4908" actId="26606"/>
          <ac:spMkLst>
            <pc:docMk/>
            <pc:sldMk cId="1234483153" sldId="299"/>
            <ac:spMk id="96" creationId="{8108D317-7CBD-4897-BD1F-959436D2A3BE}"/>
          </ac:spMkLst>
        </pc:spChg>
        <pc:spChg chg="add">
          <ac:chgData name="Ambily Treesa Varghese" userId="d8e3554c-2f05-4950-b78f-4d8d71aca1b6" providerId="ADAL" clId="{2B1F9169-A3E9-4FD3-8FEC-E84847B803CB}" dt="2023-03-25T03:37:11.359" v="4908" actId="26606"/>
          <ac:spMkLst>
            <pc:docMk/>
            <pc:sldMk cId="1234483153" sldId="299"/>
            <ac:spMk id="98" creationId="{D6297641-8B9F-4767-9606-8A11313227BF}"/>
          </ac:spMkLst>
        </pc:spChg>
        <pc:spChg chg="add">
          <ac:chgData name="Ambily Treesa Varghese" userId="d8e3554c-2f05-4950-b78f-4d8d71aca1b6" providerId="ADAL" clId="{2B1F9169-A3E9-4FD3-8FEC-E84847B803CB}" dt="2023-03-25T03:37:11.359" v="4908" actId="26606"/>
          <ac:spMkLst>
            <pc:docMk/>
            <pc:sldMk cId="1234483153" sldId="299"/>
            <ac:spMk id="100" creationId="{D8F3CA65-EA00-46B4-9616-39E6853F7BED}"/>
          </ac:spMkLst>
        </pc:spChg>
        <pc:picChg chg="mod ord">
          <ac:chgData name="Ambily Treesa Varghese" userId="d8e3554c-2f05-4950-b78f-4d8d71aca1b6" providerId="ADAL" clId="{2B1F9169-A3E9-4FD3-8FEC-E84847B803CB}" dt="2023-03-25T03:37:11.359" v="4908" actId="26606"/>
          <ac:picMkLst>
            <pc:docMk/>
            <pc:sldMk cId="1234483153" sldId="299"/>
            <ac:picMk id="5" creationId="{A3A937D6-8B5F-2AC5-4427-4D6AF7D40862}"/>
          </ac:picMkLst>
        </pc:picChg>
      </pc:sldChg>
    </pc:docChg>
  </pc:docChgLst>
  <pc:docChgLst>
    <pc:chgData name="Dileep Sathyan" userId="S::w0826453@myscc.ca::6fc70eda-072c-4ac7-85fe-dab4583d97f8" providerId="AD" clId="Web-{F1284FB9-D57E-1573-DEDB-25CC1A8EE071}"/>
    <pc:docChg chg="delSld modSld">
      <pc:chgData name="Dileep Sathyan" userId="S::w0826453@myscc.ca::6fc70eda-072c-4ac7-85fe-dab4583d97f8" providerId="AD" clId="Web-{F1284FB9-D57E-1573-DEDB-25CC1A8EE071}" dt="2023-03-25T02:30:27.562" v="3273" actId="20577"/>
      <pc:docMkLst>
        <pc:docMk/>
      </pc:docMkLst>
      <pc:sldChg chg="modSp">
        <pc:chgData name="Dileep Sathyan" userId="S::w0826453@myscc.ca::6fc70eda-072c-4ac7-85fe-dab4583d97f8" providerId="AD" clId="Web-{F1284FB9-D57E-1573-DEDB-25CC1A8EE071}" dt="2023-03-25T00:44:38.388" v="805" actId="20577"/>
        <pc:sldMkLst>
          <pc:docMk/>
          <pc:sldMk cId="663002574" sldId="265"/>
        </pc:sldMkLst>
        <pc:spChg chg="mod">
          <ac:chgData name="Dileep Sathyan" userId="S::w0826453@myscc.ca::6fc70eda-072c-4ac7-85fe-dab4583d97f8" providerId="AD" clId="Web-{F1284FB9-D57E-1573-DEDB-25CC1A8EE071}" dt="2023-03-25T00:44:38.388" v="805" actId="20577"/>
          <ac:spMkLst>
            <pc:docMk/>
            <pc:sldMk cId="663002574" sldId="265"/>
            <ac:spMk id="8" creationId="{5A7C7473-C3EB-FDB6-93B7-C18B0850BE03}"/>
          </ac:spMkLst>
        </pc:spChg>
      </pc:sldChg>
      <pc:sldChg chg="modSp">
        <pc:chgData name="Dileep Sathyan" userId="S::w0826453@myscc.ca::6fc70eda-072c-4ac7-85fe-dab4583d97f8" providerId="AD" clId="Web-{F1284FB9-D57E-1573-DEDB-25CC1A8EE071}" dt="2023-03-25T01:44:11.313" v="1745" actId="20577"/>
        <pc:sldMkLst>
          <pc:docMk/>
          <pc:sldMk cId="619186756" sldId="268"/>
        </pc:sldMkLst>
        <pc:spChg chg="mod">
          <ac:chgData name="Dileep Sathyan" userId="S::w0826453@myscc.ca::6fc70eda-072c-4ac7-85fe-dab4583d97f8" providerId="AD" clId="Web-{F1284FB9-D57E-1573-DEDB-25CC1A8EE071}" dt="2023-03-25T01:44:11.313" v="1745" actId="20577"/>
          <ac:spMkLst>
            <pc:docMk/>
            <pc:sldMk cId="619186756" sldId="268"/>
            <ac:spMk id="9" creationId="{2EDAF24A-4B25-5F2A-FDF0-BD0E5B6FAD00}"/>
          </ac:spMkLst>
        </pc:spChg>
      </pc:sldChg>
      <pc:sldChg chg="modSp">
        <pc:chgData name="Dileep Sathyan" userId="S::w0826453@myscc.ca::6fc70eda-072c-4ac7-85fe-dab4583d97f8" providerId="AD" clId="Web-{F1284FB9-D57E-1573-DEDB-25CC1A8EE071}" dt="2023-03-25T00:55:42.024" v="1217" actId="14100"/>
        <pc:sldMkLst>
          <pc:docMk/>
          <pc:sldMk cId="3002715620" sldId="270"/>
        </pc:sldMkLst>
        <pc:spChg chg="mod">
          <ac:chgData name="Dileep Sathyan" userId="S::w0826453@myscc.ca::6fc70eda-072c-4ac7-85fe-dab4583d97f8" providerId="AD" clId="Web-{F1284FB9-D57E-1573-DEDB-25CC1A8EE071}" dt="2023-03-25T00:55:42.024" v="1217" actId="14100"/>
          <ac:spMkLst>
            <pc:docMk/>
            <pc:sldMk cId="3002715620" sldId="270"/>
            <ac:spMk id="2" creationId="{88EDACF1-BD95-BFD6-DD4A-EDE9E27A9771}"/>
          </ac:spMkLst>
        </pc:spChg>
      </pc:sldChg>
      <pc:sldChg chg="modSp">
        <pc:chgData name="Dileep Sathyan" userId="S::w0826453@myscc.ca::6fc70eda-072c-4ac7-85fe-dab4583d97f8" providerId="AD" clId="Web-{F1284FB9-D57E-1573-DEDB-25CC1A8EE071}" dt="2023-03-25T01:00:07.653" v="1227" actId="14100"/>
        <pc:sldMkLst>
          <pc:docMk/>
          <pc:sldMk cId="2967083413" sldId="271"/>
        </pc:sldMkLst>
        <pc:spChg chg="mod">
          <ac:chgData name="Dileep Sathyan" userId="S::w0826453@myscc.ca::6fc70eda-072c-4ac7-85fe-dab4583d97f8" providerId="AD" clId="Web-{F1284FB9-D57E-1573-DEDB-25CC1A8EE071}" dt="2023-03-25T01:00:07.653" v="1227" actId="14100"/>
          <ac:spMkLst>
            <pc:docMk/>
            <pc:sldMk cId="2967083413" sldId="271"/>
            <ac:spMk id="6" creationId="{7CC6C05C-E79B-DE85-3B94-9A7C93AFA7E4}"/>
          </ac:spMkLst>
        </pc:spChg>
        <pc:spChg chg="mod">
          <ac:chgData name="Dileep Sathyan" userId="S::w0826453@myscc.ca::6fc70eda-072c-4ac7-85fe-dab4583d97f8" providerId="AD" clId="Web-{F1284FB9-D57E-1573-DEDB-25CC1A8EE071}" dt="2023-03-25T00:59:42.840" v="1225" actId="1076"/>
          <ac:spMkLst>
            <pc:docMk/>
            <pc:sldMk cId="2967083413" sldId="271"/>
            <ac:spMk id="437" creationId="{5A7C7473-C3EB-FDB6-93B7-C18B0850BE03}"/>
          </ac:spMkLst>
        </pc:spChg>
      </pc:sldChg>
      <pc:sldChg chg="modSp">
        <pc:chgData name="Dileep Sathyan" userId="S::w0826453@myscc.ca::6fc70eda-072c-4ac7-85fe-dab4583d97f8" providerId="AD" clId="Web-{F1284FB9-D57E-1573-DEDB-25CC1A8EE071}" dt="2023-03-25T01:04:54.064" v="1302" actId="20577"/>
        <pc:sldMkLst>
          <pc:docMk/>
          <pc:sldMk cId="2767718559" sldId="272"/>
        </pc:sldMkLst>
        <pc:spChg chg="mod">
          <ac:chgData name="Dileep Sathyan" userId="S::w0826453@myscc.ca::6fc70eda-072c-4ac7-85fe-dab4583d97f8" providerId="AD" clId="Web-{F1284FB9-D57E-1573-DEDB-25CC1A8EE071}" dt="2023-03-25T01:04:54.064" v="1302" actId="20577"/>
          <ac:spMkLst>
            <pc:docMk/>
            <pc:sldMk cId="2767718559" sldId="272"/>
            <ac:spMk id="437" creationId="{5A7C7473-C3EB-FDB6-93B7-C18B0850BE03}"/>
          </ac:spMkLst>
        </pc:spChg>
      </pc:sldChg>
      <pc:sldChg chg="del">
        <pc:chgData name="Dileep Sathyan" userId="S::w0826453@myscc.ca::6fc70eda-072c-4ac7-85fe-dab4583d97f8" providerId="AD" clId="Web-{F1284FB9-D57E-1573-DEDB-25CC1A8EE071}" dt="2023-03-25T02:05:30.967" v="2388"/>
        <pc:sldMkLst>
          <pc:docMk/>
          <pc:sldMk cId="564416618" sldId="273"/>
        </pc:sldMkLst>
      </pc:sldChg>
      <pc:sldChg chg="modSp">
        <pc:chgData name="Dileep Sathyan" userId="S::w0826453@myscc.ca::6fc70eda-072c-4ac7-85fe-dab4583d97f8" providerId="AD" clId="Web-{F1284FB9-D57E-1573-DEDB-25CC1A8EE071}" dt="2023-03-25T01:10:37.366" v="1676" actId="20577"/>
        <pc:sldMkLst>
          <pc:docMk/>
          <pc:sldMk cId="2116121083" sldId="275"/>
        </pc:sldMkLst>
        <pc:spChg chg="mod">
          <ac:chgData name="Dileep Sathyan" userId="S::w0826453@myscc.ca::6fc70eda-072c-4ac7-85fe-dab4583d97f8" providerId="AD" clId="Web-{F1284FB9-D57E-1573-DEDB-25CC1A8EE071}" dt="2023-03-25T01:10:37.366" v="1676" actId="20577"/>
          <ac:spMkLst>
            <pc:docMk/>
            <pc:sldMk cId="2116121083" sldId="275"/>
            <ac:spMk id="451" creationId="{5A7C7473-C3EB-FDB6-93B7-C18B0850BE03}"/>
          </ac:spMkLst>
        </pc:spChg>
      </pc:sldChg>
      <pc:sldChg chg="modSp">
        <pc:chgData name="Dileep Sathyan" userId="S::w0826453@myscc.ca::6fc70eda-072c-4ac7-85fe-dab4583d97f8" providerId="AD" clId="Web-{F1284FB9-D57E-1573-DEDB-25CC1A8EE071}" dt="2023-03-25T01:59:54.432" v="2077" actId="20577"/>
        <pc:sldMkLst>
          <pc:docMk/>
          <pc:sldMk cId="10983005" sldId="278"/>
        </pc:sldMkLst>
        <pc:spChg chg="mod">
          <ac:chgData name="Dileep Sathyan" userId="S::w0826453@myscc.ca::6fc70eda-072c-4ac7-85fe-dab4583d97f8" providerId="AD" clId="Web-{F1284FB9-D57E-1573-DEDB-25CC1A8EE071}" dt="2023-03-25T01:59:54.432" v="2077" actId="20577"/>
          <ac:spMkLst>
            <pc:docMk/>
            <pc:sldMk cId="10983005" sldId="278"/>
            <ac:spMk id="5" creationId="{481816A5-1F76-40A1-3912-1CAEE0129C97}"/>
          </ac:spMkLst>
        </pc:spChg>
      </pc:sldChg>
      <pc:sldChg chg="modSp">
        <pc:chgData name="Dileep Sathyan" userId="S::w0826453@myscc.ca::6fc70eda-072c-4ac7-85fe-dab4583d97f8" providerId="AD" clId="Web-{F1284FB9-D57E-1573-DEDB-25CC1A8EE071}" dt="2023-03-25T02:13:48.488" v="2670" actId="20577"/>
        <pc:sldMkLst>
          <pc:docMk/>
          <pc:sldMk cId="1151287294" sldId="280"/>
        </pc:sldMkLst>
        <pc:spChg chg="mod">
          <ac:chgData name="Dileep Sathyan" userId="S::w0826453@myscc.ca::6fc70eda-072c-4ac7-85fe-dab4583d97f8" providerId="AD" clId="Web-{F1284FB9-D57E-1573-DEDB-25CC1A8EE071}" dt="2023-03-25T02:13:48.488" v="2670" actId="20577"/>
          <ac:spMkLst>
            <pc:docMk/>
            <pc:sldMk cId="1151287294" sldId="280"/>
            <ac:spMk id="2" creationId="{7D1AA715-84D2-B6E0-AFF9-C3E7988D6226}"/>
          </ac:spMkLst>
        </pc:spChg>
        <pc:spChg chg="mod">
          <ac:chgData name="Dileep Sathyan" userId="S::w0826453@myscc.ca::6fc70eda-072c-4ac7-85fe-dab4583d97f8" providerId="AD" clId="Web-{F1284FB9-D57E-1573-DEDB-25CC1A8EE071}" dt="2023-03-25T01:45:10.063" v="1774" actId="20577"/>
          <ac:spMkLst>
            <pc:docMk/>
            <pc:sldMk cId="1151287294" sldId="280"/>
            <ac:spMk id="5" creationId="{3285B288-E679-AF77-B2B6-517BE5B54EB2}"/>
          </ac:spMkLst>
        </pc:spChg>
      </pc:sldChg>
      <pc:sldChg chg="addSp modSp">
        <pc:chgData name="Dileep Sathyan" userId="S::w0826453@myscc.ca::6fc70eda-072c-4ac7-85fe-dab4583d97f8" providerId="AD" clId="Web-{F1284FB9-D57E-1573-DEDB-25CC1A8EE071}" dt="2023-03-25T02:30:27.562" v="3273" actId="20577"/>
        <pc:sldMkLst>
          <pc:docMk/>
          <pc:sldMk cId="982206887" sldId="282"/>
        </pc:sldMkLst>
        <pc:spChg chg="mod">
          <ac:chgData name="Dileep Sathyan" userId="S::w0826453@myscc.ca::6fc70eda-072c-4ac7-85fe-dab4583d97f8" providerId="AD" clId="Web-{F1284FB9-D57E-1573-DEDB-25CC1A8EE071}" dt="2023-03-25T02:30:27.562" v="3273" actId="20577"/>
          <ac:spMkLst>
            <pc:docMk/>
            <pc:sldMk cId="982206887" sldId="282"/>
            <ac:spMk id="2" creationId="{30BF6084-0C94-D71E-7A90-ACC325A053D8}"/>
          </ac:spMkLst>
        </pc:spChg>
        <pc:spChg chg="mod">
          <ac:chgData name="Dileep Sathyan" userId="S::w0826453@myscc.ca::6fc70eda-072c-4ac7-85fe-dab4583d97f8" providerId="AD" clId="Web-{F1284FB9-D57E-1573-DEDB-25CC1A8EE071}" dt="2023-03-25T02:27:32.841" v="3031" actId="20577"/>
          <ac:spMkLst>
            <pc:docMk/>
            <pc:sldMk cId="982206887" sldId="282"/>
            <ac:spMk id="6" creationId="{7CC6C05C-E79B-DE85-3B94-9A7C93AFA7E4}"/>
          </ac:spMkLst>
        </pc:spChg>
        <pc:picChg chg="add mod">
          <ac:chgData name="Dileep Sathyan" userId="S::w0826453@myscc.ca::6fc70eda-072c-4ac7-85fe-dab4583d97f8" providerId="AD" clId="Web-{F1284FB9-D57E-1573-DEDB-25CC1A8EE071}" dt="2023-03-25T02:27:19.622" v="3020" actId="14100"/>
          <ac:picMkLst>
            <pc:docMk/>
            <pc:sldMk cId="982206887" sldId="282"/>
            <ac:picMk id="3" creationId="{5F492F7C-E146-AA16-84EC-60B5E5D6C093}"/>
          </ac:picMkLst>
        </pc:picChg>
      </pc:sldChg>
      <pc:sldChg chg="modSp">
        <pc:chgData name="Dileep Sathyan" userId="S::w0826453@myscc.ca::6fc70eda-072c-4ac7-85fe-dab4583d97f8" providerId="AD" clId="Web-{F1284FB9-D57E-1573-DEDB-25CC1A8EE071}" dt="2023-03-25T02:05:26.733" v="2387" actId="20577"/>
        <pc:sldMkLst>
          <pc:docMk/>
          <pc:sldMk cId="1972725685" sldId="285"/>
        </pc:sldMkLst>
        <pc:spChg chg="mod">
          <ac:chgData name="Dileep Sathyan" userId="S::w0826453@myscc.ca::6fc70eda-072c-4ac7-85fe-dab4583d97f8" providerId="AD" clId="Web-{F1284FB9-D57E-1573-DEDB-25CC1A8EE071}" dt="2023-03-25T02:05:26.733" v="2387" actId="20577"/>
          <ac:spMkLst>
            <pc:docMk/>
            <pc:sldMk cId="1972725685" sldId="285"/>
            <ac:spMk id="2" creationId="{7D1AA715-84D2-B6E0-AFF9-C3E7988D6226}"/>
          </ac:spMkLst>
        </pc:spChg>
      </pc:sldChg>
      <pc:sldChg chg="modSp">
        <pc:chgData name="Dileep Sathyan" userId="S::w0826453@myscc.ca::6fc70eda-072c-4ac7-85fe-dab4583d97f8" providerId="AD" clId="Web-{F1284FB9-D57E-1573-DEDB-25CC1A8EE071}" dt="2023-03-25T01:53:18.772" v="1862" actId="20577"/>
        <pc:sldMkLst>
          <pc:docMk/>
          <pc:sldMk cId="611181941" sldId="286"/>
        </pc:sldMkLst>
        <pc:spChg chg="mod">
          <ac:chgData name="Dileep Sathyan" userId="S::w0826453@myscc.ca::6fc70eda-072c-4ac7-85fe-dab4583d97f8" providerId="AD" clId="Web-{F1284FB9-D57E-1573-DEDB-25CC1A8EE071}" dt="2023-03-25T01:53:18.772" v="1862" actId="20577"/>
          <ac:spMkLst>
            <pc:docMk/>
            <pc:sldMk cId="611181941" sldId="286"/>
            <ac:spMk id="2" creationId="{30BF6084-0C94-D71E-7A90-ACC325A053D8}"/>
          </ac:spMkLst>
        </pc:spChg>
      </pc:sldChg>
      <pc:sldChg chg="del">
        <pc:chgData name="Dileep Sathyan" userId="S::w0826453@myscc.ca::6fc70eda-072c-4ac7-85fe-dab4583d97f8" providerId="AD" clId="Web-{F1284FB9-D57E-1573-DEDB-25CC1A8EE071}" dt="2023-03-25T02:05:54.514" v="2389"/>
        <pc:sldMkLst>
          <pc:docMk/>
          <pc:sldMk cId="1276953823" sldId="288"/>
        </pc:sldMkLst>
      </pc:sldChg>
      <pc:sldChg chg="modSp">
        <pc:chgData name="Dileep Sathyan" userId="S::w0826453@myscc.ca::6fc70eda-072c-4ac7-85fe-dab4583d97f8" providerId="AD" clId="Web-{F1284FB9-D57E-1573-DEDB-25CC1A8EE071}" dt="2023-03-25T02:23:42.135" v="3016" actId="20577"/>
        <pc:sldMkLst>
          <pc:docMk/>
          <pc:sldMk cId="1471891115" sldId="289"/>
        </pc:sldMkLst>
        <pc:spChg chg="mod">
          <ac:chgData name="Dileep Sathyan" userId="S::w0826453@myscc.ca::6fc70eda-072c-4ac7-85fe-dab4583d97f8" providerId="AD" clId="Web-{F1284FB9-D57E-1573-DEDB-25CC1A8EE071}" dt="2023-03-25T02:23:42.135" v="3016" actId="20577"/>
          <ac:spMkLst>
            <pc:docMk/>
            <pc:sldMk cId="1471891115" sldId="289"/>
            <ac:spMk id="5" creationId="{026B2427-AE22-F846-C495-F75A5FD1C85A}"/>
          </ac:spMkLst>
        </pc:spChg>
      </pc:sldChg>
    </pc:docChg>
  </pc:docChgLst>
  <pc:docChgLst>
    <pc:chgData name="Srilakshmi Gummadidala" userId="S::w0803509@myscc.ca::4a3f83bf-1572-4087-a4dc-308969492e50" providerId="AD" clId="Web-{310841C9-A8A7-DEE2-85E8-84D66FAC9A31}"/>
    <pc:docChg chg="modSld">
      <pc:chgData name="Srilakshmi Gummadidala" userId="S::w0803509@myscc.ca::4a3f83bf-1572-4087-a4dc-308969492e50" providerId="AD" clId="Web-{310841C9-A8A7-DEE2-85E8-84D66FAC9A31}" dt="2023-03-25T02:59:16.349" v="995" actId="20577"/>
      <pc:docMkLst>
        <pc:docMk/>
      </pc:docMkLst>
      <pc:sldChg chg="modSp">
        <pc:chgData name="Srilakshmi Gummadidala" userId="S::w0803509@myscc.ca::4a3f83bf-1572-4087-a4dc-308969492e50" providerId="AD" clId="Web-{310841C9-A8A7-DEE2-85E8-84D66FAC9A31}" dt="2023-03-25T02:29:29.177" v="802" actId="20577"/>
        <pc:sldMkLst>
          <pc:docMk/>
          <pc:sldMk cId="3385861457" sldId="266"/>
        </pc:sldMkLst>
        <pc:spChg chg="mod">
          <ac:chgData name="Srilakshmi Gummadidala" userId="S::w0803509@myscc.ca::4a3f83bf-1572-4087-a4dc-308969492e50" providerId="AD" clId="Web-{310841C9-A8A7-DEE2-85E8-84D66FAC9A31}" dt="2023-03-25T02:29:29.177" v="802" actId="20577"/>
          <ac:spMkLst>
            <pc:docMk/>
            <pc:sldMk cId="3385861457" sldId="266"/>
            <ac:spMk id="3" creationId="{46A68D90-208F-6092-1FE2-5D4DF64EC281}"/>
          </ac:spMkLst>
        </pc:spChg>
        <pc:spChg chg="mod">
          <ac:chgData name="Srilakshmi Gummadidala" userId="S::w0803509@myscc.ca::4a3f83bf-1572-4087-a4dc-308969492e50" providerId="AD" clId="Web-{310841C9-A8A7-DEE2-85E8-84D66FAC9A31}" dt="2023-03-25T02:11:39.665" v="562" actId="14100"/>
          <ac:spMkLst>
            <pc:docMk/>
            <pc:sldMk cId="3385861457" sldId="266"/>
            <ac:spMk id="5" creationId="{3285B288-E679-AF77-B2B6-517BE5B54EB2}"/>
          </ac:spMkLst>
        </pc:spChg>
        <pc:picChg chg="mod">
          <ac:chgData name="Srilakshmi Gummadidala" userId="S::w0803509@myscc.ca::4a3f83bf-1572-4087-a4dc-308969492e50" providerId="AD" clId="Web-{310841C9-A8A7-DEE2-85E8-84D66FAC9A31}" dt="2023-03-25T02:11:09.337" v="556" actId="1076"/>
          <ac:picMkLst>
            <pc:docMk/>
            <pc:sldMk cId="3385861457" sldId="266"/>
            <ac:picMk id="6148" creationId="{6BF7DB43-4D2D-2919-DF88-A043ABB6B3EC}"/>
          </ac:picMkLst>
        </pc:picChg>
      </pc:sldChg>
      <pc:sldChg chg="modSp">
        <pc:chgData name="Srilakshmi Gummadidala" userId="S::w0803509@myscc.ca::4a3f83bf-1572-4087-a4dc-308969492e50" providerId="AD" clId="Web-{310841C9-A8A7-DEE2-85E8-84D66FAC9A31}" dt="2023-03-25T02:53:44.832" v="987" actId="1076"/>
        <pc:sldMkLst>
          <pc:docMk/>
          <pc:sldMk cId="619186756" sldId="268"/>
        </pc:sldMkLst>
        <pc:picChg chg="mod">
          <ac:chgData name="Srilakshmi Gummadidala" userId="S::w0803509@myscc.ca::4a3f83bf-1572-4087-a4dc-308969492e50" providerId="AD" clId="Web-{310841C9-A8A7-DEE2-85E8-84D66FAC9A31}" dt="2023-03-25T02:53:44.832" v="987" actId="1076"/>
          <ac:picMkLst>
            <pc:docMk/>
            <pc:sldMk cId="619186756" sldId="268"/>
            <ac:picMk id="13" creationId="{8F0B9A56-DDA6-CDEA-5208-14AA532DCCE1}"/>
          </ac:picMkLst>
        </pc:picChg>
      </pc:sldChg>
      <pc:sldChg chg="modSp">
        <pc:chgData name="Srilakshmi Gummadidala" userId="S::w0803509@myscc.ca::4a3f83bf-1572-4087-a4dc-308969492e50" providerId="AD" clId="Web-{310841C9-A8A7-DEE2-85E8-84D66FAC9A31}" dt="2023-03-25T02:19:46.749" v="662" actId="20577"/>
        <pc:sldMkLst>
          <pc:docMk/>
          <pc:sldMk cId="2225851658" sldId="279"/>
        </pc:sldMkLst>
        <pc:spChg chg="mod">
          <ac:chgData name="Srilakshmi Gummadidala" userId="S::w0803509@myscc.ca::4a3f83bf-1572-4087-a4dc-308969492e50" providerId="AD" clId="Web-{310841C9-A8A7-DEE2-85E8-84D66FAC9A31}" dt="2023-03-25T01:48:47.778" v="81" actId="20577"/>
          <ac:spMkLst>
            <pc:docMk/>
            <pc:sldMk cId="2225851658" sldId="279"/>
            <ac:spMk id="7" creationId="{61E448D7-DCA3-249E-BB2F-F5A8E08DCB20}"/>
          </ac:spMkLst>
        </pc:spChg>
        <pc:spChg chg="mod">
          <ac:chgData name="Srilakshmi Gummadidala" userId="S::w0803509@myscc.ca::4a3f83bf-1572-4087-a4dc-308969492e50" providerId="AD" clId="Web-{310841C9-A8A7-DEE2-85E8-84D66FAC9A31}" dt="2023-03-25T02:19:46.749" v="662" actId="20577"/>
          <ac:spMkLst>
            <pc:docMk/>
            <pc:sldMk cId="2225851658" sldId="279"/>
            <ac:spMk id="8" creationId="{EA0EF316-E5B3-BAC5-02D0-52A6D57A908C}"/>
          </ac:spMkLst>
        </pc:spChg>
        <pc:picChg chg="mod">
          <ac:chgData name="Srilakshmi Gummadidala" userId="S::w0803509@myscc.ca::4a3f83bf-1572-4087-a4dc-308969492e50" providerId="AD" clId="Web-{310841C9-A8A7-DEE2-85E8-84D66FAC9A31}" dt="2023-03-25T01:42:16.746" v="1" actId="1076"/>
          <ac:picMkLst>
            <pc:docMk/>
            <pc:sldMk cId="2225851658" sldId="279"/>
            <ac:picMk id="3" creationId="{0C66DF5D-0147-D2D2-FDDE-1381785F7EAC}"/>
          </ac:picMkLst>
        </pc:picChg>
        <pc:picChg chg="mod">
          <ac:chgData name="Srilakshmi Gummadidala" userId="S::w0803509@myscc.ca::4a3f83bf-1572-4087-a4dc-308969492e50" providerId="AD" clId="Web-{310841C9-A8A7-DEE2-85E8-84D66FAC9A31}" dt="2023-03-25T01:58:37.701" v="237" actId="1076"/>
          <ac:picMkLst>
            <pc:docMk/>
            <pc:sldMk cId="2225851658" sldId="279"/>
            <ac:picMk id="4098" creationId="{0618A522-18D6-2C23-8008-5A8782789205}"/>
          </ac:picMkLst>
        </pc:picChg>
      </pc:sldChg>
      <pc:sldChg chg="modSp">
        <pc:chgData name="Srilakshmi Gummadidala" userId="S::w0803509@myscc.ca::4a3f83bf-1572-4087-a4dc-308969492e50" providerId="AD" clId="Web-{310841C9-A8A7-DEE2-85E8-84D66FAC9A31}" dt="2023-03-25T02:22:32.296" v="670" actId="20577"/>
        <pc:sldMkLst>
          <pc:docMk/>
          <pc:sldMk cId="3915691528" sldId="283"/>
        </pc:sldMkLst>
        <pc:spChg chg="mod">
          <ac:chgData name="Srilakshmi Gummadidala" userId="S::w0803509@myscc.ca::4a3f83bf-1572-4087-a4dc-308969492e50" providerId="AD" clId="Web-{310841C9-A8A7-DEE2-85E8-84D66FAC9A31}" dt="2023-03-25T02:22:32.296" v="670" actId="20577"/>
          <ac:spMkLst>
            <pc:docMk/>
            <pc:sldMk cId="3915691528" sldId="283"/>
            <ac:spMk id="2" creationId="{7D1AA715-84D2-B6E0-AFF9-C3E7988D6226}"/>
          </ac:spMkLst>
        </pc:spChg>
      </pc:sldChg>
      <pc:sldChg chg="modSp">
        <pc:chgData name="Srilakshmi Gummadidala" userId="S::w0803509@myscc.ca::4a3f83bf-1572-4087-a4dc-308969492e50" providerId="AD" clId="Web-{310841C9-A8A7-DEE2-85E8-84D66FAC9A31}" dt="2023-03-25T02:50:46.223" v="986" actId="20577"/>
        <pc:sldMkLst>
          <pc:docMk/>
          <pc:sldMk cId="1972725685" sldId="285"/>
        </pc:sldMkLst>
        <pc:spChg chg="mod">
          <ac:chgData name="Srilakshmi Gummadidala" userId="S::w0803509@myscc.ca::4a3f83bf-1572-4087-a4dc-308969492e50" providerId="AD" clId="Web-{310841C9-A8A7-DEE2-85E8-84D66FAC9A31}" dt="2023-03-25T02:50:46.223" v="986" actId="20577"/>
          <ac:spMkLst>
            <pc:docMk/>
            <pc:sldMk cId="1972725685" sldId="285"/>
            <ac:spMk id="2" creationId="{7D1AA715-84D2-B6E0-AFF9-C3E7988D6226}"/>
          </ac:spMkLst>
        </pc:spChg>
      </pc:sldChg>
      <pc:sldChg chg="modSp">
        <pc:chgData name="Srilakshmi Gummadidala" userId="S::w0803509@myscc.ca::4a3f83bf-1572-4087-a4dc-308969492e50" providerId="AD" clId="Web-{310841C9-A8A7-DEE2-85E8-84D66FAC9A31}" dt="2023-03-25T02:54:32.989" v="988" actId="14100"/>
        <pc:sldMkLst>
          <pc:docMk/>
          <pc:sldMk cId="1471891115" sldId="289"/>
        </pc:sldMkLst>
        <pc:spChg chg="mod">
          <ac:chgData name="Srilakshmi Gummadidala" userId="S::w0803509@myscc.ca::4a3f83bf-1572-4087-a4dc-308969492e50" providerId="AD" clId="Web-{310841C9-A8A7-DEE2-85E8-84D66FAC9A31}" dt="2023-03-25T02:54:32.989" v="988" actId="14100"/>
          <ac:spMkLst>
            <pc:docMk/>
            <pc:sldMk cId="1471891115" sldId="289"/>
            <ac:spMk id="2" creationId="{536AB643-1458-D6A5-054A-8061F39D1EC6}"/>
          </ac:spMkLst>
        </pc:spChg>
      </pc:sldChg>
      <pc:sldChg chg="modSp">
        <pc:chgData name="Srilakshmi Gummadidala" userId="S::w0803509@myscc.ca::4a3f83bf-1572-4087-a4dc-308969492e50" providerId="AD" clId="Web-{310841C9-A8A7-DEE2-85E8-84D66FAC9A31}" dt="2023-03-25T02:59:16.349" v="995" actId="20577"/>
        <pc:sldMkLst>
          <pc:docMk/>
          <pc:sldMk cId="3060544844" sldId="291"/>
        </pc:sldMkLst>
        <pc:spChg chg="mod">
          <ac:chgData name="Srilakshmi Gummadidala" userId="S::w0803509@myscc.ca::4a3f83bf-1572-4087-a4dc-308969492e50" providerId="AD" clId="Web-{310841C9-A8A7-DEE2-85E8-84D66FAC9A31}" dt="2023-03-25T02:59:16.349" v="995" actId="20577"/>
          <ac:spMkLst>
            <pc:docMk/>
            <pc:sldMk cId="3060544844" sldId="291"/>
            <ac:spMk id="3" creationId="{46A68D90-208F-6092-1FE2-5D4DF64EC281}"/>
          </ac:spMkLst>
        </pc:spChg>
        <pc:spChg chg="mod">
          <ac:chgData name="Srilakshmi Gummadidala" userId="S::w0803509@myscc.ca::4a3f83bf-1572-4087-a4dc-308969492e50" providerId="AD" clId="Web-{310841C9-A8A7-DEE2-85E8-84D66FAC9A31}" dt="2023-03-25T02:42:41.846" v="807" actId="20577"/>
          <ac:spMkLst>
            <pc:docMk/>
            <pc:sldMk cId="3060544844" sldId="291"/>
            <ac:spMk id="5" creationId="{3285B288-E679-AF77-B2B6-517BE5B54EB2}"/>
          </ac:spMkLst>
        </pc:spChg>
        <pc:picChg chg="mod">
          <ac:chgData name="Srilakshmi Gummadidala" userId="S::w0803509@myscc.ca::4a3f83bf-1572-4087-a4dc-308969492e50" providerId="AD" clId="Web-{310841C9-A8A7-DEE2-85E8-84D66FAC9A31}" dt="2023-03-25T02:44:50.269" v="808" actId="1076"/>
          <ac:picMkLst>
            <pc:docMk/>
            <pc:sldMk cId="3060544844" sldId="291"/>
            <ac:picMk id="4" creationId="{DCED2895-5B20-EDCC-04CD-38CD59AC66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4D48-703B-0958-6463-29DE6685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BFC1-EFB4-F859-16C5-CD754BDA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D36D-35F4-F1FA-5F50-9826D3EB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4AC2-08F1-38D4-6AA4-5488F93C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70AB-A681-4B55-11BB-111F1811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5FAB-AC1A-18A7-5441-4BFCAED0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7D2D3-7F78-9C2A-0725-D9D2F870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7AFC-D102-D9BA-99C9-8C89431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6872-1633-1508-8838-075FD1D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4494-91BA-D4E8-908E-3C78D191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692AD-9C65-5479-1C19-523B2A8A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DCE61-A727-2339-3582-5D3DE203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8FAF-7746-FA26-C355-DF9B3E60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F906-4470-70E9-9EF0-C96BCD8E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EE05-859B-E708-3801-3DE3FB6E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858B-EEB4-9BEF-5CC9-971B4381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9212-EA72-5610-4496-14A89868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AD9C-B026-0D11-D998-0F943B66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CD80-46C6-39A1-3947-5C56A015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B504-B7EC-281B-CCAA-71A2ACE2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8C1-708E-B823-F961-DBDB8095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CE27-3A9B-7089-068B-0109AAAF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713D-D3BD-604A-2B37-5D7770D5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0DBE-5FE8-B137-5079-E90714C7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3501F-3D59-6FEA-4B9D-DA03B38B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1C8D-0079-BF8A-2340-C76A591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7142-EB4B-6FB9-BFB5-B547617FF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A2C8-DF7D-7A8C-A2FF-F22ED9310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D889-B479-79E0-33B2-9760BE27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258C-508B-273A-0474-83B15077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4586-8FA8-1521-3C4F-3AEACEA3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8-FDA4-9B2B-05F2-DA81C03A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6B966-60B4-AE73-B185-878984F4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F9812-A885-B91C-EEE6-7C5C2C20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7558C-8B1E-C475-F0AB-DD8356814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C4CDD-07B6-6B90-FA0E-A04E618B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C8E28-08E4-16D8-683C-32A30B2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8491B-5ABE-EF30-8A07-D94CF792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9C910-5359-973B-4800-829FC1BA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4272-FFCD-9541-950A-C29949CD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340F1-2718-FBC7-73D9-E12A1328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68582-CE01-1E82-B4AB-D275521F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9A52F-F7DC-4D42-240B-73AA7129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F5612-C601-BE2F-86AD-7AAA14EB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33BA-7D28-F4CB-2A57-35D72519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29289-1B88-9BB2-DCA2-EE6048B2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4143-B2E0-09C0-CB62-040F1204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89EA-4DD4-AF6C-74EE-7A067205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74EEA-FD3F-3A41-B0B1-5C200C8CD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781A5-C9CB-512A-2257-4DED5C1E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4DAD-4470-9226-871F-E35CD9E4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F0380-470B-7D16-2619-E2DFED84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551B-3237-DF42-B8AF-28D53C1C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93B3C-AE6D-3800-2007-4B65250DF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CD4EA-3452-7F6F-C31E-EC379AB2E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178E-BCE3-8919-4733-291ABB1B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33BC-4668-0BC9-A9D1-A5D0494C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AFC9-0882-CB2F-AE57-28F1BB8F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BF04D-DD0C-1CC9-693D-1DF1AA5C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C2F7-DF23-984E-5B3D-D03D9FDA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F288-8D70-9746-1206-26FAC0C01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D7BE-AF13-41EB-A808-5EAA32C3C15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A9BB-9C27-9CDA-7398-FBF6E7E1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E825-444D-1AE1-EB19-6DBC6298E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342D-9484-4DB4-94C8-5C0BE831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credit/credit-cards-weathered-woo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creditcardguide.com/a-beginner-tutorial-to-the-us-credit-card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creditcardguide.com/a-beginner-tutorial-to-the-us-credit-card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credit/credit-cards-weathered-woo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creditcardguide.com/a-beginner-tutorial-to-the-us-credit-card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credit/credit-cards-weathered-woo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creditcardguide.com/a-beginner-tutorial-to-the-us-credit-card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chive.ics.uci.edu/ml/datasets/default+of+credit+card+clients" TargetMode="External"/><Relationship Id="rId5" Type="http://schemas.openxmlformats.org/officeDocument/2006/relationships/hyperlink" Target="https://archive.ics.uci.edu/ml/machine-learning-databases/00350/" TargetMode="Externa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credit/credit-cards-weathered-woo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p.diagrams.net/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creativecommons.org/licenses/by-nd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C66DF5D-0147-D2D2-FDDE-1381785F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066" b="3664"/>
          <a:stretch/>
        </p:blipFill>
        <p:spPr>
          <a:xfrm>
            <a:off x="-1" y="10"/>
            <a:ext cx="12192001" cy="6857990"/>
          </a:xfrm>
          <a:custGeom>
            <a:avLst/>
            <a:gdLst/>
            <a:ahLst/>
            <a:cxnLst/>
            <a:rect l="l" t="t" r="r" b="b"/>
            <a:pathLst>
              <a:path w="12192001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3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1800226"/>
                </a:lnTo>
                <a:lnTo>
                  <a:pt x="12192001" y="1800226"/>
                </a:lnTo>
                <a:lnTo>
                  <a:pt x="12192001" y="6858000"/>
                </a:lnTo>
                <a:lnTo>
                  <a:pt x="11795125" y="6858000"/>
                </a:lnTo>
                <a:lnTo>
                  <a:pt x="11449051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3" y="1370965"/>
                  <a:pt x="4578845" y="1382227"/>
                  <a:pt x="4589805" y="1401211"/>
                </a:cubicBezTo>
                <a:cubicBezTo>
                  <a:pt x="4589805" y="1401211"/>
                  <a:pt x="4589805" y="1401211"/>
                  <a:pt x="4758965" y="1694203"/>
                </a:cubicBezTo>
                <a:cubicBezTo>
                  <a:pt x="4769558" y="1712554"/>
                  <a:pt x="4769702" y="1736097"/>
                  <a:pt x="4758423" y="1754421"/>
                </a:cubicBezTo>
                <a:cubicBezTo>
                  <a:pt x="4758423" y="1754421"/>
                  <a:pt x="4758423" y="1754421"/>
                  <a:pt x="4590366" y="2047199"/>
                </a:cubicBezTo>
                <a:cubicBezTo>
                  <a:pt x="4580084" y="2065790"/>
                  <a:pt x="4559908" y="2077438"/>
                  <a:pt x="4538666" y="2077046"/>
                </a:cubicBezTo>
                <a:cubicBezTo>
                  <a:pt x="4538666" y="2077046"/>
                  <a:pt x="4538666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9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3" y="725128"/>
                  <a:pt x="4875563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7" y="1313967"/>
                  <a:pt x="4502729" y="1313334"/>
                </a:cubicBezTo>
                <a:cubicBezTo>
                  <a:pt x="4502729" y="1313334"/>
                  <a:pt x="4502729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4983F-B237-8525-1699-6BED3D7FB1B6}"/>
              </a:ext>
            </a:extLst>
          </p:cNvPr>
          <p:cNvSpPr txBox="1"/>
          <p:nvPr/>
        </p:nvSpPr>
        <p:spPr>
          <a:xfrm>
            <a:off x="3635161" y="2215877"/>
            <a:ext cx="3921261" cy="194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40604050005020304" pitchFamily="18" charset="0"/>
                <a:ea typeface="+mj-ea"/>
                <a:cs typeface="+mj-cs"/>
              </a:rPr>
              <a:t>CREDIT CARD PAYMENT DEFAULTERS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9DDA-E0C1-5EF0-979C-67B6E1356212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quoteinspector.com/images/credit/credit-cards-weathered-woo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65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0" name="Rectangle 49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TextBox 7">
            <a:extLst>
              <a:ext uri="{FF2B5EF4-FFF2-40B4-BE49-F238E27FC236}">
                <a16:creationId xmlns:a16="http://schemas.microsoft.com/office/drawing/2014/main" id="{5A7C7473-C3EB-FDB6-93B7-C18B0850BE03}"/>
              </a:ext>
            </a:extLst>
          </p:cNvPr>
          <p:cNvSpPr txBox="1"/>
          <p:nvPr/>
        </p:nvSpPr>
        <p:spPr>
          <a:xfrm>
            <a:off x="8020050" y="2083863"/>
            <a:ext cx="3152776" cy="2454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80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3DEF2-5402-8A41-D6C3-48E0DDFC4D28}"/>
              </a:ext>
            </a:extLst>
          </p:cNvPr>
          <p:cNvSpPr txBox="1"/>
          <p:nvPr/>
        </p:nvSpPr>
        <p:spPr>
          <a:xfrm>
            <a:off x="455253" y="1081225"/>
            <a:ext cx="6293549" cy="690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DEFAULTER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8A542-EA65-8BD9-799C-FA643A210016}"/>
              </a:ext>
            </a:extLst>
          </p:cNvPr>
          <p:cNvSpPr txBox="1"/>
          <p:nvPr/>
        </p:nvSpPr>
        <p:spPr>
          <a:xfrm>
            <a:off x="450561" y="2852594"/>
            <a:ext cx="5759740" cy="2234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  <a:cs typeface="Calibri"/>
              </a:rPr>
              <a:t>The dataset contains 22% of records labeled as DEFAULTERS while the rest as Happy-Paying-Customers.</a:t>
            </a:r>
            <a:endParaRPr lang="en-US">
              <a:latin typeface="Amasis MT Pro Medium" panose="02040604050005020304" pitchFamily="18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  <a:cs typeface="Calibri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  <a:cs typeface="Calibri"/>
              </a:rPr>
              <a:t>The Financial Institution requires measures to identify the defaulters as early as possible to control credit risks.</a:t>
            </a:r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6D68D840-795D-F527-B1F1-268A596EA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65" y="1395903"/>
            <a:ext cx="4305461" cy="4548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7A713-E625-4B58-EB1F-C82CB9C629FF}"/>
              </a:ext>
            </a:extLst>
          </p:cNvPr>
          <p:cNvSpPr txBox="1"/>
          <p:nvPr/>
        </p:nvSpPr>
        <p:spPr>
          <a:xfrm>
            <a:off x="7324724" y="5934670"/>
            <a:ext cx="4505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masis MT Pro" panose="02040504050005020304" pitchFamily="18" charset="0"/>
              </a:rPr>
              <a:t>As per the data description, </a:t>
            </a:r>
          </a:p>
          <a:p>
            <a:r>
              <a:rPr lang="en-US" sz="1400">
                <a:latin typeface="Amasis MT Pro" panose="02040504050005020304" pitchFamily="18" charset="0"/>
              </a:rPr>
              <a:t>	flag 1 represents ‘Defaulter’ and </a:t>
            </a:r>
          </a:p>
          <a:p>
            <a:r>
              <a:rPr lang="en-US" sz="1400">
                <a:latin typeface="Amasis MT Pro" panose="02040504050005020304" pitchFamily="18" charset="0"/>
              </a:rPr>
              <a:t>	flag 0 represents ‘Happy-Paying-Customer’</a:t>
            </a:r>
          </a:p>
        </p:txBody>
      </p:sp>
    </p:spTree>
    <p:extLst>
      <p:ext uri="{BB962C8B-B14F-4D97-AF65-F5344CB8AC3E}">
        <p14:creationId xmlns:p14="http://schemas.microsoft.com/office/powerpoint/2010/main" val="61118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4" name="Rectangle 50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7C8C6-A994-E84D-5382-BD91100694EA}"/>
              </a:ext>
            </a:extLst>
          </p:cNvPr>
          <p:cNvSpPr txBox="1"/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Amasis MT Pro Medium" panose="02040604050005020304" pitchFamily="18" charset="0"/>
                <a:ea typeface="+mj-ea"/>
                <a:cs typeface="+mj-cs"/>
              </a:rPr>
              <a:t>AGE DISTRIBUTION</a:t>
            </a:r>
            <a:endParaRPr lang="en-US" sz="3200" kern="1200">
              <a:solidFill>
                <a:schemeClr val="tx1"/>
              </a:solidFill>
              <a:latin typeface="Amasis MT Pro Medium" panose="02040604050005020304" pitchFamily="18" charset="0"/>
              <a:ea typeface="+mj-ea"/>
              <a:cs typeface="+mj-cs"/>
            </a:endParaRPr>
          </a:p>
        </p:txBody>
      </p:sp>
      <p:sp>
        <p:nvSpPr>
          <p:cNvPr id="52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8A542-EA65-8BD9-799C-FA643A210016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</a:rPr>
              <a:t>Most of the credit card users are in their early-twenties to late-forties.</a:t>
            </a:r>
            <a:endParaRPr lang="en-US">
              <a:latin typeface="Amasis MT Pro Medium" panose="02040604050005020304" pitchFamily="18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  <a:cs typeface="Calibri"/>
              </a:rPr>
              <a:t>The average age of the users is currently 30 years.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B2DC73E-7605-FF6D-6C32-F5547137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7" y="1484297"/>
            <a:ext cx="6544847" cy="39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5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9" name="Rectangle 53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0E443B-9C72-1184-D5BF-B4F0CF78DF01}"/>
              </a:ext>
            </a:extLst>
          </p:cNvPr>
          <p:cNvSpPr txBox="1"/>
          <p:nvPr/>
        </p:nvSpPr>
        <p:spPr>
          <a:xfrm>
            <a:off x="6634182" y="1678639"/>
            <a:ext cx="5110648" cy="718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GENDER DISTRIBUTION</a:t>
            </a:r>
          </a:p>
        </p:txBody>
      </p:sp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8F0B9A56-DDA6-CDEA-5208-14AA532DC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" r="2" b="2"/>
          <a:stretch/>
        </p:blipFill>
        <p:spPr>
          <a:xfrm>
            <a:off x="-52897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541" name="Group 54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DAF24A-4B25-5F2A-FDF0-BD0E5B6FAD00}"/>
              </a:ext>
            </a:extLst>
          </p:cNvPr>
          <p:cNvSpPr txBox="1"/>
          <p:nvPr/>
        </p:nvSpPr>
        <p:spPr>
          <a:xfrm>
            <a:off x="6697111" y="2534248"/>
            <a:ext cx="4687907" cy="268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</a:rPr>
              <a:t>The dataset under analysis has a 3:2 Female to M</a:t>
            </a: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  <a:ea typeface="+mn-lt"/>
                <a:cs typeface="+mn-lt"/>
              </a:rPr>
              <a:t>ale</a:t>
            </a: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</a:rPr>
              <a:t> client ratio.</a:t>
            </a:r>
            <a:endParaRPr lang="en-US">
              <a:solidFill>
                <a:schemeClr val="bg1">
                  <a:alpha val="80000"/>
                </a:schemeClr>
              </a:solidFill>
              <a:latin typeface="Amasis MT Pro Medium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918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8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AB643-1458-D6A5-054A-8061F39D1EC6}"/>
              </a:ext>
            </a:extLst>
          </p:cNvPr>
          <p:cNvSpPr txBox="1"/>
          <p:nvPr/>
        </p:nvSpPr>
        <p:spPr>
          <a:xfrm>
            <a:off x="381000" y="240691"/>
            <a:ext cx="8395758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CREDIT LENDER COUNT BY EDUCATIONAL BACKGROUND</a:t>
            </a:r>
          </a:p>
        </p:txBody>
      </p:sp>
      <p:cxnSp>
        <p:nvCxnSpPr>
          <p:cNvPr id="130" name="Straight Connector 8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6B2427-AE22-F846-C495-F75A5FD1C85A}"/>
              </a:ext>
            </a:extLst>
          </p:cNvPr>
          <p:cNvSpPr txBox="1"/>
          <p:nvPr/>
        </p:nvSpPr>
        <p:spPr>
          <a:xfrm>
            <a:off x="380318" y="2196607"/>
            <a:ext cx="5320289" cy="3661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The institution seemingly considers the Educational Background as one of the major parameters for issuing a credit card.</a:t>
            </a:r>
            <a:endParaRPr lang="en-US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  <a:latin typeface="Amasis MT Pro Medium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The count of credit card users are directly proportional to the Educational qualification that they have.</a:t>
            </a:r>
          </a:p>
        </p:txBody>
      </p:sp>
      <p:cxnSp>
        <p:nvCxnSpPr>
          <p:cNvPr id="131" name="Straight Connector 8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BDF7D19B-0F98-0A50-75CD-43974C28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5515" y="1707511"/>
            <a:ext cx="5992284" cy="39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9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4" name="Rectangle 50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7C8C6-A994-E84D-5382-BD91100694EA}"/>
              </a:ext>
            </a:extLst>
          </p:cNvPr>
          <p:cNvSpPr txBox="1"/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USER CREDIT LIMIT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3416242-B47A-315A-2CFE-AA4C38C4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521" y="1560576"/>
            <a:ext cx="6415074" cy="421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8A542-EA65-8BD9-799C-FA643A210016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</a:rPr>
              <a:t>Credit limits issued by the Institution to its users are Normally distributed with a right skew.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</a:rPr>
              <a:t>Majority of the users are given  a credit limit of less than NT$ 250,000 (New Taiwan Dollar)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</a:endParaRPr>
          </a:p>
        </p:txBody>
      </p:sp>
      <p:sp>
        <p:nvSpPr>
          <p:cNvPr id="488" name="TextBox 7">
            <a:extLst>
              <a:ext uri="{FF2B5EF4-FFF2-40B4-BE49-F238E27FC236}">
                <a16:creationId xmlns:a16="http://schemas.microsoft.com/office/drawing/2014/main" id="{5A7C7473-C3EB-FDB6-93B7-C18B0850BE03}"/>
              </a:ext>
            </a:extLst>
          </p:cNvPr>
          <p:cNvSpPr txBox="1"/>
          <p:nvPr/>
        </p:nvSpPr>
        <p:spPr>
          <a:xfrm>
            <a:off x="8020050" y="2083863"/>
            <a:ext cx="3152776" cy="2454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8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Rectangle 50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6C05C-E79B-DE85-3B94-9A7C93AFA7E4}"/>
              </a:ext>
            </a:extLst>
          </p:cNvPr>
          <p:cNvSpPr txBox="1"/>
          <p:nvPr/>
        </p:nvSpPr>
        <p:spPr>
          <a:xfrm>
            <a:off x="838200" y="448721"/>
            <a:ext cx="5441448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DISTRIBUTION OF MARITAL STATUS</a:t>
            </a:r>
            <a:endParaRPr lang="en-US">
              <a:solidFill>
                <a:schemeClr val="bg1"/>
              </a:solidFill>
              <a:latin typeface="Amasis MT Pro Medium"/>
              <a:ea typeface="+mj-ea"/>
              <a:cs typeface="+mj-cs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BF6084-0C94-D71E-7A90-ACC325A053D8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53% of the users in the dataset are Single, followed by 46% Married users.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A very few proportions of users belong to Others and Unspecified groups</a:t>
            </a:r>
          </a:p>
        </p:txBody>
      </p: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D749E85-927A-CD43-41D3-11A1D62F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78" y="1530176"/>
            <a:ext cx="5666547" cy="4405741"/>
          </a:xfrm>
          <a:prstGeom prst="rect">
            <a:avLst/>
          </a:prstGeom>
        </p:spPr>
      </p:pic>
      <p:sp>
        <p:nvSpPr>
          <p:cNvPr id="488" name="TextBox 7">
            <a:extLst>
              <a:ext uri="{FF2B5EF4-FFF2-40B4-BE49-F238E27FC236}">
                <a16:creationId xmlns:a16="http://schemas.microsoft.com/office/drawing/2014/main" id="{5A7C7473-C3EB-FDB6-93B7-C18B0850BE03}"/>
              </a:ext>
            </a:extLst>
          </p:cNvPr>
          <p:cNvSpPr txBox="1"/>
          <p:nvPr/>
        </p:nvSpPr>
        <p:spPr>
          <a:xfrm>
            <a:off x="8020050" y="2083863"/>
            <a:ext cx="3152776" cy="2454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8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4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5B288-E679-AF77-B2B6-517BE5B54EB2}"/>
              </a:ext>
            </a:extLst>
          </p:cNvPr>
          <p:cNvSpPr txBox="1"/>
          <p:nvPr/>
        </p:nvSpPr>
        <p:spPr>
          <a:xfrm>
            <a:off x="640832" y="639520"/>
            <a:ext cx="3993078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Amasis MT Pro Medium"/>
                <a:ea typeface="+mj-ea"/>
                <a:cs typeface="+mj-cs"/>
              </a:rPr>
              <a:t>BILL </a:t>
            </a:r>
            <a:r>
              <a:rPr lang="en-US" sz="3200" kern="1200">
                <a:latin typeface="Amasis MT Pro Medium"/>
                <a:ea typeface="+mj-ea"/>
                <a:cs typeface="+mj-cs"/>
              </a:rPr>
              <a:t>STATEMENT</a:t>
            </a:r>
            <a:r>
              <a:rPr lang="en-US" sz="3200">
                <a:latin typeface="Amasis MT Pro Medium"/>
                <a:ea typeface="+mj-ea"/>
                <a:cs typeface="+mj-cs"/>
              </a:rPr>
              <a:t> AMOUNTS</a:t>
            </a:r>
            <a:endParaRPr lang="en-US" sz="3200" kern="1200">
              <a:latin typeface="Amasis MT Pro Medium"/>
              <a:ea typeface="+mj-ea"/>
              <a:cs typeface="+mj-cs"/>
            </a:endParaRPr>
          </a:p>
        </p:txBody>
      </p:sp>
      <p:sp>
        <p:nvSpPr>
          <p:cNvPr id="106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AA715-84D2-B6E0-AFF9-C3E7988D6226}"/>
              </a:ext>
            </a:extLst>
          </p:cNvPr>
          <p:cNvSpPr txBox="1"/>
          <p:nvPr/>
        </p:nvSpPr>
        <p:spPr>
          <a:xfrm>
            <a:off x="645047" y="2807208"/>
            <a:ext cx="4148666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masis MT Pro Medium"/>
              </a:rPr>
              <a:t>On an average, the Financial Institution raises Bill Statements which amounts to NT$ 40k to 50k to their users in a month.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Amasis MT Pro Medium"/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masis MT Pro Medium"/>
              </a:rPr>
              <a:t>The statement amount grow over the months either because of the usage or the accumulation of credit due to repayment default.</a:t>
            </a:r>
            <a:endParaRPr lang="en-US">
              <a:latin typeface="Amasis MT Pro Medium"/>
              <a:cs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F4677-422A-EE8B-4A45-767BDD7E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831" y="1573625"/>
            <a:ext cx="7332185" cy="409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2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5B288-E679-AF77-B2B6-517BE5B54EB2}"/>
              </a:ext>
            </a:extLst>
          </p:cNvPr>
          <p:cNvSpPr txBox="1"/>
          <p:nvPr/>
        </p:nvSpPr>
        <p:spPr>
          <a:xfrm>
            <a:off x="534389" y="796583"/>
            <a:ext cx="6872595" cy="9805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CREDIT LENDER COUNT</a:t>
            </a:r>
            <a:r>
              <a:rPr lang="en-US" sz="3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 </a:t>
            </a:r>
            <a:r>
              <a:rPr lang="en-US" sz="3200" kern="1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BY </a:t>
            </a:r>
            <a:r>
              <a:rPr lang="en-US" sz="3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EDUCATIONAL QUALIFICATIONS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AA715-84D2-B6E0-AFF9-C3E7988D6226}"/>
              </a:ext>
            </a:extLst>
          </p:cNvPr>
          <p:cNvSpPr txBox="1"/>
          <p:nvPr/>
        </p:nvSpPr>
        <p:spPr>
          <a:xfrm>
            <a:off x="536821" y="2717217"/>
            <a:ext cx="4626552" cy="3955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</a:rPr>
              <a:t>The median credit limit varies with the Educational Qualification of users.</a:t>
            </a:r>
            <a:endParaRPr lang="en-US">
              <a:solidFill>
                <a:schemeClr val="bg1">
                  <a:alpha val="80000"/>
                </a:schemeClr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  <a:latin typeface="Amasis MT Pro Medium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</a:rPr>
              <a:t>Although there are more University graduates who own a credit card, the users with Graduate School qualifications seem to have a better Median score.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  <a:latin typeface="Amasis MT Pro Medium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</a:rPr>
              <a:t>Category wise outliers are visible in the figure, except for "Unknown0".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F4E655-6386-5E93-78E8-3A084FAD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95" y="2077988"/>
            <a:ext cx="6078991" cy="404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9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5" name="Rectangle 6198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6" name="Rectangle 6200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04165A3-C78F-47A6-AB23-85B40E53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3" y="1934398"/>
            <a:ext cx="6078991" cy="404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A3AD7A-2DF7-9751-9F11-51B4A712C50A}"/>
              </a:ext>
            </a:extLst>
          </p:cNvPr>
          <p:cNvSpPr txBox="1"/>
          <p:nvPr/>
        </p:nvSpPr>
        <p:spPr>
          <a:xfrm>
            <a:off x="636708" y="486843"/>
            <a:ext cx="6607909" cy="960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CREDIT LENDER COUNT BY </a:t>
            </a:r>
            <a:r>
              <a:rPr lang="en-US" sz="3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EDUCATIONAL QUALIFICATION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70CE4-0764-92EC-8E01-2F60EC46341E}"/>
              </a:ext>
            </a:extLst>
          </p:cNvPr>
          <p:cNvSpPr txBox="1"/>
          <p:nvPr/>
        </p:nvSpPr>
        <p:spPr>
          <a:xfrm>
            <a:off x="7614129" y="1934398"/>
            <a:ext cx="4478111" cy="3955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</a:rPr>
              <a:t>The median credit limit varies with the Educational Qualification of users.</a:t>
            </a:r>
            <a:endParaRPr lang="en-US">
              <a:solidFill>
                <a:schemeClr val="bg1">
                  <a:alpha val="80000"/>
                </a:schemeClr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  <a:latin typeface="Amasis MT Pro Medium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</a:rPr>
              <a:t>Although there are more University graduates who own a credit card, the users with Graduate School qualifications seem to have a better Median score.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  <a:latin typeface="Amasis MT Pro Medium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/>
              </a:rPr>
              <a:t> Category-wise outliers are visible in the figure, except for "Unknown0".</a:t>
            </a:r>
          </a:p>
        </p:txBody>
      </p:sp>
    </p:spTree>
    <p:extLst>
      <p:ext uri="{BB962C8B-B14F-4D97-AF65-F5344CB8AC3E}">
        <p14:creationId xmlns:p14="http://schemas.microsoft.com/office/powerpoint/2010/main" val="338586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5" name="Rectangle 6198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5B288-E679-AF77-B2B6-517BE5B54EB2}"/>
              </a:ext>
            </a:extLst>
          </p:cNvPr>
          <p:cNvSpPr txBox="1"/>
          <p:nvPr/>
        </p:nvSpPr>
        <p:spPr>
          <a:xfrm>
            <a:off x="288522" y="840646"/>
            <a:ext cx="7549893" cy="790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CREDIT LIMIT BY MARITAL STATUS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BF7DB43-4D2D-2919-DF88-A043ABB6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077" y="1893358"/>
            <a:ext cx="6654838" cy="36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6" name="Rectangle 6200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68D90-208F-6092-1FE2-5D4DF64EC281}"/>
              </a:ext>
            </a:extLst>
          </p:cNvPr>
          <p:cNvSpPr txBox="1"/>
          <p:nvPr/>
        </p:nvSpPr>
        <p:spPr>
          <a:xfrm>
            <a:off x="7794626" y="1805517"/>
            <a:ext cx="3866091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The plot distribution describes that Credit Limit of each Marital Status category such as Married, Single, Others and Unknown0.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latin typeface="Amasis MT Pro Medium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The highest credit lenders are Married Individuals followed by Single and Unknown0 category users.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latin typeface="Amasis MT Pro Medium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Here, Married, Single and Others type of Marital Status categories have the outliers as per their Credit Limit.</a:t>
            </a:r>
            <a:endParaRPr lang="en-US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57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2459D-EC78-53DF-4392-1C43FE393DC3}"/>
              </a:ext>
            </a:extLst>
          </p:cNvPr>
          <p:cNvSpPr txBox="1"/>
          <p:nvPr/>
        </p:nvSpPr>
        <p:spPr>
          <a:xfrm>
            <a:off x="6720568" y="531409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DAB 103: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ANALYTICS TOOLS &amp; DECISION MAKING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Section: 004, Group: 01</a:t>
            </a: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79E6B0DD-B3D3-C28E-E233-C33B20021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" r="-1" b="19136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6" name="Group 59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77" name="Freeform: Shape 60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61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D97F8C-12CB-11BB-1EC5-EA1B5C93A923}"/>
              </a:ext>
            </a:extLst>
          </p:cNvPr>
          <p:cNvSpPr txBox="1"/>
          <p:nvPr/>
        </p:nvSpPr>
        <p:spPr>
          <a:xfrm>
            <a:off x="7035529" y="2922465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Team Members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1. Ambily Treesa Varghese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2. Dileep Sathyan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3.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Jibina</a:t>
            </a: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 Francis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4. Satya Akhil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Govvala</a:t>
            </a:r>
            <a:endParaRPr lang="en-US">
              <a:solidFill>
                <a:schemeClr val="bg1">
                  <a:alpha val="80000"/>
                </a:schemeClr>
              </a:solidFill>
              <a:latin typeface="Amasis MT Pro Medium" panose="020406040500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5.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Srilakshmi</a:t>
            </a: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 </a:t>
            </a:r>
            <a:r>
              <a:rPr lang="en-US" err="1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Gummadidala</a:t>
            </a:r>
            <a:endParaRPr lang="en-US">
              <a:solidFill>
                <a:schemeClr val="bg1">
                  <a:alpha val="8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5" name="Rectangle 6198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5B288-E679-AF77-B2B6-517BE5B54EB2}"/>
              </a:ext>
            </a:extLst>
          </p:cNvPr>
          <p:cNvSpPr txBox="1"/>
          <p:nvPr/>
        </p:nvSpPr>
        <p:spPr>
          <a:xfrm>
            <a:off x="571872" y="811660"/>
            <a:ext cx="6453480" cy="79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CREDIT LIMIT BY </a:t>
            </a:r>
            <a:r>
              <a:rPr lang="en-US" sz="3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GENDER</a:t>
            </a:r>
            <a:endParaRPr lang="en-US" sz="320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6236" name="Rectangle 6200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68D90-208F-6092-1FE2-5D4DF64EC281}"/>
              </a:ext>
            </a:extLst>
          </p:cNvPr>
          <p:cNvSpPr txBox="1"/>
          <p:nvPr/>
        </p:nvSpPr>
        <p:spPr>
          <a:xfrm>
            <a:off x="7794626" y="1805517"/>
            <a:ext cx="391900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latin typeface="Amasis MT Pro Medium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Females, the category having more credit cards in our dataset, possess a slightly higher median Credit Limit than Males.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masis MT Pro Medium"/>
              </a:rPr>
              <a:t>The Outliers are present in both Female and Male categories ranges from NT $500000  to above as per their Credit Limit.</a:t>
            </a:r>
            <a:endParaRPr lang="en-US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CED2895-5B20-EDCC-04CD-38CD59AC6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0" y="2251627"/>
            <a:ext cx="6295120" cy="229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44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51BDC3C4-2A12-C2FB-DF72-A51D1B95D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783" r="23298" b="23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68C93-142C-9E2D-E122-AF65C4D1F18D}"/>
              </a:ext>
            </a:extLst>
          </p:cNvPr>
          <p:cNvSpPr txBox="1"/>
          <p:nvPr/>
        </p:nvSpPr>
        <p:spPr>
          <a:xfrm>
            <a:off x="477981" y="1122363"/>
            <a:ext cx="495925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Amasis MT Pro Medium" panose="02040604050005020304" pitchFamily="18" charset="0"/>
                <a:ea typeface="+mj-ea"/>
                <a:cs typeface="+mj-cs"/>
              </a:rPr>
              <a:t>THANK YOU...!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26BD7-92EA-8463-E4B7-D8CABEC3B751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uscreditcardguide.com/a-beginner-tutorial-to-the-us-credit-car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2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A3A937D6-8B5F-2AC5-4427-4D6AF7D40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783" r="23298" b="23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6C05C-E79B-DE85-3B94-9A7C93AFA7E4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Amasis MT Pro Medium" panose="02040604050005020304" pitchFamily="18" charset="0"/>
                <a:ea typeface="+mj-ea"/>
                <a:cs typeface="+mj-cs"/>
              </a:rPr>
              <a:t>BACKGROUND / MOTIVATION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C7473-C3EB-FDB6-93B7-C18B0850BE03}"/>
              </a:ext>
            </a:extLst>
          </p:cNvPr>
          <p:cNvSpPr txBox="1"/>
          <p:nvPr/>
        </p:nvSpPr>
        <p:spPr>
          <a:xfrm>
            <a:off x="371092" y="2718054"/>
            <a:ext cx="7543875" cy="363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</a:rPr>
              <a:t>A Bank gets 100s of new Credit Card applications every single day from their users.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</a:rPr>
              <a:t>Although the bank might give their users a Credit Card with a minimum line to increase their customer acquisition, it is one of the biggest challenges any financial institution faces when it comes to payment collection.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</a:rPr>
              <a:t>Around 22% of the credit card users of the financial institution are found to default on their repayment which results in huge losses.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masis MT Pro Medium" panose="02040604050005020304" pitchFamily="18" charset="0"/>
              </a:rPr>
              <a:t>Identifying the potential defaulters within the first 6 months of their repayment will mitigate the risks with credit lending.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4C16F-AEAF-7C01-8CBD-62187F901206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uscreditcardguide.com/a-beginner-tutorial-to-the-us-credit-car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0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44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6C05C-E79B-DE85-3B94-9A7C93AFA7E4}"/>
              </a:ext>
            </a:extLst>
          </p:cNvPr>
          <p:cNvSpPr txBox="1"/>
          <p:nvPr/>
        </p:nvSpPr>
        <p:spPr>
          <a:xfrm>
            <a:off x="472128" y="1483193"/>
            <a:ext cx="4976949" cy="665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Amasis MT Pro Medium" panose="02040604050005020304" pitchFamily="18" charset="0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7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DACF1-BD95-BFD6-DD4A-EDE9E27A9771}"/>
              </a:ext>
            </a:extLst>
          </p:cNvPr>
          <p:cNvSpPr txBox="1"/>
          <p:nvPr/>
        </p:nvSpPr>
        <p:spPr>
          <a:xfrm>
            <a:off x="501535" y="2872899"/>
            <a:ext cx="4787873" cy="330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Amasis MT Pro Medium"/>
              </a:rPr>
              <a:t>Can the Financial institution limit their credit risks by at least 10% by identifying the potential payment defaulters within the 7th month of their credit card usage?</a:t>
            </a:r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C66DF5D-0147-D2D2-FDDE-1381785F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645" r="184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37" name="TextBox 7">
            <a:extLst>
              <a:ext uri="{FF2B5EF4-FFF2-40B4-BE49-F238E27FC236}">
                <a16:creationId xmlns:a16="http://schemas.microsoft.com/office/drawing/2014/main" id="{5A7C7473-C3EB-FDB6-93B7-C18B0850BE03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9DDA-E0C1-5EF0-979C-67B6E1356212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quoteinspector.com/images/credit/credit-cards-weathered-woo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1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8" name="Rectangle 487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6C05C-E79B-DE85-3B94-9A7C93AFA7E4}"/>
              </a:ext>
            </a:extLst>
          </p:cNvPr>
          <p:cNvSpPr txBox="1"/>
          <p:nvPr/>
        </p:nvSpPr>
        <p:spPr>
          <a:xfrm>
            <a:off x="6684942" y="1047986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5" name="Picture 4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D421714A-D3E1-92AA-F008-B45FAC379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893" r="28887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37" name="TextBox 7">
            <a:extLst>
              <a:ext uri="{FF2B5EF4-FFF2-40B4-BE49-F238E27FC236}">
                <a16:creationId xmlns:a16="http://schemas.microsoft.com/office/drawing/2014/main" id="{5A7C7473-C3EB-FDB6-93B7-C18B0850BE03}"/>
              </a:ext>
            </a:extLst>
          </p:cNvPr>
          <p:cNvSpPr txBox="1"/>
          <p:nvPr/>
        </p:nvSpPr>
        <p:spPr>
          <a:xfrm>
            <a:off x="6684943" y="2483362"/>
            <a:ext cx="4687907" cy="334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Our project team will create a machine-learning model to predict the potential payment defaulters with maximum accuracy using the available features. 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alpha val="80000"/>
                </a:schemeClr>
              </a:solidFill>
              <a:latin typeface="Amasis MT Pro Medium" panose="02040604050005020304" pitchFamily="18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  <a:latin typeface="Amasis MT Pro Medium" panose="02040604050005020304" pitchFamily="18" charset="0"/>
              </a:rPr>
              <a:t>The financial institution can thus take necessary measures to control the credit consumption of such users.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D2C2A-2E09-6B2D-FCDD-CE5D3E460B7B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uscreditcardguide.com/a-beginner-tutorial-to-the-us-credit-car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8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0" name="Rectangle 55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C66DF5D-0147-D2D2-FDDE-1381785F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2" r="4820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71" name="Rectangle 55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6C05C-E79B-DE85-3B94-9A7C93AFA7E4}"/>
              </a:ext>
            </a:extLst>
          </p:cNvPr>
          <p:cNvSpPr txBox="1"/>
          <p:nvPr/>
        </p:nvSpPr>
        <p:spPr>
          <a:xfrm>
            <a:off x="510268" y="479425"/>
            <a:ext cx="5585732" cy="139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Amasis MT Pro Medium" panose="02040604050005020304" pitchFamily="18" charset="0"/>
                <a:ea typeface="+mj-ea"/>
                <a:cs typeface="+mj-cs"/>
              </a:rPr>
              <a:t>ANALYSIS QUESTIONS</a:t>
            </a:r>
          </a:p>
        </p:txBody>
      </p:sp>
      <p:sp>
        <p:nvSpPr>
          <p:cNvPr id="437" name="TextBox 7">
            <a:extLst>
              <a:ext uri="{FF2B5EF4-FFF2-40B4-BE49-F238E27FC236}">
                <a16:creationId xmlns:a16="http://schemas.microsoft.com/office/drawing/2014/main" id="{5A7C7473-C3EB-FDB6-93B7-C18B0850BE03}"/>
              </a:ext>
            </a:extLst>
          </p:cNvPr>
          <p:cNvSpPr txBox="1"/>
          <p:nvPr/>
        </p:nvSpPr>
        <p:spPr>
          <a:xfrm>
            <a:off x="402769" y="2177026"/>
            <a:ext cx="5693231" cy="3742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74320" marR="0" lvl="0" indent="-228600" algn="just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Which variables in the dataset have a </a:t>
            </a:r>
            <a:r>
              <a:rPr lang="en-US">
                <a:latin typeface="Amasis MT Pro Medium"/>
              </a:rPr>
              <a:t>stronger</a:t>
            </a: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 correlation with the users going default?</a:t>
            </a:r>
          </a:p>
          <a:p>
            <a:pPr marL="274320" indent="-228600" algn="just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Find the distribution of categorical variables </a:t>
            </a:r>
            <a:r>
              <a:rPr lang="en-US">
                <a:latin typeface="Amasis MT Pro Medium"/>
              </a:rPr>
              <a:t>and their association with</a:t>
            </a: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 the </a:t>
            </a:r>
            <a:r>
              <a:rPr lang="en-US">
                <a:latin typeface="Amasis MT Pro Medium"/>
              </a:rPr>
              <a:t>payment</a:t>
            </a: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 </a:t>
            </a:r>
            <a:r>
              <a:rPr lang="en-US">
                <a:latin typeface="Amasis MT Pro Medium"/>
              </a:rPr>
              <a:t>defaulters</a:t>
            </a: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.</a:t>
            </a:r>
            <a:endParaRPr lang="en-US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Amasis MT Pro Medium"/>
              <a:cs typeface="Calibri"/>
            </a:endParaRPr>
          </a:p>
          <a:p>
            <a:pPr marL="274320" indent="-228600" algn="just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Create insightful data </a:t>
            </a:r>
            <a:r>
              <a:rPr lang="en-US">
                <a:latin typeface="Amasis MT Pro Medium"/>
              </a:rPr>
              <a:t>visualizations of the available features using</a:t>
            </a: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 Python.</a:t>
            </a:r>
            <a:endParaRPr lang="en-US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Amasis MT Pro Medium"/>
              <a:cs typeface="Calibri"/>
            </a:endParaRPr>
          </a:p>
          <a:p>
            <a:pPr marL="274320" marR="0" lvl="0" indent="-228600" algn="just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Build a Machine Learning model to predict the users with a higher probability of default.</a:t>
            </a:r>
            <a:endParaRPr lang="en-US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Amasis MT Pro Medium"/>
              <a:cs typeface="Calibri"/>
            </a:endParaRPr>
          </a:p>
          <a:p>
            <a:pPr marL="274320" marR="0" lvl="0" indent="-228600" algn="just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Amasis MT Pro Medium"/>
              </a:rPr>
              <a:t>Finally, estimate the accuracy of the model using a Confusion Matrix. </a:t>
            </a:r>
            <a:endParaRPr lang="en-US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Amasis MT Pro Medium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9DDA-E0C1-5EF0-979C-67B6E1356212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quoteinspector.com/images/credit/credit-cards-weathered-woo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1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A3A937D6-8B5F-2AC5-4427-4D6AF7D40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60" r="28957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4C16F-AEAF-7C01-8CBD-62187F901206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uscreditcardguide.com/a-beginner-tutorial-to-the-us-credit-car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2B306-71F5-4C4B-AF8A-E94E2B5D8404}"/>
              </a:ext>
            </a:extLst>
          </p:cNvPr>
          <p:cNvSpPr txBox="1"/>
          <p:nvPr/>
        </p:nvSpPr>
        <p:spPr>
          <a:xfrm>
            <a:off x="6717456" y="968182"/>
            <a:ext cx="5297563" cy="71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Amasis MT Pro Medium" panose="02040604050005020304" pitchFamily="18" charset="0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DBBD319-A83E-47DF-4D99-3262C3D386E9}"/>
              </a:ext>
            </a:extLst>
          </p:cNvPr>
          <p:cNvSpPr txBox="1"/>
          <p:nvPr/>
        </p:nvSpPr>
        <p:spPr>
          <a:xfrm>
            <a:off x="6717625" y="2323707"/>
            <a:ext cx="5297563" cy="3244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 algn="just">
              <a:buFont typeface="Arial,Sans-Serif" panose="020B0604020202020204" pitchFamily="34" charset="0"/>
              <a:buChar char="•"/>
            </a:pPr>
            <a:r>
              <a:rPr lang="en-CA" sz="1800">
                <a:latin typeface="Amasis MT Pro Medium" panose="02040604050005020304" pitchFamily="18" charset="0"/>
                <a:ea typeface="+mn-lt"/>
                <a:cs typeface="+mn-lt"/>
              </a:rPr>
              <a:t>The </a:t>
            </a:r>
            <a:r>
              <a:rPr lang="en-CA">
                <a:latin typeface="Amasis MT Pro Medium" panose="02040604050005020304" pitchFamily="18" charset="0"/>
                <a:ea typeface="+mn-lt"/>
                <a:cs typeface="+mn-lt"/>
              </a:rPr>
              <a:t>dataset contains the credit card usage and repayment history of 6 months (April to September 2005) of a Financial Institution in Taiwan.</a:t>
            </a:r>
            <a:endParaRPr lang="en-US">
              <a:latin typeface="Amasis MT Pro Medium" panose="02040604050005020304" pitchFamily="18" charset="0"/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>
              <a:latin typeface="Amasis MT Pro Medium" panose="02040604050005020304" pitchFamily="18" charset="0"/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>
                <a:latin typeface="Amasis MT Pro Medium" panose="02040604050005020304" pitchFamily="18" charset="0"/>
                <a:ea typeface="+mn-lt"/>
                <a:cs typeface="+mn-lt"/>
              </a:rPr>
              <a:t>Our </a:t>
            </a:r>
            <a:r>
              <a:rPr lang="en-CA" sz="1800">
                <a:latin typeface="Amasis MT Pro Medium" panose="02040604050005020304" pitchFamily="18" charset="0"/>
                <a:ea typeface="+mn-lt"/>
                <a:cs typeface="+mn-lt"/>
              </a:rPr>
              <a:t>analysis will be based on the </a:t>
            </a:r>
            <a:r>
              <a:rPr lang="en-CA">
                <a:latin typeface="Amasis MT Pro Medium" panose="02040604050005020304" pitchFamily="18" charset="0"/>
                <a:ea typeface="+mn-lt"/>
                <a:cs typeface="+mn-lt"/>
              </a:rPr>
              <a:t>repayment Default</a:t>
            </a:r>
            <a:r>
              <a:rPr lang="en-CA" sz="1800">
                <a:latin typeface="Amasis MT Pro Medium" panose="02040604050005020304" pitchFamily="18" charset="0"/>
                <a:ea typeface="+mn-lt"/>
                <a:cs typeface="+mn-lt"/>
              </a:rPr>
              <a:t> of Credit Card Clients Data Set obtained from the UCI Machine Learning Repository. </a:t>
            </a:r>
            <a:endParaRPr lang="en-CA">
              <a:latin typeface="Amasis MT Pro Medium" panose="020406040500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1800">
              <a:latin typeface="Amasis MT Pro Medium" panose="020406040500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>
                <a:latin typeface="Amasis MT Pro Medium" panose="02040604050005020304" pitchFamily="18" charset="0"/>
                <a:ea typeface="+mn-lt"/>
                <a:cs typeface="+mn-lt"/>
              </a:rPr>
              <a:t>The description of certain values in some fields in the dataset is unavailable, although the dataset doesn’t have incomplete or missing data.</a:t>
            </a:r>
            <a:endParaRPr lang="en-CA">
              <a:latin typeface="Amasis MT Pro Medium" panose="020406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05EA-C6BC-6FFC-8DB5-D5CB337491DA}"/>
              </a:ext>
            </a:extLst>
          </p:cNvPr>
          <p:cNvSpPr txBox="1"/>
          <p:nvPr/>
        </p:nvSpPr>
        <p:spPr>
          <a:xfrm>
            <a:off x="6717456" y="5641190"/>
            <a:ext cx="5450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masis MT Pro Light" panose="020B0604020202020204" pitchFamily="18" charset="0"/>
              </a:rPr>
              <a:t>Dataset Source: </a:t>
            </a:r>
            <a:r>
              <a:rPr lang="en-US" sz="1400">
                <a:latin typeface="Amasis MT Pro Light" panose="020B0604020202020204" pitchFamily="18" charset="0"/>
                <a:hlinkClick r:id="rId5"/>
              </a:rPr>
              <a:t>https://archive.ics.uci.edu/ml/machine-learning-databases/00350/</a:t>
            </a:r>
            <a:endParaRPr lang="en-US" sz="1400">
              <a:latin typeface="Amasis MT Pro Light" panose="020B0604020202020204" pitchFamily="18" charset="0"/>
            </a:endParaRPr>
          </a:p>
          <a:p>
            <a:r>
              <a:rPr lang="en-US" sz="1400">
                <a:latin typeface="Amasis MT Pro Light" panose="02040304050005020304" pitchFamily="18" charset="0"/>
              </a:rPr>
              <a:t>Source: </a:t>
            </a:r>
            <a:r>
              <a:rPr lang="en-US" sz="1400">
                <a:latin typeface="Amasis MT Pro Light" panose="02040304050005020304" pitchFamily="18" charset="0"/>
                <a:hlinkClick r:id="rId6"/>
              </a:rPr>
              <a:t>https://archive.ics.uci.edu/ml/datasets/default+of+credit+card+clients</a:t>
            </a:r>
            <a:endParaRPr lang="en-US" sz="1400">
              <a:latin typeface="Amasis MT Pro Light" panose="020403040500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C66DF5D-0147-D2D2-FDDE-1381785F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066" b="36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29DDA-E0C1-5EF0-979C-67B6E1356212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quoteinspector.com/images/credit/credit-cards-weathered-woo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B76EA5-5885-40F8-0207-037D1D77A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50" y="920056"/>
            <a:ext cx="9731629" cy="5352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448D7-DCA3-249E-BB2F-F5A8E08DCB20}"/>
              </a:ext>
            </a:extLst>
          </p:cNvPr>
          <p:cNvSpPr txBox="1"/>
          <p:nvPr/>
        </p:nvSpPr>
        <p:spPr>
          <a:xfrm>
            <a:off x="2162175" y="136868"/>
            <a:ext cx="836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masis MT Pro Medium" panose="02040604050005020304" pitchFamily="18" charset="0"/>
              </a:rPr>
              <a:t>DATASET ATTRIBUTE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48D65-A941-5742-0066-DE15AE591ACA}"/>
              </a:ext>
            </a:extLst>
          </p:cNvPr>
          <p:cNvSpPr txBox="1"/>
          <p:nvPr/>
        </p:nvSpPr>
        <p:spPr>
          <a:xfrm>
            <a:off x="998376" y="6470697"/>
            <a:ext cx="435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masis MT Pro Light" panose="02040304050005020304" pitchFamily="18" charset="0"/>
              </a:rPr>
              <a:t> Created using: </a:t>
            </a:r>
            <a:r>
              <a:rPr lang="en-US" sz="1400">
                <a:latin typeface="Amasis MT Pro Light" panose="020403040500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</a:t>
            </a:r>
            <a:endParaRPr lang="en-US" sz="1400">
              <a:latin typeface="Amasis MT Pro Light" panose="02040304050005020304" pitchFamily="18" charset="0"/>
            </a:endParaRPr>
          </a:p>
          <a:p>
            <a:endParaRPr lang="en-US" sz="140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15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6" name="Group 14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7" name="Freeform: Shape 14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8" name="Freeform: Shape 14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C2459D-EC78-53DF-4392-1C43FE393DC3}"/>
              </a:ext>
            </a:extLst>
          </p:cNvPr>
          <p:cNvSpPr txBox="1"/>
          <p:nvPr/>
        </p:nvSpPr>
        <p:spPr>
          <a:xfrm>
            <a:off x="838199" y="1120676"/>
            <a:ext cx="7021513" cy="2308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Amasis MT Pro Medium"/>
                <a:ea typeface="+mj-ea"/>
                <a:cs typeface="+mj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653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Aju Amy</dc:creator>
  <cp:revision>1</cp:revision>
  <dcterms:created xsi:type="dcterms:W3CDTF">2023-03-23T18:03:32Z</dcterms:created>
  <dcterms:modified xsi:type="dcterms:W3CDTF">2023-03-25T03:44:51Z</dcterms:modified>
</cp:coreProperties>
</file>