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4" r:id="rId3"/>
    <p:sldId id="265" r:id="rId4"/>
    <p:sldId id="305" r:id="rId5"/>
    <p:sldId id="271" r:id="rId6"/>
    <p:sldId id="319" r:id="rId7"/>
    <p:sldId id="299" r:id="rId8"/>
    <p:sldId id="269" r:id="rId9"/>
    <p:sldId id="306" r:id="rId10"/>
    <p:sldId id="286" r:id="rId11"/>
    <p:sldId id="307" r:id="rId12"/>
    <p:sldId id="300" r:id="rId13"/>
    <p:sldId id="289" r:id="rId14"/>
    <p:sldId id="292" r:id="rId15"/>
    <p:sldId id="290" r:id="rId16"/>
    <p:sldId id="285" r:id="rId17"/>
    <p:sldId id="266" r:id="rId18"/>
    <p:sldId id="295" r:id="rId19"/>
    <p:sldId id="291" r:id="rId20"/>
    <p:sldId id="301" r:id="rId21"/>
    <p:sldId id="311" r:id="rId22"/>
    <p:sldId id="316" r:id="rId23"/>
    <p:sldId id="317" r:id="rId24"/>
    <p:sldId id="320" r:id="rId25"/>
    <p:sldId id="315" r:id="rId26"/>
    <p:sldId id="272" r:id="rId27"/>
    <p:sldId id="322" r:id="rId28"/>
    <p:sldId id="29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07096D-FBA6-07D9-B54E-91A62A3CD5DA}" v="2424" dt="2023-04-15T03:21:44.922"/>
    <p1510:client id="{54596B3A-EE7E-4728-99D3-E8BA89CFE643}" v="1236" dt="2023-04-15T03:19:00.242"/>
    <p1510:client id="{69C89C66-17AA-0890-A28D-93A932441034}" v="1" dt="2023-04-15T03:09:23.308"/>
    <p1510:client id="{7C9496DC-4B83-4F08-9241-A960B6EC1A73}" v="33" dt="2023-04-15T03:38:17.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29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bily Treesa Varghese" userId="d8e3554c-2f05-4950-b78f-4d8d71aca1b6" providerId="ADAL" clId="{54596B3A-EE7E-4728-99D3-E8BA89CFE643}"/>
    <pc:docChg chg="undo custSel addSld delSld modSld sldOrd">
      <pc:chgData name="Ambily Treesa Varghese" userId="d8e3554c-2f05-4950-b78f-4d8d71aca1b6" providerId="ADAL" clId="{54596B3A-EE7E-4728-99D3-E8BA89CFE643}" dt="2023-04-15T03:19:00.242" v="2168" actId="26606"/>
      <pc:docMkLst>
        <pc:docMk/>
      </pc:docMkLst>
      <pc:sldChg chg="modSp mod">
        <pc:chgData name="Ambily Treesa Varghese" userId="d8e3554c-2f05-4950-b78f-4d8d71aca1b6" providerId="ADAL" clId="{54596B3A-EE7E-4728-99D3-E8BA89CFE643}" dt="2023-04-15T01:27:10.767" v="926" actId="255"/>
        <pc:sldMkLst>
          <pc:docMk/>
          <pc:sldMk cId="445865041" sldId="262"/>
        </pc:sldMkLst>
        <pc:spChg chg="mod">
          <ac:chgData name="Ambily Treesa Varghese" userId="d8e3554c-2f05-4950-b78f-4d8d71aca1b6" providerId="ADAL" clId="{54596B3A-EE7E-4728-99D3-E8BA89CFE643}" dt="2023-04-15T01:27:10.767" v="926" actId="255"/>
          <ac:spMkLst>
            <pc:docMk/>
            <pc:sldMk cId="445865041" sldId="262"/>
            <ac:spMk id="6" creationId="{8D04983F-B237-8525-1699-6BED3D7FB1B6}"/>
          </ac:spMkLst>
        </pc:spChg>
        <pc:picChg chg="mod">
          <ac:chgData name="Ambily Treesa Varghese" userId="d8e3554c-2f05-4950-b78f-4d8d71aca1b6" providerId="ADAL" clId="{54596B3A-EE7E-4728-99D3-E8BA89CFE643}" dt="2023-04-15T00:52:52.510" v="47" actId="1036"/>
          <ac:picMkLst>
            <pc:docMk/>
            <pc:sldMk cId="445865041" sldId="262"/>
            <ac:picMk id="3" creationId="{0C66DF5D-0147-D2D2-FDDE-1381785F7EAC}"/>
          </ac:picMkLst>
        </pc:picChg>
      </pc:sldChg>
      <pc:sldChg chg="del">
        <pc:chgData name="Ambily Treesa Varghese" userId="d8e3554c-2f05-4950-b78f-4d8d71aca1b6" providerId="ADAL" clId="{54596B3A-EE7E-4728-99D3-E8BA89CFE643}" dt="2023-04-15T01:31:15.503" v="938" actId="47"/>
        <pc:sldMkLst>
          <pc:docMk/>
          <pc:sldMk cId="619186756" sldId="268"/>
        </pc:sldMkLst>
      </pc:sldChg>
      <pc:sldChg chg="del">
        <pc:chgData name="Ambily Treesa Varghese" userId="d8e3554c-2f05-4950-b78f-4d8d71aca1b6" providerId="ADAL" clId="{54596B3A-EE7E-4728-99D3-E8BA89CFE643}" dt="2023-04-15T00:53:09.415" v="48" actId="47"/>
        <pc:sldMkLst>
          <pc:docMk/>
          <pc:sldMk cId="3002715620" sldId="270"/>
        </pc:sldMkLst>
      </pc:sldChg>
      <pc:sldChg chg="modSp mod">
        <pc:chgData name="Ambily Treesa Varghese" userId="d8e3554c-2f05-4950-b78f-4d8d71aca1b6" providerId="ADAL" clId="{54596B3A-EE7E-4728-99D3-E8BA89CFE643}" dt="2023-04-15T01:27:47.255" v="928" actId="255"/>
        <pc:sldMkLst>
          <pc:docMk/>
          <pc:sldMk cId="2967083413" sldId="271"/>
        </pc:sldMkLst>
        <pc:spChg chg="mod">
          <ac:chgData name="Ambily Treesa Varghese" userId="d8e3554c-2f05-4950-b78f-4d8d71aca1b6" providerId="ADAL" clId="{54596B3A-EE7E-4728-99D3-E8BA89CFE643}" dt="2023-04-15T01:27:47.255" v="928" actId="255"/>
          <ac:spMkLst>
            <pc:docMk/>
            <pc:sldMk cId="2967083413" sldId="271"/>
            <ac:spMk id="437" creationId="{5A7C7473-C3EB-FDB6-93B7-C18B0850BE03}"/>
          </ac:spMkLst>
        </pc:spChg>
      </pc:sldChg>
      <pc:sldChg chg="addSp delSp modSp mod ord setClrOvrMap">
        <pc:chgData name="Ambily Treesa Varghese" userId="d8e3554c-2f05-4950-b78f-4d8d71aca1b6" providerId="ADAL" clId="{54596B3A-EE7E-4728-99D3-E8BA89CFE643}" dt="2023-04-15T03:09:03.061" v="1356"/>
        <pc:sldMkLst>
          <pc:docMk/>
          <pc:sldMk cId="2767718559" sldId="272"/>
        </pc:sldMkLst>
        <pc:spChg chg="add del">
          <ac:chgData name="Ambily Treesa Varghese" userId="d8e3554c-2f05-4950-b78f-4d8d71aca1b6" providerId="ADAL" clId="{54596B3A-EE7E-4728-99D3-E8BA89CFE643}" dt="2023-04-15T01:19:49.466" v="697" actId="478"/>
          <ac:spMkLst>
            <pc:docMk/>
            <pc:sldMk cId="2767718559" sldId="272"/>
            <ac:spMk id="4" creationId="{16329DDA-E0C1-5EF0-979C-67B6E1356212}"/>
          </ac:spMkLst>
        </pc:spChg>
        <pc:spChg chg="mod">
          <ac:chgData name="Ambily Treesa Varghese" userId="d8e3554c-2f05-4950-b78f-4d8d71aca1b6" providerId="ADAL" clId="{54596B3A-EE7E-4728-99D3-E8BA89CFE643}" dt="2023-04-15T02:48:46.392" v="1238" actId="1076"/>
          <ac:spMkLst>
            <pc:docMk/>
            <pc:sldMk cId="2767718559" sldId="272"/>
            <ac:spMk id="6" creationId="{7CC6C05C-E79B-DE85-3B94-9A7C93AFA7E4}"/>
          </ac:spMkLst>
        </pc:spChg>
        <pc:spChg chg="add">
          <ac:chgData name="Ambily Treesa Varghese" userId="d8e3554c-2f05-4950-b78f-4d8d71aca1b6" providerId="ADAL" clId="{54596B3A-EE7E-4728-99D3-E8BA89CFE643}" dt="2023-04-15T02:47:56.272" v="1203" actId="26606"/>
          <ac:spMkLst>
            <pc:docMk/>
            <pc:sldMk cId="2767718559" sldId="272"/>
            <ac:spMk id="384" creationId="{9AA72BD9-2C5A-4EDC-931F-5AA08EACA0F3}"/>
          </ac:spMkLst>
        </pc:spChg>
        <pc:spChg chg="mod">
          <ac:chgData name="Ambily Treesa Varghese" userId="d8e3554c-2f05-4950-b78f-4d8d71aca1b6" providerId="ADAL" clId="{54596B3A-EE7E-4728-99D3-E8BA89CFE643}" dt="2023-04-15T02:48:42.462" v="1237" actId="14100"/>
          <ac:spMkLst>
            <pc:docMk/>
            <pc:sldMk cId="2767718559" sldId="272"/>
            <ac:spMk id="437" creationId="{5A7C7473-C3EB-FDB6-93B7-C18B0850BE03}"/>
          </ac:spMkLst>
        </pc:spChg>
        <pc:spChg chg="del">
          <ac:chgData name="Ambily Treesa Varghese" userId="d8e3554c-2f05-4950-b78f-4d8d71aca1b6" providerId="ADAL" clId="{54596B3A-EE7E-4728-99D3-E8BA89CFE643}" dt="2023-04-15T02:47:56.272" v="1203" actId="26606"/>
          <ac:spMkLst>
            <pc:docMk/>
            <pc:sldMk cId="2767718559" sldId="272"/>
            <ac:spMk id="570" creationId="{04812C46-200A-4DEB-A05E-3ED6C68C2387}"/>
          </ac:spMkLst>
        </pc:spChg>
        <pc:spChg chg="del">
          <ac:chgData name="Ambily Treesa Varghese" userId="d8e3554c-2f05-4950-b78f-4d8d71aca1b6" providerId="ADAL" clId="{54596B3A-EE7E-4728-99D3-E8BA89CFE643}" dt="2023-04-15T02:47:56.272" v="1203" actId="26606"/>
          <ac:spMkLst>
            <pc:docMk/>
            <pc:sldMk cId="2767718559" sldId="272"/>
            <ac:spMk id="571" creationId="{D1EA859B-E555-4109-94F3-6700E046E008}"/>
          </ac:spMkLst>
        </pc:spChg>
        <pc:spChg chg="add">
          <ac:chgData name="Ambily Treesa Varghese" userId="d8e3554c-2f05-4950-b78f-4d8d71aca1b6" providerId="ADAL" clId="{54596B3A-EE7E-4728-99D3-E8BA89CFE643}" dt="2023-04-15T02:47:56.272" v="1203" actId="26606"/>
          <ac:spMkLst>
            <pc:docMk/>
            <pc:sldMk cId="2767718559" sldId="272"/>
            <ac:spMk id="577" creationId="{DD3981AC-7B61-4947-BCF3-F7AA7FA385B9}"/>
          </ac:spMkLst>
        </pc:spChg>
        <pc:spChg chg="add">
          <ac:chgData name="Ambily Treesa Varghese" userId="d8e3554c-2f05-4950-b78f-4d8d71aca1b6" providerId="ADAL" clId="{54596B3A-EE7E-4728-99D3-E8BA89CFE643}" dt="2023-04-15T02:47:56.272" v="1203" actId="26606"/>
          <ac:spMkLst>
            <pc:docMk/>
            <pc:sldMk cId="2767718559" sldId="272"/>
            <ac:spMk id="579" creationId="{55D4142C-5077-457F-A6AD-3FECFDB39685}"/>
          </ac:spMkLst>
        </pc:spChg>
        <pc:spChg chg="add">
          <ac:chgData name="Ambily Treesa Varghese" userId="d8e3554c-2f05-4950-b78f-4d8d71aca1b6" providerId="ADAL" clId="{54596B3A-EE7E-4728-99D3-E8BA89CFE643}" dt="2023-04-15T02:47:56.272" v="1203" actId="26606"/>
          <ac:spMkLst>
            <pc:docMk/>
            <pc:sldMk cId="2767718559" sldId="272"/>
            <ac:spMk id="581" creationId="{7A5F0580-5EE9-419F-96EE-B6529EF6E7D0}"/>
          </ac:spMkLst>
        </pc:spChg>
        <pc:picChg chg="add del mod">
          <ac:chgData name="Ambily Treesa Varghese" userId="d8e3554c-2f05-4950-b78f-4d8d71aca1b6" providerId="ADAL" clId="{54596B3A-EE7E-4728-99D3-E8BA89CFE643}" dt="2023-04-15T02:47:56.272" v="1203" actId="26606"/>
          <ac:picMkLst>
            <pc:docMk/>
            <pc:sldMk cId="2767718559" sldId="272"/>
            <ac:picMk id="3" creationId="{0C66DF5D-0147-D2D2-FDDE-1381785F7EAC}"/>
          </ac:picMkLst>
        </pc:picChg>
      </pc:sldChg>
      <pc:sldChg chg="modSp mod">
        <pc:chgData name="Ambily Treesa Varghese" userId="d8e3554c-2f05-4950-b78f-4d8d71aca1b6" providerId="ADAL" clId="{54596B3A-EE7E-4728-99D3-E8BA89CFE643}" dt="2023-04-15T01:30:25.416" v="935" actId="14100"/>
        <pc:sldMkLst>
          <pc:docMk/>
          <pc:sldMk cId="611181941" sldId="286"/>
        </pc:sldMkLst>
        <pc:picChg chg="mod">
          <ac:chgData name="Ambily Treesa Varghese" userId="d8e3554c-2f05-4950-b78f-4d8d71aca1b6" providerId="ADAL" clId="{54596B3A-EE7E-4728-99D3-E8BA89CFE643}" dt="2023-04-15T01:30:25.416" v="935" actId="14100"/>
          <ac:picMkLst>
            <pc:docMk/>
            <pc:sldMk cId="611181941" sldId="286"/>
            <ac:picMk id="2" creationId="{2109B6D7-E602-6ADB-B8C3-11484B4352BF}"/>
          </ac:picMkLst>
        </pc:picChg>
      </pc:sldChg>
      <pc:sldChg chg="modSp mod">
        <pc:chgData name="Ambily Treesa Varghese" userId="d8e3554c-2f05-4950-b78f-4d8d71aca1b6" providerId="ADAL" clId="{54596B3A-EE7E-4728-99D3-E8BA89CFE643}" dt="2023-04-15T02:08:09.904" v="1062" actId="14100"/>
        <pc:sldMkLst>
          <pc:docMk/>
          <pc:sldMk cId="1471891115" sldId="289"/>
        </pc:sldMkLst>
        <pc:spChg chg="mod">
          <ac:chgData name="Ambily Treesa Varghese" userId="d8e3554c-2f05-4950-b78f-4d8d71aca1b6" providerId="ADAL" clId="{54596B3A-EE7E-4728-99D3-E8BA89CFE643}" dt="2023-04-15T02:08:06.133" v="1061" actId="14100"/>
          <ac:spMkLst>
            <pc:docMk/>
            <pc:sldMk cId="1471891115" sldId="289"/>
            <ac:spMk id="5" creationId="{026B2427-AE22-F846-C495-F75A5FD1C85A}"/>
          </ac:spMkLst>
        </pc:spChg>
        <pc:picChg chg="mod">
          <ac:chgData name="Ambily Treesa Varghese" userId="d8e3554c-2f05-4950-b78f-4d8d71aca1b6" providerId="ADAL" clId="{54596B3A-EE7E-4728-99D3-E8BA89CFE643}" dt="2023-04-15T02:08:09.904" v="1062" actId="14100"/>
          <ac:picMkLst>
            <pc:docMk/>
            <pc:sldMk cId="1471891115" sldId="289"/>
            <ac:picMk id="3" creationId="{450A559A-BC53-3F50-17AD-A1E41D24B202}"/>
          </ac:picMkLst>
        </pc:picChg>
      </pc:sldChg>
      <pc:sldChg chg="del">
        <pc:chgData name="Ambily Treesa Varghese" userId="d8e3554c-2f05-4950-b78f-4d8d71aca1b6" providerId="ADAL" clId="{54596B3A-EE7E-4728-99D3-E8BA89CFE643}" dt="2023-04-15T01:25:57.267" v="925" actId="47"/>
        <pc:sldMkLst>
          <pc:docMk/>
          <pc:sldMk cId="1565354397" sldId="294"/>
        </pc:sldMkLst>
      </pc:sldChg>
      <pc:sldChg chg="addSp delSp modSp mod setClrOvrMap">
        <pc:chgData name="Ambily Treesa Varghese" userId="d8e3554c-2f05-4950-b78f-4d8d71aca1b6" providerId="ADAL" clId="{54596B3A-EE7E-4728-99D3-E8BA89CFE643}" dt="2023-04-15T02:34:53.521" v="1196" actId="1076"/>
        <pc:sldMkLst>
          <pc:docMk/>
          <pc:sldMk cId="139642263" sldId="301"/>
        </pc:sldMkLst>
        <pc:spChg chg="del">
          <ac:chgData name="Ambily Treesa Varghese" userId="d8e3554c-2f05-4950-b78f-4d8d71aca1b6" providerId="ADAL" clId="{54596B3A-EE7E-4728-99D3-E8BA89CFE643}" dt="2023-04-15T02:32:54.977" v="1128" actId="478"/>
          <ac:spMkLst>
            <pc:docMk/>
            <pc:sldMk cId="139642263" sldId="301"/>
            <ac:spMk id="2" creationId="{576CB4FE-270D-F8E5-85A4-C8217CF0829C}"/>
          </ac:spMkLst>
        </pc:spChg>
        <pc:spChg chg="add mod">
          <ac:chgData name="Ambily Treesa Varghese" userId="d8e3554c-2f05-4950-b78f-4d8d71aca1b6" providerId="ADAL" clId="{54596B3A-EE7E-4728-99D3-E8BA89CFE643}" dt="2023-04-15T02:34:53.521" v="1196" actId="1076"/>
          <ac:spMkLst>
            <pc:docMk/>
            <pc:sldMk cId="139642263" sldId="301"/>
            <ac:spMk id="3" creationId="{2EF056FC-059F-2DEB-A7ED-A46CA300D969}"/>
          </ac:spMkLst>
        </pc:spChg>
        <pc:spChg chg="add del">
          <ac:chgData name="Ambily Treesa Varghese" userId="d8e3554c-2f05-4950-b78f-4d8d71aca1b6" providerId="ADAL" clId="{54596B3A-EE7E-4728-99D3-E8BA89CFE643}" dt="2023-04-15T02:33:08.792" v="1131" actId="26606"/>
          <ac:spMkLst>
            <pc:docMk/>
            <pc:sldMk cId="139642263" sldId="301"/>
            <ac:spMk id="46" creationId="{21A75659-5A6F-4F77-9679-678A00B9D8DC}"/>
          </ac:spMkLst>
        </pc:spChg>
        <pc:spChg chg="add del">
          <ac:chgData name="Ambily Treesa Varghese" userId="d8e3554c-2f05-4950-b78f-4d8d71aca1b6" providerId="ADAL" clId="{54596B3A-EE7E-4728-99D3-E8BA89CFE643}" dt="2023-04-15T02:33:08.792" v="1131" actId="26606"/>
          <ac:spMkLst>
            <pc:docMk/>
            <pc:sldMk cId="139642263" sldId="301"/>
            <ac:spMk id="47" creationId="{E30A3A45-140E-431E-AED0-07EF836310B3}"/>
          </ac:spMkLst>
        </pc:spChg>
        <pc:spChg chg="add del">
          <ac:chgData name="Ambily Treesa Varghese" userId="d8e3554c-2f05-4950-b78f-4d8d71aca1b6" providerId="ADAL" clId="{54596B3A-EE7E-4728-99D3-E8BA89CFE643}" dt="2023-04-15T02:33:08.792" v="1131" actId="26606"/>
          <ac:spMkLst>
            <pc:docMk/>
            <pc:sldMk cId="139642263" sldId="301"/>
            <ac:spMk id="48" creationId="{55D4142C-5077-457F-A6AD-3FECFDB39685}"/>
          </ac:spMkLst>
        </pc:spChg>
        <pc:spChg chg="add del">
          <ac:chgData name="Ambily Treesa Varghese" userId="d8e3554c-2f05-4950-b78f-4d8d71aca1b6" providerId="ADAL" clId="{54596B3A-EE7E-4728-99D3-E8BA89CFE643}" dt="2023-04-15T02:33:08.792" v="1131" actId="26606"/>
          <ac:spMkLst>
            <pc:docMk/>
            <pc:sldMk cId="139642263" sldId="301"/>
            <ac:spMk id="49" creationId="{7A5F0580-5EE9-419F-96EE-B6529EF6E7D0}"/>
          </ac:spMkLst>
        </pc:spChg>
        <pc:spChg chg="add del">
          <ac:chgData name="Ambily Treesa Varghese" userId="d8e3554c-2f05-4950-b78f-4d8d71aca1b6" providerId="ADAL" clId="{54596B3A-EE7E-4728-99D3-E8BA89CFE643}" dt="2023-04-15T02:33:08.789" v="1130" actId="26606"/>
          <ac:spMkLst>
            <pc:docMk/>
            <pc:sldMk cId="139642263" sldId="301"/>
            <ac:spMk id="54" creationId="{ED55A19D-297C-4231-AD1F-08EF9B4AA8F4}"/>
          </ac:spMkLst>
        </pc:spChg>
        <pc:spChg chg="add del">
          <ac:chgData name="Ambily Treesa Varghese" userId="d8e3554c-2f05-4950-b78f-4d8d71aca1b6" providerId="ADAL" clId="{54596B3A-EE7E-4728-99D3-E8BA89CFE643}" dt="2023-04-15T02:33:08.789" v="1130" actId="26606"/>
          <ac:spMkLst>
            <pc:docMk/>
            <pc:sldMk cId="139642263" sldId="301"/>
            <ac:spMk id="56" creationId="{EBAB6C56-3D38-4923-996E-BD474BBB91E9}"/>
          </ac:spMkLst>
        </pc:spChg>
        <pc:spChg chg="add del">
          <ac:chgData name="Ambily Treesa Varghese" userId="d8e3554c-2f05-4950-b78f-4d8d71aca1b6" providerId="ADAL" clId="{54596B3A-EE7E-4728-99D3-E8BA89CFE643}" dt="2023-04-15T02:33:08.789" v="1130" actId="26606"/>
          <ac:spMkLst>
            <pc:docMk/>
            <pc:sldMk cId="139642263" sldId="301"/>
            <ac:spMk id="58" creationId="{20CD21DB-082D-417D-A5AB-FC838AF9D944}"/>
          </ac:spMkLst>
        </pc:spChg>
        <pc:spChg chg="add del">
          <ac:chgData name="Ambily Treesa Varghese" userId="d8e3554c-2f05-4950-b78f-4d8d71aca1b6" providerId="ADAL" clId="{54596B3A-EE7E-4728-99D3-E8BA89CFE643}" dt="2023-04-15T02:34:02.344" v="1185" actId="26606"/>
          <ac:spMkLst>
            <pc:docMk/>
            <pc:sldMk cId="139642263" sldId="301"/>
            <ac:spMk id="60" creationId="{92CC4BDB-5B81-4023-B967-7DF04BC13389}"/>
          </ac:spMkLst>
        </pc:spChg>
        <pc:spChg chg="add">
          <ac:chgData name="Ambily Treesa Varghese" userId="d8e3554c-2f05-4950-b78f-4d8d71aca1b6" providerId="ADAL" clId="{54596B3A-EE7E-4728-99D3-E8BA89CFE643}" dt="2023-04-15T02:34:02.344" v="1185" actId="26606"/>
          <ac:spMkLst>
            <pc:docMk/>
            <pc:sldMk cId="139642263" sldId="301"/>
            <ac:spMk id="62" creationId="{657F69E0-C4B0-4BEC-A689-4F8D877F05D4}"/>
          </ac:spMkLst>
        </pc:spChg>
        <pc:spChg chg="add">
          <ac:chgData name="Ambily Treesa Varghese" userId="d8e3554c-2f05-4950-b78f-4d8d71aca1b6" providerId="ADAL" clId="{54596B3A-EE7E-4728-99D3-E8BA89CFE643}" dt="2023-04-15T02:34:02.344" v="1185" actId="26606"/>
          <ac:spMkLst>
            <pc:docMk/>
            <pc:sldMk cId="139642263" sldId="301"/>
            <ac:spMk id="63" creationId="{9F6380B4-6A1C-481E-8408-B4E6C75B9B81}"/>
          </ac:spMkLst>
        </pc:spChg>
        <pc:spChg chg="add del">
          <ac:chgData name="Ambily Treesa Varghese" userId="d8e3554c-2f05-4950-b78f-4d8d71aca1b6" providerId="ADAL" clId="{54596B3A-EE7E-4728-99D3-E8BA89CFE643}" dt="2023-04-15T02:34:00.214" v="1182" actId="26606"/>
          <ac:spMkLst>
            <pc:docMk/>
            <pc:sldMk cId="139642263" sldId="301"/>
            <ac:spMk id="65" creationId="{C1DD1A8A-57D5-4A81-AD04-532B043C5611}"/>
          </ac:spMkLst>
        </pc:spChg>
        <pc:spChg chg="add del">
          <ac:chgData name="Ambily Treesa Varghese" userId="d8e3554c-2f05-4950-b78f-4d8d71aca1b6" providerId="ADAL" clId="{54596B3A-EE7E-4728-99D3-E8BA89CFE643}" dt="2023-04-15T02:34:00.214" v="1182" actId="26606"/>
          <ac:spMkLst>
            <pc:docMk/>
            <pc:sldMk cId="139642263" sldId="301"/>
            <ac:spMk id="67" creationId="{007891EC-4501-44ED-A8C8-B11B6DB767AB}"/>
          </ac:spMkLst>
        </pc:spChg>
        <pc:picChg chg="mod ord">
          <ac:chgData name="Ambily Treesa Varghese" userId="d8e3554c-2f05-4950-b78f-4d8d71aca1b6" providerId="ADAL" clId="{54596B3A-EE7E-4728-99D3-E8BA89CFE643}" dt="2023-04-15T02:34:43.015" v="1194" actId="1076"/>
          <ac:picMkLst>
            <pc:docMk/>
            <pc:sldMk cId="139642263" sldId="301"/>
            <ac:picMk id="6" creationId="{E76E94D7-BBFA-1D74-439C-7DF9B510A81A}"/>
          </ac:picMkLst>
        </pc:picChg>
      </pc:sldChg>
      <pc:sldChg chg="addSp delSp modSp del mod ord">
        <pc:chgData name="Ambily Treesa Varghese" userId="d8e3554c-2f05-4950-b78f-4d8d71aca1b6" providerId="ADAL" clId="{54596B3A-EE7E-4728-99D3-E8BA89CFE643}" dt="2023-04-15T02:05:08.666" v="1041" actId="47"/>
        <pc:sldMkLst>
          <pc:docMk/>
          <pc:sldMk cId="292988770" sldId="302"/>
        </pc:sldMkLst>
        <pc:spChg chg="del mod">
          <ac:chgData name="Ambily Treesa Varghese" userId="d8e3554c-2f05-4950-b78f-4d8d71aca1b6" providerId="ADAL" clId="{54596B3A-EE7E-4728-99D3-E8BA89CFE643}" dt="2023-04-15T02:00:08.891" v="956" actId="478"/>
          <ac:spMkLst>
            <pc:docMk/>
            <pc:sldMk cId="292988770" sldId="302"/>
            <ac:spMk id="2" creationId="{6C264F0E-84CE-F8B9-D93E-C15756AA3271}"/>
          </ac:spMkLst>
        </pc:spChg>
        <pc:spChg chg="add mod">
          <ac:chgData name="Ambily Treesa Varghese" userId="d8e3554c-2f05-4950-b78f-4d8d71aca1b6" providerId="ADAL" clId="{54596B3A-EE7E-4728-99D3-E8BA89CFE643}" dt="2023-04-15T02:00:15.057" v="957"/>
          <ac:spMkLst>
            <pc:docMk/>
            <pc:sldMk cId="292988770" sldId="302"/>
            <ac:spMk id="5" creationId="{F78362AC-A90A-89C3-1C72-C1CC852817A7}"/>
          </ac:spMkLst>
        </pc:spChg>
        <pc:spChg chg="add mod">
          <ac:chgData name="Ambily Treesa Varghese" userId="d8e3554c-2f05-4950-b78f-4d8d71aca1b6" providerId="ADAL" clId="{54596B3A-EE7E-4728-99D3-E8BA89CFE643}" dt="2023-04-15T02:00:57.629" v="982" actId="1076"/>
          <ac:spMkLst>
            <pc:docMk/>
            <pc:sldMk cId="292988770" sldId="302"/>
            <ac:spMk id="6" creationId="{0F5BCCB0-4247-ED4E-36E2-D4CEF3E992E6}"/>
          </ac:spMkLst>
        </pc:spChg>
      </pc:sldChg>
      <pc:sldChg chg="del">
        <pc:chgData name="Ambily Treesa Varghese" userId="d8e3554c-2f05-4950-b78f-4d8d71aca1b6" providerId="ADAL" clId="{54596B3A-EE7E-4728-99D3-E8BA89CFE643}" dt="2023-04-15T02:05:19.546" v="1044" actId="47"/>
        <pc:sldMkLst>
          <pc:docMk/>
          <pc:sldMk cId="1862754724" sldId="303"/>
        </pc:sldMkLst>
      </pc:sldChg>
      <pc:sldChg chg="del">
        <pc:chgData name="Ambily Treesa Varghese" userId="d8e3554c-2f05-4950-b78f-4d8d71aca1b6" providerId="ADAL" clId="{54596B3A-EE7E-4728-99D3-E8BA89CFE643}" dt="2023-04-15T01:43:52.141" v="939" actId="47"/>
        <pc:sldMkLst>
          <pc:docMk/>
          <pc:sldMk cId="1911430323" sldId="304"/>
        </pc:sldMkLst>
      </pc:sldChg>
      <pc:sldChg chg="modSp mod">
        <pc:chgData name="Ambily Treesa Varghese" userId="d8e3554c-2f05-4950-b78f-4d8d71aca1b6" providerId="ADAL" clId="{54596B3A-EE7E-4728-99D3-E8BA89CFE643}" dt="2023-04-15T01:25:25.728" v="924" actId="255"/>
        <pc:sldMkLst>
          <pc:docMk/>
          <pc:sldMk cId="2431322431" sldId="305"/>
        </pc:sldMkLst>
        <pc:spChg chg="mod">
          <ac:chgData name="Ambily Treesa Varghese" userId="d8e3554c-2f05-4950-b78f-4d8d71aca1b6" providerId="ADAL" clId="{54596B3A-EE7E-4728-99D3-E8BA89CFE643}" dt="2023-04-15T01:25:03.148" v="921" actId="255"/>
          <ac:spMkLst>
            <pc:docMk/>
            <pc:sldMk cId="2431322431" sldId="305"/>
            <ac:spMk id="3" creationId="{97139E0F-4A5E-794D-65F2-E5B627CCB9E8}"/>
          </ac:spMkLst>
        </pc:spChg>
        <pc:spChg chg="mod">
          <ac:chgData name="Ambily Treesa Varghese" userId="d8e3554c-2f05-4950-b78f-4d8d71aca1b6" providerId="ADAL" clId="{54596B3A-EE7E-4728-99D3-E8BA89CFE643}" dt="2023-04-15T01:25:25.728" v="924" actId="255"/>
          <ac:spMkLst>
            <pc:docMk/>
            <pc:sldMk cId="2431322431" sldId="305"/>
            <ac:spMk id="4" creationId="{6CD40585-5985-1A58-F406-AB0B00867013}"/>
          </ac:spMkLst>
        </pc:spChg>
      </pc:sldChg>
      <pc:sldChg chg="addSp delSp modSp add mod setBg setClrOvrMap delDesignElem">
        <pc:chgData name="Ambily Treesa Varghese" userId="d8e3554c-2f05-4950-b78f-4d8d71aca1b6" providerId="ADAL" clId="{54596B3A-EE7E-4728-99D3-E8BA89CFE643}" dt="2023-04-15T00:52:38.638" v="45" actId="1076"/>
        <pc:sldMkLst>
          <pc:docMk/>
          <pc:sldMk cId="2263227768" sldId="306"/>
        </pc:sldMkLst>
        <pc:spChg chg="del">
          <ac:chgData name="Ambily Treesa Varghese" userId="d8e3554c-2f05-4950-b78f-4d8d71aca1b6" providerId="ADAL" clId="{54596B3A-EE7E-4728-99D3-E8BA89CFE643}" dt="2023-04-15T00:49:30.279" v="2" actId="478"/>
          <ac:spMkLst>
            <pc:docMk/>
            <pc:sldMk cId="2263227768" sldId="306"/>
            <ac:spMk id="2" creationId="{576CB4FE-270D-F8E5-85A4-C8217CF0829C}"/>
          </ac:spMkLst>
        </pc:spChg>
        <pc:spChg chg="add mod">
          <ac:chgData name="Ambily Treesa Varghese" userId="d8e3554c-2f05-4950-b78f-4d8d71aca1b6" providerId="ADAL" clId="{54596B3A-EE7E-4728-99D3-E8BA89CFE643}" dt="2023-04-15T00:52:38.638" v="45" actId="1076"/>
          <ac:spMkLst>
            <pc:docMk/>
            <pc:sldMk cId="2263227768" sldId="306"/>
            <ac:spMk id="3" creationId="{2580D390-1EDD-C01E-6746-20CDFE2D8E2F}"/>
          </ac:spMkLst>
        </pc:spChg>
        <pc:spChg chg="add del">
          <ac:chgData name="Ambily Treesa Varghese" userId="d8e3554c-2f05-4950-b78f-4d8d71aca1b6" providerId="ADAL" clId="{54596B3A-EE7E-4728-99D3-E8BA89CFE643}" dt="2023-04-15T00:50:29.278" v="19" actId="26606"/>
          <ac:spMkLst>
            <pc:docMk/>
            <pc:sldMk cId="2263227768" sldId="306"/>
            <ac:spMk id="8" creationId="{94714483-7072-431F-9DBE-87F44E4D44BC}"/>
          </ac:spMkLst>
        </pc:spChg>
        <pc:spChg chg="add del">
          <ac:chgData name="Ambily Treesa Varghese" userId="d8e3554c-2f05-4950-b78f-4d8d71aca1b6" providerId="ADAL" clId="{54596B3A-EE7E-4728-99D3-E8BA89CFE643}" dt="2023-04-15T00:50:29.278" v="19" actId="26606"/>
          <ac:spMkLst>
            <pc:docMk/>
            <pc:sldMk cId="2263227768" sldId="306"/>
            <ac:spMk id="9" creationId="{495892E1-F4A5-4991-AC52-4F417B14A2A2}"/>
          </ac:spMkLst>
        </pc:spChg>
        <pc:spChg chg="add del">
          <ac:chgData name="Ambily Treesa Varghese" userId="d8e3554c-2f05-4950-b78f-4d8d71aca1b6" providerId="ADAL" clId="{54596B3A-EE7E-4728-99D3-E8BA89CFE643}" dt="2023-04-15T00:49:49.368" v="9" actId="26606"/>
          <ac:spMkLst>
            <pc:docMk/>
            <pc:sldMk cId="2263227768" sldId="306"/>
            <ac:spMk id="11" creationId="{526E0BFB-CDF1-4990-8C11-AC849311E0A8}"/>
          </ac:spMkLst>
        </pc:spChg>
        <pc:spChg chg="add del">
          <ac:chgData name="Ambily Treesa Varghese" userId="d8e3554c-2f05-4950-b78f-4d8d71aca1b6" providerId="ADAL" clId="{54596B3A-EE7E-4728-99D3-E8BA89CFE643}" dt="2023-04-15T00:49:49.368" v="9" actId="26606"/>
          <ac:spMkLst>
            <pc:docMk/>
            <pc:sldMk cId="2263227768" sldId="306"/>
            <ac:spMk id="13" creationId="{6069A1F8-9BEB-4786-9694-FC48B2D75D21}"/>
          </ac:spMkLst>
        </pc:spChg>
        <pc:spChg chg="add del">
          <ac:chgData name="Ambily Treesa Varghese" userId="d8e3554c-2f05-4950-b78f-4d8d71aca1b6" providerId="ADAL" clId="{54596B3A-EE7E-4728-99D3-E8BA89CFE643}" dt="2023-04-15T00:49:49.368" v="9" actId="26606"/>
          <ac:spMkLst>
            <pc:docMk/>
            <pc:sldMk cId="2263227768" sldId="306"/>
            <ac:spMk id="15" creationId="{AF2F604E-43BE-4DC3-B983-E071523364F8}"/>
          </ac:spMkLst>
        </pc:spChg>
        <pc:spChg chg="add del">
          <ac:chgData name="Ambily Treesa Varghese" userId="d8e3554c-2f05-4950-b78f-4d8d71aca1b6" providerId="ADAL" clId="{54596B3A-EE7E-4728-99D3-E8BA89CFE643}" dt="2023-04-15T00:49:49.368" v="9" actId="26606"/>
          <ac:spMkLst>
            <pc:docMk/>
            <pc:sldMk cId="2263227768" sldId="306"/>
            <ac:spMk id="17" creationId="{08C9B587-E65E-4B52-B37C-ABEBB6E87928}"/>
          </ac:spMkLst>
        </pc:spChg>
        <pc:spChg chg="add del">
          <ac:chgData name="Ambily Treesa Varghese" userId="d8e3554c-2f05-4950-b78f-4d8d71aca1b6" providerId="ADAL" clId="{54596B3A-EE7E-4728-99D3-E8BA89CFE643}" dt="2023-04-15T00:50:00.271" v="11" actId="26606"/>
          <ac:spMkLst>
            <pc:docMk/>
            <pc:sldMk cId="2263227768" sldId="306"/>
            <ac:spMk id="19" creationId="{71B2258F-86CA-4D4D-8270-BC05FCDEBFB3}"/>
          </ac:spMkLst>
        </pc:spChg>
        <pc:spChg chg="add del">
          <ac:chgData name="Ambily Treesa Varghese" userId="d8e3554c-2f05-4950-b78f-4d8d71aca1b6" providerId="ADAL" clId="{54596B3A-EE7E-4728-99D3-E8BA89CFE643}" dt="2023-04-15T00:50:06.765" v="13" actId="26606"/>
          <ac:spMkLst>
            <pc:docMk/>
            <pc:sldMk cId="2263227768" sldId="306"/>
            <ac:spMk id="21" creationId="{C1DD1A8A-57D5-4A81-AD04-532B043C5611}"/>
          </ac:spMkLst>
        </pc:spChg>
        <pc:spChg chg="add del">
          <ac:chgData name="Ambily Treesa Varghese" userId="d8e3554c-2f05-4950-b78f-4d8d71aca1b6" providerId="ADAL" clId="{54596B3A-EE7E-4728-99D3-E8BA89CFE643}" dt="2023-04-15T00:50:06.765" v="13" actId="26606"/>
          <ac:spMkLst>
            <pc:docMk/>
            <pc:sldMk cId="2263227768" sldId="306"/>
            <ac:spMk id="22" creationId="{007891EC-4501-44ED-A8C8-B11B6DB767AB}"/>
          </ac:spMkLst>
        </pc:spChg>
        <pc:spChg chg="add del">
          <ac:chgData name="Ambily Treesa Varghese" userId="d8e3554c-2f05-4950-b78f-4d8d71aca1b6" providerId="ADAL" clId="{54596B3A-EE7E-4728-99D3-E8BA89CFE643}" dt="2023-04-15T00:50:29.278" v="19" actId="26606"/>
          <ac:spMkLst>
            <pc:docMk/>
            <pc:sldMk cId="2263227768" sldId="306"/>
            <ac:spMk id="23" creationId="{E2683E3F-F855-4549-84F8-42064EC0F247}"/>
          </ac:spMkLst>
        </pc:spChg>
        <pc:spChg chg="add del">
          <ac:chgData name="Ambily Treesa Varghese" userId="d8e3554c-2f05-4950-b78f-4d8d71aca1b6" providerId="ADAL" clId="{54596B3A-EE7E-4728-99D3-E8BA89CFE643}" dt="2023-04-15T00:50:14.305" v="15" actId="26606"/>
          <ac:spMkLst>
            <pc:docMk/>
            <pc:sldMk cId="2263227768" sldId="306"/>
            <ac:spMk id="24" creationId="{22A397E7-BF60-45B2-84C7-B074B76C37A7}"/>
          </ac:spMkLst>
        </pc:spChg>
        <pc:spChg chg="add del">
          <ac:chgData name="Ambily Treesa Varghese" userId="d8e3554c-2f05-4950-b78f-4d8d71aca1b6" providerId="ADAL" clId="{54596B3A-EE7E-4728-99D3-E8BA89CFE643}" dt="2023-04-15T00:50:14.305" v="15" actId="26606"/>
          <ac:spMkLst>
            <pc:docMk/>
            <pc:sldMk cId="2263227768" sldId="306"/>
            <ac:spMk id="25" creationId="{890DEF05-784E-4B61-89E4-04C4ECF4E5A0}"/>
          </ac:spMkLst>
        </pc:spChg>
        <pc:spChg chg="add del">
          <ac:chgData name="Ambily Treesa Varghese" userId="d8e3554c-2f05-4950-b78f-4d8d71aca1b6" providerId="ADAL" clId="{54596B3A-EE7E-4728-99D3-E8BA89CFE643}" dt="2023-04-15T00:50:29.278" v="19" actId="26606"/>
          <ac:spMkLst>
            <pc:docMk/>
            <pc:sldMk cId="2263227768" sldId="306"/>
            <ac:spMk id="31" creationId="{832F3179-0CD5-40C8-9939-D8355006F7BA}"/>
          </ac:spMkLst>
        </pc:spChg>
        <pc:spChg chg="add del">
          <ac:chgData name="Ambily Treesa Varghese" userId="d8e3554c-2f05-4950-b78f-4d8d71aca1b6" providerId="ADAL" clId="{54596B3A-EE7E-4728-99D3-E8BA89CFE643}" dt="2023-04-15T00:50:31.908" v="21" actId="26606"/>
          <ac:spMkLst>
            <pc:docMk/>
            <pc:sldMk cId="2263227768" sldId="306"/>
            <ac:spMk id="40" creationId="{FB5B0058-AF13-4859-B429-4EDDE2A26F7F}"/>
          </ac:spMkLst>
        </pc:spChg>
        <pc:spChg chg="add del">
          <ac:chgData name="Ambily Treesa Varghese" userId="d8e3554c-2f05-4950-b78f-4d8d71aca1b6" providerId="ADAL" clId="{54596B3A-EE7E-4728-99D3-E8BA89CFE643}" dt="2023-04-15T00:50:31.908" v="21" actId="26606"/>
          <ac:spMkLst>
            <pc:docMk/>
            <pc:sldMk cId="2263227768" sldId="306"/>
            <ac:spMk id="41" creationId="{D84C2E9E-0B5D-4B5F-9A1F-70EBDCE39034}"/>
          </ac:spMkLst>
        </pc:spChg>
        <pc:spChg chg="add del">
          <ac:chgData name="Ambily Treesa Varghese" userId="d8e3554c-2f05-4950-b78f-4d8d71aca1b6" providerId="ADAL" clId="{54596B3A-EE7E-4728-99D3-E8BA89CFE643}" dt="2023-04-15T00:50:35.547" v="23" actId="26606"/>
          <ac:spMkLst>
            <pc:docMk/>
            <pc:sldMk cId="2263227768" sldId="306"/>
            <ac:spMk id="44" creationId="{73BCEA90-F7D5-4EC1-9BE2-5A49A20F4B1D}"/>
          </ac:spMkLst>
        </pc:spChg>
        <pc:spChg chg="add del">
          <ac:chgData name="Ambily Treesa Varghese" userId="d8e3554c-2f05-4950-b78f-4d8d71aca1b6" providerId="ADAL" clId="{54596B3A-EE7E-4728-99D3-E8BA89CFE643}" dt="2023-04-15T00:50:35.547" v="23" actId="26606"/>
          <ac:spMkLst>
            <pc:docMk/>
            <pc:sldMk cId="2263227768" sldId="306"/>
            <ac:spMk id="45" creationId="{9848F91B-FA65-4A06-A177-8CCF7EBC8631}"/>
          </ac:spMkLst>
        </pc:spChg>
        <pc:spChg chg="del">
          <ac:chgData name="Ambily Treesa Varghese" userId="d8e3554c-2f05-4950-b78f-4d8d71aca1b6" providerId="ADAL" clId="{54596B3A-EE7E-4728-99D3-E8BA89CFE643}" dt="2023-04-15T00:49:20.484" v="1"/>
          <ac:spMkLst>
            <pc:docMk/>
            <pc:sldMk cId="2263227768" sldId="306"/>
            <ac:spMk id="46" creationId="{21A75659-5A6F-4F77-9679-678A00B9D8DC}"/>
          </ac:spMkLst>
        </pc:spChg>
        <pc:spChg chg="del">
          <ac:chgData name="Ambily Treesa Varghese" userId="d8e3554c-2f05-4950-b78f-4d8d71aca1b6" providerId="ADAL" clId="{54596B3A-EE7E-4728-99D3-E8BA89CFE643}" dt="2023-04-15T00:49:20.484" v="1"/>
          <ac:spMkLst>
            <pc:docMk/>
            <pc:sldMk cId="2263227768" sldId="306"/>
            <ac:spMk id="47" creationId="{E30A3A45-140E-431E-AED0-07EF836310B3}"/>
          </ac:spMkLst>
        </pc:spChg>
        <pc:spChg chg="del">
          <ac:chgData name="Ambily Treesa Varghese" userId="d8e3554c-2f05-4950-b78f-4d8d71aca1b6" providerId="ADAL" clId="{54596B3A-EE7E-4728-99D3-E8BA89CFE643}" dt="2023-04-15T00:49:20.484" v="1"/>
          <ac:spMkLst>
            <pc:docMk/>
            <pc:sldMk cId="2263227768" sldId="306"/>
            <ac:spMk id="48" creationId="{55D4142C-5077-457F-A6AD-3FECFDB39685}"/>
          </ac:spMkLst>
        </pc:spChg>
        <pc:spChg chg="del">
          <ac:chgData name="Ambily Treesa Varghese" userId="d8e3554c-2f05-4950-b78f-4d8d71aca1b6" providerId="ADAL" clId="{54596B3A-EE7E-4728-99D3-E8BA89CFE643}" dt="2023-04-15T00:49:20.484" v="1"/>
          <ac:spMkLst>
            <pc:docMk/>
            <pc:sldMk cId="2263227768" sldId="306"/>
            <ac:spMk id="49" creationId="{7A5F0580-5EE9-419F-96EE-B6529EF6E7D0}"/>
          </ac:spMkLst>
        </pc:spChg>
        <pc:spChg chg="add del">
          <ac:chgData name="Ambily Treesa Varghese" userId="d8e3554c-2f05-4950-b78f-4d8d71aca1b6" providerId="ADAL" clId="{54596B3A-EE7E-4728-99D3-E8BA89CFE643}" dt="2023-04-15T00:50:35.547" v="23" actId="26606"/>
          <ac:spMkLst>
            <pc:docMk/>
            <pc:sldMk cId="2263227768" sldId="306"/>
            <ac:spMk id="50" creationId="{2CF7CF5F-D747-47B3-80B1-8392750446C6}"/>
          </ac:spMkLst>
        </pc:spChg>
        <pc:spChg chg="add del">
          <ac:chgData name="Ambily Treesa Varghese" userId="d8e3554c-2f05-4950-b78f-4d8d71aca1b6" providerId="ADAL" clId="{54596B3A-EE7E-4728-99D3-E8BA89CFE643}" dt="2023-04-15T00:50:35.547" v="23" actId="26606"/>
          <ac:spMkLst>
            <pc:docMk/>
            <pc:sldMk cId="2263227768" sldId="306"/>
            <ac:spMk id="51" creationId="{820B6604-1FF9-43F5-AC47-3D41CB2F563B}"/>
          </ac:spMkLst>
        </pc:spChg>
        <pc:spChg chg="add del">
          <ac:chgData name="Ambily Treesa Varghese" userId="d8e3554c-2f05-4950-b78f-4d8d71aca1b6" providerId="ADAL" clId="{54596B3A-EE7E-4728-99D3-E8BA89CFE643}" dt="2023-04-15T00:50:35.547" v="23" actId="26606"/>
          <ac:spMkLst>
            <pc:docMk/>
            <pc:sldMk cId="2263227768" sldId="306"/>
            <ac:spMk id="52" creationId="{D98779F6-5395-4B82-BDCB-4ADF6A5BB9E5}"/>
          </ac:spMkLst>
        </pc:spChg>
        <pc:spChg chg="add del">
          <ac:chgData name="Ambily Treesa Varghese" userId="d8e3554c-2f05-4950-b78f-4d8d71aca1b6" providerId="ADAL" clId="{54596B3A-EE7E-4728-99D3-E8BA89CFE643}" dt="2023-04-15T00:50:35.547" v="23" actId="26606"/>
          <ac:spMkLst>
            <pc:docMk/>
            <pc:sldMk cId="2263227768" sldId="306"/>
            <ac:spMk id="53" creationId="{CE1108CD-786E-4304-9504-9C5AD64829D2}"/>
          </ac:spMkLst>
        </pc:spChg>
        <pc:spChg chg="add del">
          <ac:chgData name="Ambily Treesa Varghese" userId="d8e3554c-2f05-4950-b78f-4d8d71aca1b6" providerId="ADAL" clId="{54596B3A-EE7E-4728-99D3-E8BA89CFE643}" dt="2023-04-15T00:50:35.547" v="23" actId="26606"/>
          <ac:spMkLst>
            <pc:docMk/>
            <pc:sldMk cId="2263227768" sldId="306"/>
            <ac:spMk id="54" creationId="{C70191CD-D48F-4F7A-8077-0380603A29E2}"/>
          </ac:spMkLst>
        </pc:spChg>
        <pc:spChg chg="add del">
          <ac:chgData name="Ambily Treesa Varghese" userId="d8e3554c-2f05-4950-b78f-4d8d71aca1b6" providerId="ADAL" clId="{54596B3A-EE7E-4728-99D3-E8BA89CFE643}" dt="2023-04-15T00:50:48.207" v="25" actId="26606"/>
          <ac:spMkLst>
            <pc:docMk/>
            <pc:sldMk cId="2263227768" sldId="306"/>
            <ac:spMk id="56" creationId="{FB5B0058-AF13-4859-B429-4EDDE2A26F7F}"/>
          </ac:spMkLst>
        </pc:spChg>
        <pc:spChg chg="add del">
          <ac:chgData name="Ambily Treesa Varghese" userId="d8e3554c-2f05-4950-b78f-4d8d71aca1b6" providerId="ADAL" clId="{54596B3A-EE7E-4728-99D3-E8BA89CFE643}" dt="2023-04-15T00:50:48.207" v="25" actId="26606"/>
          <ac:spMkLst>
            <pc:docMk/>
            <pc:sldMk cId="2263227768" sldId="306"/>
            <ac:spMk id="57" creationId="{D84C2E9E-0B5D-4B5F-9A1F-70EBDCE39034}"/>
          </ac:spMkLst>
        </pc:spChg>
        <pc:spChg chg="add del">
          <ac:chgData name="Ambily Treesa Varghese" userId="d8e3554c-2f05-4950-b78f-4d8d71aca1b6" providerId="ADAL" clId="{54596B3A-EE7E-4728-99D3-E8BA89CFE643}" dt="2023-04-15T00:50:49.918" v="27" actId="26606"/>
          <ac:spMkLst>
            <pc:docMk/>
            <pc:sldMk cId="2263227768" sldId="306"/>
            <ac:spMk id="60" creationId="{73BCEA90-F7D5-4EC1-9BE2-5A49A20F4B1D}"/>
          </ac:spMkLst>
        </pc:spChg>
        <pc:spChg chg="add del">
          <ac:chgData name="Ambily Treesa Varghese" userId="d8e3554c-2f05-4950-b78f-4d8d71aca1b6" providerId="ADAL" clId="{54596B3A-EE7E-4728-99D3-E8BA89CFE643}" dt="2023-04-15T00:50:49.918" v="27" actId="26606"/>
          <ac:spMkLst>
            <pc:docMk/>
            <pc:sldMk cId="2263227768" sldId="306"/>
            <ac:spMk id="61" creationId="{9848F91B-FA65-4A06-A177-8CCF7EBC8631}"/>
          </ac:spMkLst>
        </pc:spChg>
        <pc:spChg chg="add del">
          <ac:chgData name="Ambily Treesa Varghese" userId="d8e3554c-2f05-4950-b78f-4d8d71aca1b6" providerId="ADAL" clId="{54596B3A-EE7E-4728-99D3-E8BA89CFE643}" dt="2023-04-15T00:50:49.918" v="27" actId="26606"/>
          <ac:spMkLst>
            <pc:docMk/>
            <pc:sldMk cId="2263227768" sldId="306"/>
            <ac:spMk id="62" creationId="{2CF7CF5F-D747-47B3-80B1-8392750446C6}"/>
          </ac:spMkLst>
        </pc:spChg>
        <pc:spChg chg="add del">
          <ac:chgData name="Ambily Treesa Varghese" userId="d8e3554c-2f05-4950-b78f-4d8d71aca1b6" providerId="ADAL" clId="{54596B3A-EE7E-4728-99D3-E8BA89CFE643}" dt="2023-04-15T00:50:49.918" v="27" actId="26606"/>
          <ac:spMkLst>
            <pc:docMk/>
            <pc:sldMk cId="2263227768" sldId="306"/>
            <ac:spMk id="63" creationId="{820B6604-1FF9-43F5-AC47-3D41CB2F563B}"/>
          </ac:spMkLst>
        </pc:spChg>
        <pc:spChg chg="add del">
          <ac:chgData name="Ambily Treesa Varghese" userId="d8e3554c-2f05-4950-b78f-4d8d71aca1b6" providerId="ADAL" clId="{54596B3A-EE7E-4728-99D3-E8BA89CFE643}" dt="2023-04-15T00:50:49.918" v="27" actId="26606"/>
          <ac:spMkLst>
            <pc:docMk/>
            <pc:sldMk cId="2263227768" sldId="306"/>
            <ac:spMk id="64" creationId="{D98779F6-5395-4B82-BDCB-4ADF6A5BB9E5}"/>
          </ac:spMkLst>
        </pc:spChg>
        <pc:spChg chg="add del">
          <ac:chgData name="Ambily Treesa Varghese" userId="d8e3554c-2f05-4950-b78f-4d8d71aca1b6" providerId="ADAL" clId="{54596B3A-EE7E-4728-99D3-E8BA89CFE643}" dt="2023-04-15T00:50:49.918" v="27" actId="26606"/>
          <ac:spMkLst>
            <pc:docMk/>
            <pc:sldMk cId="2263227768" sldId="306"/>
            <ac:spMk id="65" creationId="{CE1108CD-786E-4304-9504-9C5AD64829D2}"/>
          </ac:spMkLst>
        </pc:spChg>
        <pc:spChg chg="add del">
          <ac:chgData name="Ambily Treesa Varghese" userId="d8e3554c-2f05-4950-b78f-4d8d71aca1b6" providerId="ADAL" clId="{54596B3A-EE7E-4728-99D3-E8BA89CFE643}" dt="2023-04-15T00:50:49.918" v="27" actId="26606"/>
          <ac:spMkLst>
            <pc:docMk/>
            <pc:sldMk cId="2263227768" sldId="306"/>
            <ac:spMk id="66" creationId="{C70191CD-D48F-4F7A-8077-0380603A29E2}"/>
          </ac:spMkLst>
        </pc:spChg>
        <pc:spChg chg="add del">
          <ac:chgData name="Ambily Treesa Varghese" userId="d8e3554c-2f05-4950-b78f-4d8d71aca1b6" providerId="ADAL" clId="{54596B3A-EE7E-4728-99D3-E8BA89CFE643}" dt="2023-04-15T00:50:53.267" v="29" actId="26606"/>
          <ac:spMkLst>
            <pc:docMk/>
            <pc:sldMk cId="2263227768" sldId="306"/>
            <ac:spMk id="68" creationId="{FB5B0058-AF13-4859-B429-4EDDE2A26F7F}"/>
          </ac:spMkLst>
        </pc:spChg>
        <pc:spChg chg="add del">
          <ac:chgData name="Ambily Treesa Varghese" userId="d8e3554c-2f05-4950-b78f-4d8d71aca1b6" providerId="ADAL" clId="{54596B3A-EE7E-4728-99D3-E8BA89CFE643}" dt="2023-04-15T00:50:53.267" v="29" actId="26606"/>
          <ac:spMkLst>
            <pc:docMk/>
            <pc:sldMk cId="2263227768" sldId="306"/>
            <ac:spMk id="70" creationId="{0FB8E6CF-61A1-4A48-ADE0-5AE823AF1A8A}"/>
          </ac:spMkLst>
        </pc:spChg>
        <pc:spChg chg="add del">
          <ac:chgData name="Ambily Treesa Varghese" userId="d8e3554c-2f05-4950-b78f-4d8d71aca1b6" providerId="ADAL" clId="{54596B3A-EE7E-4728-99D3-E8BA89CFE643}" dt="2023-04-15T00:51:01.543" v="31" actId="26606"/>
          <ac:spMkLst>
            <pc:docMk/>
            <pc:sldMk cId="2263227768" sldId="306"/>
            <ac:spMk id="72" creationId="{C8320351-9FA2-4A26-885B-BB8F3E4902D2}"/>
          </ac:spMkLst>
        </pc:spChg>
        <pc:spChg chg="add del">
          <ac:chgData name="Ambily Treesa Varghese" userId="d8e3554c-2f05-4950-b78f-4d8d71aca1b6" providerId="ADAL" clId="{54596B3A-EE7E-4728-99D3-E8BA89CFE643}" dt="2023-04-15T00:51:01.543" v="31" actId="26606"/>
          <ac:spMkLst>
            <pc:docMk/>
            <pc:sldMk cId="2263227768" sldId="306"/>
            <ac:spMk id="73" creationId="{68CD2EFB-78C2-4C6E-A6B9-4ED12FAD5B99}"/>
          </ac:spMkLst>
        </pc:spChg>
        <pc:spChg chg="add del">
          <ac:chgData name="Ambily Treesa Varghese" userId="d8e3554c-2f05-4950-b78f-4d8d71aca1b6" providerId="ADAL" clId="{54596B3A-EE7E-4728-99D3-E8BA89CFE643}" dt="2023-04-15T00:51:27.128" v="33" actId="26606"/>
          <ac:spMkLst>
            <pc:docMk/>
            <pc:sldMk cId="2263227768" sldId="306"/>
            <ac:spMk id="75" creationId="{22A397E7-BF60-45B2-84C7-B074B76C37A7}"/>
          </ac:spMkLst>
        </pc:spChg>
        <pc:spChg chg="add del">
          <ac:chgData name="Ambily Treesa Varghese" userId="d8e3554c-2f05-4950-b78f-4d8d71aca1b6" providerId="ADAL" clId="{54596B3A-EE7E-4728-99D3-E8BA89CFE643}" dt="2023-04-15T00:51:27.128" v="33" actId="26606"/>
          <ac:spMkLst>
            <pc:docMk/>
            <pc:sldMk cId="2263227768" sldId="306"/>
            <ac:spMk id="76" creationId="{890DEF05-784E-4B61-89E4-04C4ECF4E5A0}"/>
          </ac:spMkLst>
        </pc:spChg>
        <pc:spChg chg="add del">
          <ac:chgData name="Ambily Treesa Varghese" userId="d8e3554c-2f05-4950-b78f-4d8d71aca1b6" providerId="ADAL" clId="{54596B3A-EE7E-4728-99D3-E8BA89CFE643}" dt="2023-04-15T00:52:13.847" v="39" actId="26606"/>
          <ac:spMkLst>
            <pc:docMk/>
            <pc:sldMk cId="2263227768" sldId="306"/>
            <ac:spMk id="79" creationId="{3A930249-8242-4E2B-AF17-C01826488321}"/>
          </ac:spMkLst>
        </pc:spChg>
        <pc:spChg chg="add del">
          <ac:chgData name="Ambily Treesa Varghese" userId="d8e3554c-2f05-4950-b78f-4d8d71aca1b6" providerId="ADAL" clId="{54596B3A-EE7E-4728-99D3-E8BA89CFE643}" dt="2023-04-15T00:52:13.847" v="39" actId="26606"/>
          <ac:spMkLst>
            <pc:docMk/>
            <pc:sldMk cId="2263227768" sldId="306"/>
            <ac:spMk id="80" creationId="{A5BDD999-C5E1-4B3E-A710-768673819165}"/>
          </ac:spMkLst>
        </pc:spChg>
        <pc:spChg chg="add">
          <ac:chgData name="Ambily Treesa Varghese" userId="d8e3554c-2f05-4950-b78f-4d8d71aca1b6" providerId="ADAL" clId="{54596B3A-EE7E-4728-99D3-E8BA89CFE643}" dt="2023-04-15T00:52:13.847" v="39" actId="26606"/>
          <ac:spMkLst>
            <pc:docMk/>
            <pc:sldMk cId="2263227768" sldId="306"/>
            <ac:spMk id="85" creationId="{FB5B0058-AF13-4859-B429-4EDDE2A26F7F}"/>
          </ac:spMkLst>
        </pc:spChg>
        <pc:spChg chg="add">
          <ac:chgData name="Ambily Treesa Varghese" userId="d8e3554c-2f05-4950-b78f-4d8d71aca1b6" providerId="ADAL" clId="{54596B3A-EE7E-4728-99D3-E8BA89CFE643}" dt="2023-04-15T00:52:13.847" v="39" actId="26606"/>
          <ac:spMkLst>
            <pc:docMk/>
            <pc:sldMk cId="2263227768" sldId="306"/>
            <ac:spMk id="87" creationId="{D84C2E9E-0B5D-4B5F-9A1F-70EBDCE39034}"/>
          </ac:spMkLst>
        </pc:spChg>
        <pc:grpChg chg="add del">
          <ac:chgData name="Ambily Treesa Varghese" userId="d8e3554c-2f05-4950-b78f-4d8d71aca1b6" providerId="ADAL" clId="{54596B3A-EE7E-4728-99D3-E8BA89CFE643}" dt="2023-04-15T00:50:29.278" v="19" actId="26606"/>
          <ac:grpSpMkLst>
            <pc:docMk/>
            <pc:sldMk cId="2263227768" sldId="306"/>
            <ac:grpSpMk id="10" creationId="{ACF597F8-76AA-44FA-8E6A-06223B66C0DD}"/>
          </ac:grpSpMkLst>
        </pc:grpChg>
        <pc:grpChg chg="add del">
          <ac:chgData name="Ambily Treesa Varghese" userId="d8e3554c-2f05-4950-b78f-4d8d71aca1b6" providerId="ADAL" clId="{54596B3A-EE7E-4728-99D3-E8BA89CFE643}" dt="2023-04-15T00:50:29.278" v="19" actId="26606"/>
          <ac:grpSpMkLst>
            <pc:docMk/>
            <pc:sldMk cId="2263227768" sldId="306"/>
            <ac:grpSpMk id="32" creationId="{8FC90B1E-0223-4440-AF22-8F32F6F0C7D2}"/>
          </ac:grpSpMkLst>
        </pc:grpChg>
        <pc:grpChg chg="add del">
          <ac:chgData name="Ambily Treesa Varghese" userId="d8e3554c-2f05-4950-b78f-4d8d71aca1b6" providerId="ADAL" clId="{54596B3A-EE7E-4728-99D3-E8BA89CFE643}" dt="2023-04-15T00:50:29.278" v="19" actId="26606"/>
          <ac:grpSpMkLst>
            <pc:docMk/>
            <pc:sldMk cId="2263227768" sldId="306"/>
            <ac:grpSpMk id="33" creationId="{11CE155D-684B-4F5E-B835-C52765E310E7}"/>
          </ac:grpSpMkLst>
        </pc:grpChg>
        <pc:picChg chg="mod ord">
          <ac:chgData name="Ambily Treesa Varghese" userId="d8e3554c-2f05-4950-b78f-4d8d71aca1b6" providerId="ADAL" clId="{54596B3A-EE7E-4728-99D3-E8BA89CFE643}" dt="2023-04-15T00:52:13.847" v="39" actId="26606"/>
          <ac:picMkLst>
            <pc:docMk/>
            <pc:sldMk cId="2263227768" sldId="306"/>
            <ac:picMk id="6" creationId="{E76E94D7-BBFA-1D74-439C-7DF9B510A81A}"/>
          </ac:picMkLst>
        </pc:picChg>
        <pc:cxnChg chg="add del">
          <ac:chgData name="Ambily Treesa Varghese" userId="d8e3554c-2f05-4950-b78f-4d8d71aca1b6" providerId="ADAL" clId="{54596B3A-EE7E-4728-99D3-E8BA89CFE643}" dt="2023-04-15T00:50:14.305" v="15" actId="26606"/>
          <ac:cxnSpMkLst>
            <pc:docMk/>
            <pc:sldMk cId="2263227768" sldId="306"/>
            <ac:cxnSpMk id="26" creationId="{C41BAEC7-F7B0-4224-8B18-8F74B7D87F0B}"/>
          </ac:cxnSpMkLst>
        </pc:cxnChg>
        <pc:cxnChg chg="add del">
          <ac:chgData name="Ambily Treesa Varghese" userId="d8e3554c-2f05-4950-b78f-4d8d71aca1b6" providerId="ADAL" clId="{54596B3A-EE7E-4728-99D3-E8BA89CFE643}" dt="2023-04-15T00:50:31.908" v="21" actId="26606"/>
          <ac:cxnSpMkLst>
            <pc:docMk/>
            <pc:sldMk cId="2263227768" sldId="306"/>
            <ac:cxnSpMk id="42" creationId="{2D07C3A8-02AE-4DC1-B13F-A6AA2ECA9FFD}"/>
          </ac:cxnSpMkLst>
        </pc:cxnChg>
        <pc:cxnChg chg="add del">
          <ac:chgData name="Ambily Treesa Varghese" userId="d8e3554c-2f05-4950-b78f-4d8d71aca1b6" providerId="ADAL" clId="{54596B3A-EE7E-4728-99D3-E8BA89CFE643}" dt="2023-04-15T00:50:48.207" v="25" actId="26606"/>
          <ac:cxnSpMkLst>
            <pc:docMk/>
            <pc:sldMk cId="2263227768" sldId="306"/>
            <ac:cxnSpMk id="58" creationId="{2D07C3A8-02AE-4DC1-B13F-A6AA2ECA9FFD}"/>
          </ac:cxnSpMkLst>
        </pc:cxnChg>
        <pc:cxnChg chg="add del">
          <ac:chgData name="Ambily Treesa Varghese" userId="d8e3554c-2f05-4950-b78f-4d8d71aca1b6" providerId="ADAL" clId="{54596B3A-EE7E-4728-99D3-E8BA89CFE643}" dt="2023-04-15T00:50:53.267" v="29" actId="26606"/>
          <ac:cxnSpMkLst>
            <pc:docMk/>
            <pc:sldMk cId="2263227768" sldId="306"/>
            <ac:cxnSpMk id="69" creationId="{07A9243D-8FC3-4B36-874B-55906B03F484}"/>
          </ac:cxnSpMkLst>
        </pc:cxnChg>
        <pc:cxnChg chg="add del">
          <ac:chgData name="Ambily Treesa Varghese" userId="d8e3554c-2f05-4950-b78f-4d8d71aca1b6" providerId="ADAL" clId="{54596B3A-EE7E-4728-99D3-E8BA89CFE643}" dt="2023-04-15T00:51:27.128" v="33" actId="26606"/>
          <ac:cxnSpMkLst>
            <pc:docMk/>
            <pc:sldMk cId="2263227768" sldId="306"/>
            <ac:cxnSpMk id="77" creationId="{C41BAEC7-F7B0-4224-8B18-8F74B7D87F0B}"/>
          </ac:cxnSpMkLst>
        </pc:cxnChg>
      </pc:sldChg>
      <pc:sldChg chg="delSp modSp add mod ord">
        <pc:chgData name="Ambily Treesa Varghese" userId="d8e3554c-2f05-4950-b78f-4d8d71aca1b6" providerId="ADAL" clId="{54596B3A-EE7E-4728-99D3-E8BA89CFE643}" dt="2023-04-15T01:31:01.612" v="937" actId="1076"/>
        <pc:sldMkLst>
          <pc:docMk/>
          <pc:sldMk cId="3881281785" sldId="307"/>
        </pc:sldMkLst>
        <pc:spChg chg="del mod">
          <ac:chgData name="Ambily Treesa Varghese" userId="d8e3554c-2f05-4950-b78f-4d8d71aca1b6" providerId="ADAL" clId="{54596B3A-EE7E-4728-99D3-E8BA89CFE643}" dt="2023-04-15T01:29:14.350" v="934" actId="478"/>
          <ac:spMkLst>
            <pc:docMk/>
            <pc:sldMk cId="3881281785" sldId="307"/>
            <ac:spMk id="2" creationId="{7D1AA715-84D2-B6E0-AFF9-C3E7988D6226}"/>
          </ac:spMkLst>
        </pc:spChg>
        <pc:spChg chg="mod">
          <ac:chgData name="Ambily Treesa Varghese" userId="d8e3554c-2f05-4950-b78f-4d8d71aca1b6" providerId="ADAL" clId="{54596B3A-EE7E-4728-99D3-E8BA89CFE643}" dt="2023-04-15T01:31:01.612" v="937" actId="1076"/>
          <ac:spMkLst>
            <pc:docMk/>
            <pc:sldMk cId="3881281785" sldId="307"/>
            <ac:spMk id="5" creationId="{3285B288-E679-AF77-B2B6-517BE5B54EB2}"/>
          </ac:spMkLst>
        </pc:spChg>
        <pc:picChg chg="del">
          <ac:chgData name="Ambily Treesa Varghese" userId="d8e3554c-2f05-4950-b78f-4d8d71aca1b6" providerId="ADAL" clId="{54596B3A-EE7E-4728-99D3-E8BA89CFE643}" dt="2023-04-15T01:29:07.750" v="932" actId="478"/>
          <ac:picMkLst>
            <pc:docMk/>
            <pc:sldMk cId="3881281785" sldId="307"/>
            <ac:picMk id="7170" creationId="{36F4E655-6386-5E93-78E8-3A084FAD4E0D}"/>
          </ac:picMkLst>
        </pc:picChg>
      </pc:sldChg>
      <pc:sldChg chg="addSp modSp new del mod">
        <pc:chgData name="Ambily Treesa Varghese" userId="d8e3554c-2f05-4950-b78f-4d8d71aca1b6" providerId="ADAL" clId="{54596B3A-EE7E-4728-99D3-E8BA89CFE643}" dt="2023-04-15T02:00:16.723" v="958" actId="47"/>
        <pc:sldMkLst>
          <pc:docMk/>
          <pc:sldMk cId="2160517186" sldId="308"/>
        </pc:sldMkLst>
        <pc:spChg chg="add mod">
          <ac:chgData name="Ambily Treesa Varghese" userId="d8e3554c-2f05-4950-b78f-4d8d71aca1b6" providerId="ADAL" clId="{54596B3A-EE7E-4728-99D3-E8BA89CFE643}" dt="2023-04-15T01:59:56.937" v="953" actId="1076"/>
          <ac:spMkLst>
            <pc:docMk/>
            <pc:sldMk cId="2160517186" sldId="308"/>
            <ac:spMk id="2" creationId="{9CC6BF21-59FE-06A2-1266-A4CC95365807}"/>
          </ac:spMkLst>
        </pc:spChg>
      </pc:sldChg>
      <pc:sldChg chg="addSp delSp modSp del mod ord setClrOvrMap">
        <pc:chgData name="Ambily Treesa Varghese" userId="d8e3554c-2f05-4950-b78f-4d8d71aca1b6" providerId="ADAL" clId="{54596B3A-EE7E-4728-99D3-E8BA89CFE643}" dt="2023-04-15T03:09:28.406" v="1357" actId="47"/>
        <pc:sldMkLst>
          <pc:docMk/>
          <pc:sldMk cId="834435784" sldId="309"/>
        </pc:sldMkLst>
        <pc:spChg chg="add mod ord">
          <ac:chgData name="Ambily Treesa Varghese" userId="d8e3554c-2f05-4950-b78f-4d8d71aca1b6" providerId="ADAL" clId="{54596B3A-EE7E-4728-99D3-E8BA89CFE643}" dt="2023-04-15T02:04:33.166" v="1034" actId="1076"/>
          <ac:spMkLst>
            <pc:docMk/>
            <pc:sldMk cId="834435784" sldId="309"/>
            <ac:spMk id="2" creationId="{62E9EB68-15B6-149E-0AB6-54DC0941E407}"/>
          </ac:spMkLst>
        </pc:spChg>
        <pc:spChg chg="mod ord">
          <ac:chgData name="Ambily Treesa Varghese" userId="d8e3554c-2f05-4950-b78f-4d8d71aca1b6" providerId="ADAL" clId="{54596B3A-EE7E-4728-99D3-E8BA89CFE643}" dt="2023-04-15T02:04:01.779" v="1023" actId="26606"/>
          <ac:spMkLst>
            <pc:docMk/>
            <pc:sldMk cId="834435784" sldId="309"/>
            <ac:spMk id="4" creationId="{A4C2D164-F200-2D3E-E619-87D93ED6B7EC}"/>
          </ac:spMkLst>
        </pc:spChg>
        <pc:spChg chg="del mod">
          <ac:chgData name="Ambily Treesa Varghese" userId="d8e3554c-2f05-4950-b78f-4d8d71aca1b6" providerId="ADAL" clId="{54596B3A-EE7E-4728-99D3-E8BA89CFE643}" dt="2023-04-15T02:01:55.317" v="984" actId="478"/>
          <ac:spMkLst>
            <pc:docMk/>
            <pc:sldMk cId="834435784" sldId="309"/>
            <ac:spMk id="5" creationId="{38631586-16E3-25B0-F72B-B7BD77603CDD}"/>
          </ac:spMkLst>
        </pc:spChg>
        <pc:spChg chg="add mod ord">
          <ac:chgData name="Ambily Treesa Varghese" userId="d8e3554c-2f05-4950-b78f-4d8d71aca1b6" providerId="ADAL" clId="{54596B3A-EE7E-4728-99D3-E8BA89CFE643}" dt="2023-04-15T02:04:48.499" v="1038" actId="255"/>
          <ac:spMkLst>
            <pc:docMk/>
            <pc:sldMk cId="834435784" sldId="309"/>
            <ac:spMk id="6" creationId="{EDF7B929-2641-72FD-A424-08E8B75D87F2}"/>
          </ac:spMkLst>
        </pc:spChg>
        <pc:spChg chg="add del">
          <ac:chgData name="Ambily Treesa Varghese" userId="d8e3554c-2f05-4950-b78f-4d8d71aca1b6" providerId="ADAL" clId="{54596B3A-EE7E-4728-99D3-E8BA89CFE643}" dt="2023-04-15T02:02:45.580" v="1008" actId="26606"/>
          <ac:spMkLst>
            <pc:docMk/>
            <pc:sldMk cId="834435784" sldId="309"/>
            <ac:spMk id="51" creationId="{D009D6D5-DAC2-4A8B-A17A-E206B9012D09}"/>
          </ac:spMkLst>
        </pc:spChg>
        <pc:spChg chg="add del">
          <ac:chgData name="Ambily Treesa Varghese" userId="d8e3554c-2f05-4950-b78f-4d8d71aca1b6" providerId="ADAL" clId="{54596B3A-EE7E-4728-99D3-E8BA89CFE643}" dt="2023-04-15T02:02:00.159" v="987" actId="26606"/>
          <ac:spMkLst>
            <pc:docMk/>
            <pc:sldMk cId="834435784" sldId="309"/>
            <ac:spMk id="56" creationId="{201CC55D-ED54-4C5C-95E6-10947BD1103B}"/>
          </ac:spMkLst>
        </pc:spChg>
        <pc:spChg chg="add del">
          <ac:chgData name="Ambily Treesa Varghese" userId="d8e3554c-2f05-4950-b78f-4d8d71aca1b6" providerId="ADAL" clId="{54596B3A-EE7E-4728-99D3-E8BA89CFE643}" dt="2023-04-15T02:02:45.572" v="1007" actId="26606"/>
          <ac:spMkLst>
            <pc:docMk/>
            <pc:sldMk cId="834435784" sldId="309"/>
            <ac:spMk id="60" creationId="{A7B99495-F43F-4D80-A44F-2CB4764EB90B}"/>
          </ac:spMkLst>
        </pc:spChg>
        <pc:spChg chg="add del">
          <ac:chgData name="Ambily Treesa Varghese" userId="d8e3554c-2f05-4950-b78f-4d8d71aca1b6" providerId="ADAL" clId="{54596B3A-EE7E-4728-99D3-E8BA89CFE643}" dt="2023-04-15T02:02:00.159" v="987" actId="26606"/>
          <ac:spMkLst>
            <pc:docMk/>
            <pc:sldMk cId="834435784" sldId="309"/>
            <ac:spMk id="62" creationId="{3873B707-463F-40B0-8227-E8CC6C67EB25}"/>
          </ac:spMkLst>
        </pc:spChg>
        <pc:spChg chg="add del">
          <ac:chgData name="Ambily Treesa Varghese" userId="d8e3554c-2f05-4950-b78f-4d8d71aca1b6" providerId="ADAL" clId="{54596B3A-EE7E-4728-99D3-E8BA89CFE643}" dt="2023-04-15T02:02:00.159" v="987" actId="26606"/>
          <ac:spMkLst>
            <pc:docMk/>
            <pc:sldMk cId="834435784" sldId="309"/>
            <ac:spMk id="64" creationId="{C13237C8-E62C-4F0D-A318-BD6FB6C2D138}"/>
          </ac:spMkLst>
        </pc:spChg>
        <pc:spChg chg="add del">
          <ac:chgData name="Ambily Treesa Varghese" userId="d8e3554c-2f05-4950-b78f-4d8d71aca1b6" providerId="ADAL" clId="{54596B3A-EE7E-4728-99D3-E8BA89CFE643}" dt="2023-04-15T02:02:00.159" v="987" actId="26606"/>
          <ac:spMkLst>
            <pc:docMk/>
            <pc:sldMk cId="834435784" sldId="309"/>
            <ac:spMk id="66" creationId="{19C9EAEA-39D0-4B0E-A0EB-51E7B26740B1}"/>
          </ac:spMkLst>
        </pc:spChg>
        <pc:spChg chg="add del">
          <ac:chgData name="Ambily Treesa Varghese" userId="d8e3554c-2f05-4950-b78f-4d8d71aca1b6" providerId="ADAL" clId="{54596B3A-EE7E-4728-99D3-E8BA89CFE643}" dt="2023-04-15T02:02:05.369" v="989" actId="26606"/>
          <ac:spMkLst>
            <pc:docMk/>
            <pc:sldMk cId="834435784" sldId="309"/>
            <ac:spMk id="68" creationId="{A419ADC7-DE7C-464E-9F88-6CAB6F61BC3F}"/>
          </ac:spMkLst>
        </pc:spChg>
        <pc:spChg chg="add del">
          <ac:chgData name="Ambily Treesa Varghese" userId="d8e3554c-2f05-4950-b78f-4d8d71aca1b6" providerId="ADAL" clId="{54596B3A-EE7E-4728-99D3-E8BA89CFE643}" dt="2023-04-15T02:02:06.876" v="991" actId="26606"/>
          <ac:spMkLst>
            <pc:docMk/>
            <pc:sldMk cId="834435784" sldId="309"/>
            <ac:spMk id="70" creationId="{2B97F24A-32CE-4C1C-A50D-3016B394DCFB}"/>
          </ac:spMkLst>
        </pc:spChg>
        <pc:spChg chg="add del">
          <ac:chgData name="Ambily Treesa Varghese" userId="d8e3554c-2f05-4950-b78f-4d8d71aca1b6" providerId="ADAL" clId="{54596B3A-EE7E-4728-99D3-E8BA89CFE643}" dt="2023-04-15T02:02:06.876" v="991" actId="26606"/>
          <ac:spMkLst>
            <pc:docMk/>
            <pc:sldMk cId="834435784" sldId="309"/>
            <ac:spMk id="71" creationId="{CD8B4F24-440B-49E9-B85D-733523DC064B}"/>
          </ac:spMkLst>
        </pc:spChg>
        <pc:spChg chg="add del">
          <ac:chgData name="Ambily Treesa Varghese" userId="d8e3554c-2f05-4950-b78f-4d8d71aca1b6" providerId="ADAL" clId="{54596B3A-EE7E-4728-99D3-E8BA89CFE643}" dt="2023-04-15T02:02:13.201" v="993" actId="26606"/>
          <ac:spMkLst>
            <pc:docMk/>
            <pc:sldMk cId="834435784" sldId="309"/>
            <ac:spMk id="73" creationId="{79BB35BC-D5C2-4C8B-A22A-A71E6191913B}"/>
          </ac:spMkLst>
        </pc:spChg>
        <pc:spChg chg="add del">
          <ac:chgData name="Ambily Treesa Varghese" userId="d8e3554c-2f05-4950-b78f-4d8d71aca1b6" providerId="ADAL" clId="{54596B3A-EE7E-4728-99D3-E8BA89CFE643}" dt="2023-04-15T02:02:20.367" v="995" actId="26606"/>
          <ac:spMkLst>
            <pc:docMk/>
            <pc:sldMk cId="834435784" sldId="309"/>
            <ac:spMk id="75" creationId="{45D37F4E-DDB4-456B-97E0-9937730A039F}"/>
          </ac:spMkLst>
        </pc:spChg>
        <pc:spChg chg="add del">
          <ac:chgData name="Ambily Treesa Varghese" userId="d8e3554c-2f05-4950-b78f-4d8d71aca1b6" providerId="ADAL" clId="{54596B3A-EE7E-4728-99D3-E8BA89CFE643}" dt="2023-04-15T02:02:20.367" v="995" actId="26606"/>
          <ac:spMkLst>
            <pc:docMk/>
            <pc:sldMk cId="834435784" sldId="309"/>
            <ac:spMk id="76" creationId="{B2DD41CD-8F47-4F56-AD12-4E2FF7696987}"/>
          </ac:spMkLst>
        </pc:spChg>
        <pc:spChg chg="add del">
          <ac:chgData name="Ambily Treesa Varghese" userId="d8e3554c-2f05-4950-b78f-4d8d71aca1b6" providerId="ADAL" clId="{54596B3A-EE7E-4728-99D3-E8BA89CFE643}" dt="2023-04-15T02:02:23.052" v="997" actId="26606"/>
          <ac:spMkLst>
            <pc:docMk/>
            <pc:sldMk cId="834435784" sldId="309"/>
            <ac:spMk id="78" creationId="{1A9F7B4E-B03D-4F64-BE33-00D074458D45}"/>
          </ac:spMkLst>
        </pc:spChg>
        <pc:spChg chg="add del">
          <ac:chgData name="Ambily Treesa Varghese" userId="d8e3554c-2f05-4950-b78f-4d8d71aca1b6" providerId="ADAL" clId="{54596B3A-EE7E-4728-99D3-E8BA89CFE643}" dt="2023-04-15T02:02:23.052" v="997" actId="26606"/>
          <ac:spMkLst>
            <pc:docMk/>
            <pc:sldMk cId="834435784" sldId="309"/>
            <ac:spMk id="79" creationId="{7E2BE7F7-CA89-4002-ACCE-A478AEA24F5E}"/>
          </ac:spMkLst>
        </pc:spChg>
        <pc:spChg chg="add del">
          <ac:chgData name="Ambily Treesa Varghese" userId="d8e3554c-2f05-4950-b78f-4d8d71aca1b6" providerId="ADAL" clId="{54596B3A-EE7E-4728-99D3-E8BA89CFE643}" dt="2023-04-15T02:02:25.956" v="999" actId="26606"/>
          <ac:spMkLst>
            <pc:docMk/>
            <pc:sldMk cId="834435784" sldId="309"/>
            <ac:spMk id="81" creationId="{2B97F24A-32CE-4C1C-A50D-3016B394DCFB}"/>
          </ac:spMkLst>
        </pc:spChg>
        <pc:spChg chg="add del">
          <ac:chgData name="Ambily Treesa Varghese" userId="d8e3554c-2f05-4950-b78f-4d8d71aca1b6" providerId="ADAL" clId="{54596B3A-EE7E-4728-99D3-E8BA89CFE643}" dt="2023-04-15T02:02:25.956" v="999" actId="26606"/>
          <ac:spMkLst>
            <pc:docMk/>
            <pc:sldMk cId="834435784" sldId="309"/>
            <ac:spMk id="82" creationId="{6357EC4F-235E-4222-A36F-C7878ACE37F2}"/>
          </ac:spMkLst>
        </pc:spChg>
        <pc:spChg chg="add del">
          <ac:chgData name="Ambily Treesa Varghese" userId="d8e3554c-2f05-4950-b78f-4d8d71aca1b6" providerId="ADAL" clId="{54596B3A-EE7E-4728-99D3-E8BA89CFE643}" dt="2023-04-15T02:02:33.628" v="1001" actId="26606"/>
          <ac:spMkLst>
            <pc:docMk/>
            <pc:sldMk cId="834435784" sldId="309"/>
            <ac:spMk id="84" creationId="{45D37F4E-DDB4-456B-97E0-9937730A039F}"/>
          </ac:spMkLst>
        </pc:spChg>
        <pc:spChg chg="add del">
          <ac:chgData name="Ambily Treesa Varghese" userId="d8e3554c-2f05-4950-b78f-4d8d71aca1b6" providerId="ADAL" clId="{54596B3A-EE7E-4728-99D3-E8BA89CFE643}" dt="2023-04-15T02:02:33.628" v="1001" actId="26606"/>
          <ac:spMkLst>
            <pc:docMk/>
            <pc:sldMk cId="834435784" sldId="309"/>
            <ac:spMk id="85" creationId="{B2DD41CD-8F47-4F56-AD12-4E2FF7696987}"/>
          </ac:spMkLst>
        </pc:spChg>
        <pc:spChg chg="add del">
          <ac:chgData name="Ambily Treesa Varghese" userId="d8e3554c-2f05-4950-b78f-4d8d71aca1b6" providerId="ADAL" clId="{54596B3A-EE7E-4728-99D3-E8BA89CFE643}" dt="2023-04-15T02:02:34.258" v="1003" actId="26606"/>
          <ac:spMkLst>
            <pc:docMk/>
            <pc:sldMk cId="834435784" sldId="309"/>
            <ac:spMk id="87" creationId="{95199994-21AE-49A2-BA0D-12E295989A9A}"/>
          </ac:spMkLst>
        </pc:spChg>
        <pc:spChg chg="add del">
          <ac:chgData name="Ambily Treesa Varghese" userId="d8e3554c-2f05-4950-b78f-4d8d71aca1b6" providerId="ADAL" clId="{54596B3A-EE7E-4728-99D3-E8BA89CFE643}" dt="2023-04-15T02:02:34.258" v="1003" actId="26606"/>
          <ac:spMkLst>
            <pc:docMk/>
            <pc:sldMk cId="834435784" sldId="309"/>
            <ac:spMk id="88" creationId="{A2C34835-4F79-4934-B151-D68E79764C72}"/>
          </ac:spMkLst>
        </pc:spChg>
        <pc:spChg chg="add del">
          <ac:chgData name="Ambily Treesa Varghese" userId="d8e3554c-2f05-4950-b78f-4d8d71aca1b6" providerId="ADAL" clId="{54596B3A-EE7E-4728-99D3-E8BA89CFE643}" dt="2023-04-15T02:02:40.321" v="1005" actId="26606"/>
          <ac:spMkLst>
            <pc:docMk/>
            <pc:sldMk cId="834435784" sldId="309"/>
            <ac:spMk id="90" creationId="{21EA7FA8-6652-4CC5-90F4-3D48CAC0C2DD}"/>
          </ac:spMkLst>
        </pc:spChg>
        <pc:spChg chg="add del">
          <ac:chgData name="Ambily Treesa Varghese" userId="d8e3554c-2f05-4950-b78f-4d8d71aca1b6" providerId="ADAL" clId="{54596B3A-EE7E-4728-99D3-E8BA89CFE643}" dt="2023-04-15T02:02:45.572" v="1007" actId="26606"/>
          <ac:spMkLst>
            <pc:docMk/>
            <pc:sldMk cId="834435784" sldId="309"/>
            <ac:spMk id="92" creationId="{4F7EBAE4-9945-4473-9E34-B2C66EA0F03D}"/>
          </ac:spMkLst>
        </pc:spChg>
        <pc:spChg chg="add del">
          <ac:chgData name="Ambily Treesa Varghese" userId="d8e3554c-2f05-4950-b78f-4d8d71aca1b6" providerId="ADAL" clId="{54596B3A-EE7E-4728-99D3-E8BA89CFE643}" dt="2023-04-15T02:02:45.572" v="1007" actId="26606"/>
          <ac:spMkLst>
            <pc:docMk/>
            <pc:sldMk cId="834435784" sldId="309"/>
            <ac:spMk id="93" creationId="{70BEB1E7-2F88-40BC-B73D-42E5B6F80BFC}"/>
          </ac:spMkLst>
        </pc:spChg>
        <pc:spChg chg="add del">
          <ac:chgData name="Ambily Treesa Varghese" userId="d8e3554c-2f05-4950-b78f-4d8d71aca1b6" providerId="ADAL" clId="{54596B3A-EE7E-4728-99D3-E8BA89CFE643}" dt="2023-04-15T02:04:05.101" v="1026" actId="26606"/>
          <ac:spMkLst>
            <pc:docMk/>
            <pc:sldMk cId="834435784" sldId="309"/>
            <ac:spMk id="95" creationId="{21EA7FA8-6652-4CC5-90F4-3D48CAC0C2DD}"/>
          </ac:spMkLst>
        </pc:spChg>
        <pc:spChg chg="add del">
          <ac:chgData name="Ambily Treesa Varghese" userId="d8e3554c-2f05-4950-b78f-4d8d71aca1b6" providerId="ADAL" clId="{54596B3A-EE7E-4728-99D3-E8BA89CFE643}" dt="2023-04-15T02:03:58.660" v="1021" actId="26606"/>
          <ac:spMkLst>
            <pc:docMk/>
            <pc:sldMk cId="834435784" sldId="309"/>
            <ac:spMk id="100" creationId="{257363FD-7E77-4145-9483-331A807ADF0E}"/>
          </ac:spMkLst>
        </pc:spChg>
        <pc:spChg chg="add del">
          <ac:chgData name="Ambily Treesa Varghese" userId="d8e3554c-2f05-4950-b78f-4d8d71aca1b6" providerId="ADAL" clId="{54596B3A-EE7E-4728-99D3-E8BA89CFE643}" dt="2023-04-15T02:04:01.779" v="1023" actId="26606"/>
          <ac:spMkLst>
            <pc:docMk/>
            <pc:sldMk cId="834435784" sldId="309"/>
            <ac:spMk id="102" creationId="{EA2AEA56-4902-4CC1-A43B-1AC27C88CB90}"/>
          </ac:spMkLst>
        </pc:spChg>
        <pc:spChg chg="add del">
          <ac:chgData name="Ambily Treesa Varghese" userId="d8e3554c-2f05-4950-b78f-4d8d71aca1b6" providerId="ADAL" clId="{54596B3A-EE7E-4728-99D3-E8BA89CFE643}" dt="2023-04-15T02:04:01.779" v="1023" actId="26606"/>
          <ac:spMkLst>
            <pc:docMk/>
            <pc:sldMk cId="834435784" sldId="309"/>
            <ac:spMk id="103" creationId="{F34100BD-773A-4822-A05B-AEB7D41E9A3F}"/>
          </ac:spMkLst>
        </pc:spChg>
        <pc:spChg chg="add del">
          <ac:chgData name="Ambily Treesa Varghese" userId="d8e3554c-2f05-4950-b78f-4d8d71aca1b6" providerId="ADAL" clId="{54596B3A-EE7E-4728-99D3-E8BA89CFE643}" dt="2023-04-15T02:04:05.097" v="1025" actId="26606"/>
          <ac:spMkLst>
            <pc:docMk/>
            <pc:sldMk cId="834435784" sldId="309"/>
            <ac:spMk id="104" creationId="{A7B99495-F43F-4D80-A44F-2CB4764EB90B}"/>
          </ac:spMkLst>
        </pc:spChg>
        <pc:spChg chg="add del">
          <ac:chgData name="Ambily Treesa Varghese" userId="d8e3554c-2f05-4950-b78f-4d8d71aca1b6" providerId="ADAL" clId="{54596B3A-EE7E-4728-99D3-E8BA89CFE643}" dt="2023-04-15T02:04:05.097" v="1025" actId="26606"/>
          <ac:spMkLst>
            <pc:docMk/>
            <pc:sldMk cId="834435784" sldId="309"/>
            <ac:spMk id="105" creationId="{4F7EBAE4-9945-4473-9E34-B2C66EA0F03D}"/>
          </ac:spMkLst>
        </pc:spChg>
        <pc:spChg chg="add del">
          <ac:chgData name="Ambily Treesa Varghese" userId="d8e3554c-2f05-4950-b78f-4d8d71aca1b6" providerId="ADAL" clId="{54596B3A-EE7E-4728-99D3-E8BA89CFE643}" dt="2023-04-15T02:04:05.097" v="1025" actId="26606"/>
          <ac:spMkLst>
            <pc:docMk/>
            <pc:sldMk cId="834435784" sldId="309"/>
            <ac:spMk id="106" creationId="{70BEB1E7-2F88-40BC-B73D-42E5B6F80BFC}"/>
          </ac:spMkLst>
        </pc:spChg>
        <pc:spChg chg="add">
          <ac:chgData name="Ambily Treesa Varghese" userId="d8e3554c-2f05-4950-b78f-4d8d71aca1b6" providerId="ADAL" clId="{54596B3A-EE7E-4728-99D3-E8BA89CFE643}" dt="2023-04-15T02:04:05.101" v="1026" actId="26606"/>
          <ac:spMkLst>
            <pc:docMk/>
            <pc:sldMk cId="834435784" sldId="309"/>
            <ac:spMk id="108" creationId="{21EA7FA8-6652-4CC5-90F4-3D48CAC0C2DD}"/>
          </ac:spMkLst>
        </pc:spChg>
        <pc:grpChg chg="add del">
          <ac:chgData name="Ambily Treesa Varghese" userId="d8e3554c-2f05-4950-b78f-4d8d71aca1b6" providerId="ADAL" clId="{54596B3A-EE7E-4728-99D3-E8BA89CFE643}" dt="2023-04-15T02:02:00.159" v="987" actId="26606"/>
          <ac:grpSpMkLst>
            <pc:docMk/>
            <pc:sldMk cId="834435784" sldId="309"/>
            <ac:grpSpMk id="58" creationId="{1DE889C7-FAD6-4397-98E2-05D503484459}"/>
          </ac:grpSpMkLst>
        </pc:grpChg>
        <pc:picChg chg="mod ord">
          <ac:chgData name="Ambily Treesa Varghese" userId="d8e3554c-2f05-4950-b78f-4d8d71aca1b6" providerId="ADAL" clId="{54596B3A-EE7E-4728-99D3-E8BA89CFE643}" dt="2023-04-15T02:04:56.160" v="1040" actId="1076"/>
          <ac:picMkLst>
            <pc:docMk/>
            <pc:sldMk cId="834435784" sldId="309"/>
            <ac:picMk id="3" creationId="{2421FDA5-86CA-F3CC-52F6-21AD22A0534D}"/>
          </ac:picMkLst>
        </pc:picChg>
      </pc:sldChg>
      <pc:sldChg chg="del">
        <pc:chgData name="Ambily Treesa Varghese" userId="d8e3554c-2f05-4950-b78f-4d8d71aca1b6" providerId="ADAL" clId="{54596B3A-EE7E-4728-99D3-E8BA89CFE643}" dt="2023-04-15T02:22:11.903" v="1126" actId="47"/>
        <pc:sldMkLst>
          <pc:docMk/>
          <pc:sldMk cId="127218267" sldId="312"/>
        </pc:sldMkLst>
      </pc:sldChg>
      <pc:sldChg chg="modSp del mod">
        <pc:chgData name="Ambily Treesa Varghese" userId="d8e3554c-2f05-4950-b78f-4d8d71aca1b6" providerId="ADAL" clId="{54596B3A-EE7E-4728-99D3-E8BA89CFE643}" dt="2023-04-15T02:15:13.193" v="1099" actId="47"/>
        <pc:sldMkLst>
          <pc:docMk/>
          <pc:sldMk cId="1093203187" sldId="314"/>
        </pc:sldMkLst>
        <pc:picChg chg="mod">
          <ac:chgData name="Ambily Treesa Varghese" userId="d8e3554c-2f05-4950-b78f-4d8d71aca1b6" providerId="ADAL" clId="{54596B3A-EE7E-4728-99D3-E8BA89CFE643}" dt="2023-04-15T02:13:13.004" v="1076" actId="1076"/>
          <ac:picMkLst>
            <pc:docMk/>
            <pc:sldMk cId="1093203187" sldId="314"/>
            <ac:picMk id="3" creationId="{C71324F7-58C9-F545-2114-7E55863DBF02}"/>
          </ac:picMkLst>
        </pc:picChg>
      </pc:sldChg>
      <pc:sldChg chg="addSp delSp modSp mod">
        <pc:chgData name="Ambily Treesa Varghese" userId="d8e3554c-2f05-4950-b78f-4d8d71aca1b6" providerId="ADAL" clId="{54596B3A-EE7E-4728-99D3-E8BA89CFE643}" dt="2023-04-15T02:18:06.444" v="1125" actId="14100"/>
        <pc:sldMkLst>
          <pc:docMk/>
          <pc:sldMk cId="3327047661" sldId="315"/>
        </pc:sldMkLst>
        <pc:spChg chg="mod">
          <ac:chgData name="Ambily Treesa Varghese" userId="d8e3554c-2f05-4950-b78f-4d8d71aca1b6" providerId="ADAL" clId="{54596B3A-EE7E-4728-99D3-E8BA89CFE643}" dt="2023-04-15T02:17:50.851" v="1121" actId="1076"/>
          <ac:spMkLst>
            <pc:docMk/>
            <pc:sldMk cId="3327047661" sldId="315"/>
            <ac:spMk id="7" creationId="{E683DEF2-5402-8A41-D6C3-48E0DDFC4D28}"/>
          </ac:spMkLst>
        </pc:spChg>
        <pc:spChg chg="mod">
          <ac:chgData name="Ambily Treesa Varghese" userId="d8e3554c-2f05-4950-b78f-4d8d71aca1b6" providerId="ADAL" clId="{54596B3A-EE7E-4728-99D3-E8BA89CFE643}" dt="2023-04-15T02:18:06.444" v="1125" actId="14100"/>
          <ac:spMkLst>
            <pc:docMk/>
            <pc:sldMk cId="3327047661" sldId="315"/>
            <ac:spMk id="8" creationId="{7D48A542-EA65-8BD9-799C-FA643A210016}"/>
          </ac:spMkLst>
        </pc:spChg>
        <pc:spChg chg="ord">
          <ac:chgData name="Ambily Treesa Varghese" userId="d8e3554c-2f05-4950-b78f-4d8d71aca1b6" providerId="ADAL" clId="{54596B3A-EE7E-4728-99D3-E8BA89CFE643}" dt="2023-04-15T02:16:43.908" v="1110" actId="26606"/>
          <ac:spMkLst>
            <pc:docMk/>
            <pc:sldMk cId="3327047661" sldId="315"/>
            <ac:spMk id="488" creationId="{5A7C7473-C3EB-FDB6-93B7-C18B0850BE03}"/>
          </ac:spMkLst>
        </pc:spChg>
        <pc:spChg chg="add del">
          <ac:chgData name="Ambily Treesa Varghese" userId="d8e3554c-2f05-4950-b78f-4d8d71aca1b6" providerId="ADAL" clId="{54596B3A-EE7E-4728-99D3-E8BA89CFE643}" dt="2023-04-15T02:16:43.908" v="1110" actId="26606"/>
          <ac:spMkLst>
            <pc:docMk/>
            <pc:sldMk cId="3327047661" sldId="315"/>
            <ac:spMk id="500" creationId="{743AA782-23D1-4521-8CAD-47662984AA08}"/>
          </ac:spMkLst>
        </pc:spChg>
        <pc:spChg chg="add del">
          <ac:chgData name="Ambily Treesa Varghese" userId="d8e3554c-2f05-4950-b78f-4d8d71aca1b6" providerId="ADAL" clId="{54596B3A-EE7E-4728-99D3-E8BA89CFE643}" dt="2023-04-15T02:16:43.908" v="1110" actId="26606"/>
          <ac:spMkLst>
            <pc:docMk/>
            <pc:sldMk cId="3327047661" sldId="315"/>
            <ac:spMk id="501" creationId="{71877DBC-BB60-40F0-AC93-2ACDBAAE60CE}"/>
          </ac:spMkLst>
        </pc:spChg>
        <pc:spChg chg="add">
          <ac:chgData name="Ambily Treesa Varghese" userId="d8e3554c-2f05-4950-b78f-4d8d71aca1b6" providerId="ADAL" clId="{54596B3A-EE7E-4728-99D3-E8BA89CFE643}" dt="2023-04-15T02:16:43.908" v="1110" actId="26606"/>
          <ac:spMkLst>
            <pc:docMk/>
            <pc:sldMk cId="3327047661" sldId="315"/>
            <ac:spMk id="503" creationId="{5C9B446A-6343-4E56-90BA-061E4DDF0FFB}"/>
          </ac:spMkLst>
        </pc:spChg>
        <pc:spChg chg="add">
          <ac:chgData name="Ambily Treesa Varghese" userId="d8e3554c-2f05-4950-b78f-4d8d71aca1b6" providerId="ADAL" clId="{54596B3A-EE7E-4728-99D3-E8BA89CFE643}" dt="2023-04-15T02:16:43.908" v="1110" actId="26606"/>
          <ac:spMkLst>
            <pc:docMk/>
            <pc:sldMk cId="3327047661" sldId="315"/>
            <ac:spMk id="504" creationId="{3EC72A1B-03D3-499C-B4BF-AC68EEC22B10}"/>
          </ac:spMkLst>
        </pc:spChg>
        <pc:spChg chg="add">
          <ac:chgData name="Ambily Treesa Varghese" userId="d8e3554c-2f05-4950-b78f-4d8d71aca1b6" providerId="ADAL" clId="{54596B3A-EE7E-4728-99D3-E8BA89CFE643}" dt="2023-04-15T02:16:43.908" v="1110" actId="26606"/>
          <ac:spMkLst>
            <pc:docMk/>
            <pc:sldMk cId="3327047661" sldId="315"/>
            <ac:spMk id="505" creationId="{216322C2-3CF0-4D33-BF90-3F384CF6D232}"/>
          </ac:spMkLst>
        </pc:spChg>
        <pc:spChg chg="add del">
          <ac:chgData name="Ambily Treesa Varghese" userId="d8e3554c-2f05-4950-b78f-4d8d71aca1b6" providerId="ADAL" clId="{54596B3A-EE7E-4728-99D3-E8BA89CFE643}" dt="2023-04-15T02:15:53.035" v="1101" actId="26606"/>
          <ac:spMkLst>
            <pc:docMk/>
            <pc:sldMk cId="3327047661" sldId="315"/>
            <ac:spMk id="506" creationId="{5C9B446A-6343-4E56-90BA-061E4DDF0FFB}"/>
          </ac:spMkLst>
        </pc:spChg>
        <pc:spChg chg="add">
          <ac:chgData name="Ambily Treesa Varghese" userId="d8e3554c-2f05-4950-b78f-4d8d71aca1b6" providerId="ADAL" clId="{54596B3A-EE7E-4728-99D3-E8BA89CFE643}" dt="2023-04-15T02:16:43.908" v="1110" actId="26606"/>
          <ac:spMkLst>
            <pc:docMk/>
            <pc:sldMk cId="3327047661" sldId="315"/>
            <ac:spMk id="507" creationId="{55D4142C-5077-457F-A6AD-3FECFDB39685}"/>
          </ac:spMkLst>
        </pc:spChg>
        <pc:spChg chg="add del">
          <ac:chgData name="Ambily Treesa Varghese" userId="d8e3554c-2f05-4950-b78f-4d8d71aca1b6" providerId="ADAL" clId="{54596B3A-EE7E-4728-99D3-E8BA89CFE643}" dt="2023-04-15T02:15:53.035" v="1101" actId="26606"/>
          <ac:spMkLst>
            <pc:docMk/>
            <pc:sldMk cId="3327047661" sldId="315"/>
            <ac:spMk id="508" creationId="{3EC72A1B-03D3-499C-B4BF-AC68EEC22B10}"/>
          </ac:spMkLst>
        </pc:spChg>
        <pc:spChg chg="add">
          <ac:chgData name="Ambily Treesa Varghese" userId="d8e3554c-2f05-4950-b78f-4d8d71aca1b6" providerId="ADAL" clId="{54596B3A-EE7E-4728-99D3-E8BA89CFE643}" dt="2023-04-15T02:16:43.908" v="1110" actId="26606"/>
          <ac:spMkLst>
            <pc:docMk/>
            <pc:sldMk cId="3327047661" sldId="315"/>
            <ac:spMk id="509" creationId="{7A5F0580-5EE9-419F-96EE-B6529EF6E7D0}"/>
          </ac:spMkLst>
        </pc:spChg>
        <pc:spChg chg="add del">
          <ac:chgData name="Ambily Treesa Varghese" userId="d8e3554c-2f05-4950-b78f-4d8d71aca1b6" providerId="ADAL" clId="{54596B3A-EE7E-4728-99D3-E8BA89CFE643}" dt="2023-04-15T02:15:53.035" v="1101" actId="26606"/>
          <ac:spMkLst>
            <pc:docMk/>
            <pc:sldMk cId="3327047661" sldId="315"/>
            <ac:spMk id="510" creationId="{216322C2-3CF0-4D33-BF90-3F384CF6D232}"/>
          </ac:spMkLst>
        </pc:spChg>
        <pc:spChg chg="add del">
          <ac:chgData name="Ambily Treesa Varghese" userId="d8e3554c-2f05-4950-b78f-4d8d71aca1b6" providerId="ADAL" clId="{54596B3A-EE7E-4728-99D3-E8BA89CFE643}" dt="2023-04-15T02:15:53.035" v="1101" actId="26606"/>
          <ac:spMkLst>
            <pc:docMk/>
            <pc:sldMk cId="3327047661" sldId="315"/>
            <ac:spMk id="512" creationId="{55D4142C-5077-457F-A6AD-3FECFDB39685}"/>
          </ac:spMkLst>
        </pc:spChg>
        <pc:spChg chg="add del">
          <ac:chgData name="Ambily Treesa Varghese" userId="d8e3554c-2f05-4950-b78f-4d8d71aca1b6" providerId="ADAL" clId="{54596B3A-EE7E-4728-99D3-E8BA89CFE643}" dt="2023-04-15T02:15:53.035" v="1101" actId="26606"/>
          <ac:spMkLst>
            <pc:docMk/>
            <pc:sldMk cId="3327047661" sldId="315"/>
            <ac:spMk id="514" creationId="{7A5F0580-5EE9-419F-96EE-B6529EF6E7D0}"/>
          </ac:spMkLst>
        </pc:spChg>
        <pc:spChg chg="add del">
          <ac:chgData name="Ambily Treesa Varghese" userId="d8e3554c-2f05-4950-b78f-4d8d71aca1b6" providerId="ADAL" clId="{54596B3A-EE7E-4728-99D3-E8BA89CFE643}" dt="2023-04-15T02:16:16.870" v="1109" actId="26606"/>
          <ac:spMkLst>
            <pc:docMk/>
            <pc:sldMk cId="3327047661" sldId="315"/>
            <ac:spMk id="516" creationId="{32AEEBC8-9D30-42EF-95F2-386C2653FBF0}"/>
          </ac:spMkLst>
        </pc:spChg>
        <pc:spChg chg="add del">
          <ac:chgData name="Ambily Treesa Varghese" userId="d8e3554c-2f05-4950-b78f-4d8d71aca1b6" providerId="ADAL" clId="{54596B3A-EE7E-4728-99D3-E8BA89CFE643}" dt="2023-04-15T02:16:16.870" v="1109" actId="26606"/>
          <ac:spMkLst>
            <pc:docMk/>
            <pc:sldMk cId="3327047661" sldId="315"/>
            <ac:spMk id="517" creationId="{2E92FA66-67D7-4CB4-94D3-E643A9AD4757}"/>
          </ac:spMkLst>
        </pc:spChg>
        <pc:spChg chg="add del">
          <ac:chgData name="Ambily Treesa Varghese" userId="d8e3554c-2f05-4950-b78f-4d8d71aca1b6" providerId="ADAL" clId="{54596B3A-EE7E-4728-99D3-E8BA89CFE643}" dt="2023-04-15T02:16:14.932" v="1106" actId="26606"/>
          <ac:spMkLst>
            <pc:docMk/>
            <pc:sldMk cId="3327047661" sldId="315"/>
            <ac:spMk id="522" creationId="{32AEEBC8-9D30-42EF-95F2-386C2653FBF0}"/>
          </ac:spMkLst>
        </pc:spChg>
        <pc:spChg chg="add del">
          <ac:chgData name="Ambily Treesa Varghese" userId="d8e3554c-2f05-4950-b78f-4d8d71aca1b6" providerId="ADAL" clId="{54596B3A-EE7E-4728-99D3-E8BA89CFE643}" dt="2023-04-15T02:16:14.932" v="1106" actId="26606"/>
          <ac:spMkLst>
            <pc:docMk/>
            <pc:sldMk cId="3327047661" sldId="315"/>
            <ac:spMk id="524" creationId="{2E92FA66-67D7-4CB4-94D3-E643A9AD4757}"/>
          </ac:spMkLst>
        </pc:spChg>
        <pc:picChg chg="mod">
          <ac:chgData name="Ambily Treesa Varghese" userId="d8e3554c-2f05-4950-b78f-4d8d71aca1b6" providerId="ADAL" clId="{54596B3A-EE7E-4728-99D3-E8BA89CFE643}" dt="2023-04-15T02:17:17.200" v="1116" actId="1076"/>
          <ac:picMkLst>
            <pc:docMk/>
            <pc:sldMk cId="3327047661" sldId="315"/>
            <ac:picMk id="5" creationId="{903451FA-F10F-7D09-0D9C-704C85AB8BC2}"/>
          </ac:picMkLst>
        </pc:picChg>
      </pc:sldChg>
      <pc:sldChg chg="addSp delSp modSp add mod ord setClrOvrMap">
        <pc:chgData name="Ambily Treesa Varghese" userId="d8e3554c-2f05-4950-b78f-4d8d71aca1b6" providerId="ADAL" clId="{54596B3A-EE7E-4728-99D3-E8BA89CFE643}" dt="2023-04-15T02:40:50.134" v="1197" actId="2711"/>
        <pc:sldMkLst>
          <pc:docMk/>
          <pc:sldMk cId="1702458883" sldId="316"/>
        </pc:sldMkLst>
        <pc:spChg chg="mod ord">
          <ac:chgData name="Ambily Treesa Varghese" userId="d8e3554c-2f05-4950-b78f-4d8d71aca1b6" providerId="ADAL" clId="{54596B3A-EE7E-4728-99D3-E8BA89CFE643}" dt="2023-04-15T02:40:50.134" v="1197" actId="2711"/>
          <ac:spMkLst>
            <pc:docMk/>
            <pc:sldMk cId="1702458883" sldId="316"/>
            <ac:spMk id="3" creationId="{97139E0F-4A5E-794D-65F2-E5B627CCB9E8}"/>
          </ac:spMkLst>
        </pc:spChg>
        <pc:spChg chg="mod ord">
          <ac:chgData name="Ambily Treesa Varghese" userId="d8e3554c-2f05-4950-b78f-4d8d71aca1b6" providerId="ADAL" clId="{54596B3A-EE7E-4728-99D3-E8BA89CFE643}" dt="2023-04-15T02:14:54.088" v="1096"/>
          <ac:spMkLst>
            <pc:docMk/>
            <pc:sldMk cId="1702458883" sldId="316"/>
            <ac:spMk id="4" creationId="{6CD40585-5985-1A58-F406-AB0B00867013}"/>
          </ac:spMkLst>
        </pc:spChg>
        <pc:spChg chg="add del">
          <ac:chgData name="Ambily Treesa Varghese" userId="d8e3554c-2f05-4950-b78f-4d8d71aca1b6" providerId="ADAL" clId="{54596B3A-EE7E-4728-99D3-E8BA89CFE643}" dt="2023-04-15T02:12:53.771" v="1072" actId="26606"/>
          <ac:spMkLst>
            <pc:docMk/>
            <pc:sldMk cId="1702458883" sldId="316"/>
            <ac:spMk id="84" creationId="{2C61293E-6EBE-43EF-A52C-9BEBFD7679D4}"/>
          </ac:spMkLst>
        </pc:spChg>
        <pc:spChg chg="add del">
          <ac:chgData name="Ambily Treesa Varghese" userId="d8e3554c-2f05-4950-b78f-4d8d71aca1b6" providerId="ADAL" clId="{54596B3A-EE7E-4728-99D3-E8BA89CFE643}" dt="2023-04-15T02:12:53.771" v="1072" actId="26606"/>
          <ac:spMkLst>
            <pc:docMk/>
            <pc:sldMk cId="1702458883" sldId="316"/>
            <ac:spMk id="85" creationId="{21540236-BFD5-4A9D-8840-4703E7F76825}"/>
          </ac:spMkLst>
        </pc:spChg>
        <pc:spChg chg="add del">
          <ac:chgData name="Ambily Treesa Varghese" userId="d8e3554c-2f05-4950-b78f-4d8d71aca1b6" providerId="ADAL" clId="{54596B3A-EE7E-4728-99D3-E8BA89CFE643}" dt="2023-04-15T02:12:37.932" v="1067" actId="26606"/>
          <ac:spMkLst>
            <pc:docMk/>
            <pc:sldMk cId="1702458883" sldId="316"/>
            <ac:spMk id="90" creationId="{D1A4588A-55D5-49B8-BE41-54ACDCFF2C17}"/>
          </ac:spMkLst>
        </pc:spChg>
        <pc:spChg chg="add del">
          <ac:chgData name="Ambily Treesa Varghese" userId="d8e3554c-2f05-4950-b78f-4d8d71aca1b6" providerId="ADAL" clId="{54596B3A-EE7E-4728-99D3-E8BA89CFE643}" dt="2023-04-15T02:12:37.932" v="1067" actId="26606"/>
          <ac:spMkLst>
            <pc:docMk/>
            <pc:sldMk cId="1702458883" sldId="316"/>
            <ac:spMk id="92" creationId="{F97E7EA2-EDCD-47E9-81BC-415C606D1B58}"/>
          </ac:spMkLst>
        </pc:spChg>
        <pc:spChg chg="add del">
          <ac:chgData name="Ambily Treesa Varghese" userId="d8e3554c-2f05-4950-b78f-4d8d71aca1b6" providerId="ADAL" clId="{54596B3A-EE7E-4728-99D3-E8BA89CFE643}" dt="2023-04-15T02:12:43.932" v="1069" actId="26606"/>
          <ac:spMkLst>
            <pc:docMk/>
            <pc:sldMk cId="1702458883" sldId="316"/>
            <ac:spMk id="94" creationId="{1A9F7B4E-B03D-4F64-BE33-00D074458D45}"/>
          </ac:spMkLst>
        </pc:spChg>
        <pc:spChg chg="add del">
          <ac:chgData name="Ambily Treesa Varghese" userId="d8e3554c-2f05-4950-b78f-4d8d71aca1b6" providerId="ADAL" clId="{54596B3A-EE7E-4728-99D3-E8BA89CFE643}" dt="2023-04-15T02:12:43.932" v="1069" actId="26606"/>
          <ac:spMkLst>
            <pc:docMk/>
            <pc:sldMk cId="1702458883" sldId="316"/>
            <ac:spMk id="95" creationId="{7E2BE7F7-CA89-4002-ACCE-A478AEA24F5E}"/>
          </ac:spMkLst>
        </pc:spChg>
        <pc:spChg chg="add del">
          <ac:chgData name="Ambily Treesa Varghese" userId="d8e3554c-2f05-4950-b78f-4d8d71aca1b6" providerId="ADAL" clId="{54596B3A-EE7E-4728-99D3-E8BA89CFE643}" dt="2023-04-15T02:12:53.756" v="1071" actId="26606"/>
          <ac:spMkLst>
            <pc:docMk/>
            <pc:sldMk cId="1702458883" sldId="316"/>
            <ac:spMk id="96" creationId="{1F82758F-B2B3-4F0A-BB90-4BFFEDD166D6}"/>
          </ac:spMkLst>
        </pc:spChg>
        <pc:spChg chg="add del">
          <ac:chgData name="Ambily Treesa Varghese" userId="d8e3554c-2f05-4950-b78f-4d8d71aca1b6" providerId="ADAL" clId="{54596B3A-EE7E-4728-99D3-E8BA89CFE643}" dt="2023-04-15T02:12:53.756" v="1071" actId="26606"/>
          <ac:spMkLst>
            <pc:docMk/>
            <pc:sldMk cId="1702458883" sldId="316"/>
            <ac:spMk id="97" creationId="{4E2ED6F9-63C3-4A8D-9BB4-1EA62533B672}"/>
          </ac:spMkLst>
        </pc:spChg>
        <pc:spChg chg="add del">
          <ac:chgData name="Ambily Treesa Varghese" userId="d8e3554c-2f05-4950-b78f-4d8d71aca1b6" providerId="ADAL" clId="{54596B3A-EE7E-4728-99D3-E8BA89CFE643}" dt="2023-04-15T02:12:53.756" v="1071" actId="26606"/>
          <ac:spMkLst>
            <pc:docMk/>
            <pc:sldMk cId="1702458883" sldId="316"/>
            <ac:spMk id="98" creationId="{6D72081E-AD41-4FBB-B02B-698A68DBCA5E}"/>
          </ac:spMkLst>
        </pc:spChg>
        <pc:spChg chg="add del">
          <ac:chgData name="Ambily Treesa Varghese" userId="d8e3554c-2f05-4950-b78f-4d8d71aca1b6" providerId="ADAL" clId="{54596B3A-EE7E-4728-99D3-E8BA89CFE643}" dt="2023-04-15T02:12:53.756" v="1071" actId="26606"/>
          <ac:spMkLst>
            <pc:docMk/>
            <pc:sldMk cId="1702458883" sldId="316"/>
            <ac:spMk id="99" creationId="{716248AD-805F-41BF-9B57-FC53E5B32F98}"/>
          </ac:spMkLst>
        </pc:spChg>
        <pc:spChg chg="add del">
          <ac:chgData name="Ambily Treesa Varghese" userId="d8e3554c-2f05-4950-b78f-4d8d71aca1b6" providerId="ADAL" clId="{54596B3A-EE7E-4728-99D3-E8BA89CFE643}" dt="2023-04-15T02:13:57.546" v="1091" actId="26606"/>
          <ac:spMkLst>
            <pc:docMk/>
            <pc:sldMk cId="1702458883" sldId="316"/>
            <ac:spMk id="101" creationId="{3BA513B0-82FF-4F41-8178-885375D1CFB5}"/>
          </ac:spMkLst>
        </pc:spChg>
        <pc:spChg chg="add del">
          <ac:chgData name="Ambily Treesa Varghese" userId="d8e3554c-2f05-4950-b78f-4d8d71aca1b6" providerId="ADAL" clId="{54596B3A-EE7E-4728-99D3-E8BA89CFE643}" dt="2023-04-15T02:13:46.180" v="1082" actId="26606"/>
          <ac:spMkLst>
            <pc:docMk/>
            <pc:sldMk cId="1702458883" sldId="316"/>
            <ac:spMk id="110" creationId="{69D47016-023F-44BD-981C-50E7A10A6609}"/>
          </ac:spMkLst>
        </pc:spChg>
        <pc:spChg chg="add del">
          <ac:chgData name="Ambily Treesa Varghese" userId="d8e3554c-2f05-4950-b78f-4d8d71aca1b6" providerId="ADAL" clId="{54596B3A-EE7E-4728-99D3-E8BA89CFE643}" dt="2023-04-15T02:13:46.180" v="1082" actId="26606"/>
          <ac:spMkLst>
            <pc:docMk/>
            <pc:sldMk cId="1702458883" sldId="316"/>
            <ac:spMk id="112" creationId="{6D8B37B0-0682-433E-BC8D-498C04ABD9A7}"/>
          </ac:spMkLst>
        </pc:spChg>
        <pc:spChg chg="add del">
          <ac:chgData name="Ambily Treesa Varghese" userId="d8e3554c-2f05-4950-b78f-4d8d71aca1b6" providerId="ADAL" clId="{54596B3A-EE7E-4728-99D3-E8BA89CFE643}" dt="2023-04-15T02:13:49.546" v="1084" actId="26606"/>
          <ac:spMkLst>
            <pc:docMk/>
            <pc:sldMk cId="1702458883" sldId="316"/>
            <ac:spMk id="114" creationId="{2C1BBA94-3F40-40AA-8BB9-E69E25E537C1}"/>
          </ac:spMkLst>
        </pc:spChg>
        <pc:spChg chg="add del">
          <ac:chgData name="Ambily Treesa Varghese" userId="d8e3554c-2f05-4950-b78f-4d8d71aca1b6" providerId="ADAL" clId="{54596B3A-EE7E-4728-99D3-E8BA89CFE643}" dt="2023-04-15T02:13:49.546" v="1084" actId="26606"/>
          <ac:spMkLst>
            <pc:docMk/>
            <pc:sldMk cId="1702458883" sldId="316"/>
            <ac:spMk id="115" creationId="{1022CA72-2A63-428F-B586-37BA5AB6D265}"/>
          </ac:spMkLst>
        </pc:spChg>
        <pc:spChg chg="add del">
          <ac:chgData name="Ambily Treesa Varghese" userId="d8e3554c-2f05-4950-b78f-4d8d71aca1b6" providerId="ADAL" clId="{54596B3A-EE7E-4728-99D3-E8BA89CFE643}" dt="2023-04-15T02:13:49.546" v="1084" actId="26606"/>
          <ac:spMkLst>
            <pc:docMk/>
            <pc:sldMk cId="1702458883" sldId="316"/>
            <ac:spMk id="116" creationId="{FE43805F-24A6-46A4-B19B-54F28347355C}"/>
          </ac:spMkLst>
        </pc:spChg>
        <pc:spChg chg="add del">
          <ac:chgData name="Ambily Treesa Varghese" userId="d8e3554c-2f05-4950-b78f-4d8d71aca1b6" providerId="ADAL" clId="{54596B3A-EE7E-4728-99D3-E8BA89CFE643}" dt="2023-04-15T02:13:49.546" v="1084" actId="26606"/>
          <ac:spMkLst>
            <pc:docMk/>
            <pc:sldMk cId="1702458883" sldId="316"/>
            <ac:spMk id="117" creationId="{95C8260E-968F-44E8-A823-ABB431311926}"/>
          </ac:spMkLst>
        </pc:spChg>
        <pc:spChg chg="add del">
          <ac:chgData name="Ambily Treesa Varghese" userId="d8e3554c-2f05-4950-b78f-4d8d71aca1b6" providerId="ADAL" clId="{54596B3A-EE7E-4728-99D3-E8BA89CFE643}" dt="2023-04-15T02:13:51.114" v="1086" actId="26606"/>
          <ac:spMkLst>
            <pc:docMk/>
            <pc:sldMk cId="1702458883" sldId="316"/>
            <ac:spMk id="119" creationId="{49B9E8A9-352D-4DCB-9485-C777000D4979}"/>
          </ac:spMkLst>
        </pc:spChg>
        <pc:spChg chg="add del">
          <ac:chgData name="Ambily Treesa Varghese" userId="d8e3554c-2f05-4950-b78f-4d8d71aca1b6" providerId="ADAL" clId="{54596B3A-EE7E-4728-99D3-E8BA89CFE643}" dt="2023-04-15T02:13:51.114" v="1086" actId="26606"/>
          <ac:spMkLst>
            <pc:docMk/>
            <pc:sldMk cId="1702458883" sldId="316"/>
            <ac:spMk id="120" creationId="{C2A9B0E5-C2C1-4B85-99A9-117A659D5FE0}"/>
          </ac:spMkLst>
        </pc:spChg>
        <pc:spChg chg="add del">
          <ac:chgData name="Ambily Treesa Varghese" userId="d8e3554c-2f05-4950-b78f-4d8d71aca1b6" providerId="ADAL" clId="{54596B3A-EE7E-4728-99D3-E8BA89CFE643}" dt="2023-04-15T02:13:51.114" v="1086" actId="26606"/>
          <ac:spMkLst>
            <pc:docMk/>
            <pc:sldMk cId="1702458883" sldId="316"/>
            <ac:spMk id="121" creationId="{3A8AEACA-9535-4BE8-A91B-8BE82BA54751}"/>
          </ac:spMkLst>
        </pc:spChg>
        <pc:spChg chg="add del">
          <ac:chgData name="Ambily Treesa Varghese" userId="d8e3554c-2f05-4950-b78f-4d8d71aca1b6" providerId="ADAL" clId="{54596B3A-EE7E-4728-99D3-E8BA89CFE643}" dt="2023-04-15T02:13:51.691" v="1088" actId="26606"/>
          <ac:spMkLst>
            <pc:docMk/>
            <pc:sldMk cId="1702458883" sldId="316"/>
            <ac:spMk id="123" creationId="{5EF17487-C386-4F99-B5EB-4FD3DF4236B2}"/>
          </ac:spMkLst>
        </pc:spChg>
        <pc:spChg chg="add del">
          <ac:chgData name="Ambily Treesa Varghese" userId="d8e3554c-2f05-4950-b78f-4d8d71aca1b6" providerId="ADAL" clId="{54596B3A-EE7E-4728-99D3-E8BA89CFE643}" dt="2023-04-15T02:13:51.691" v="1088" actId="26606"/>
          <ac:spMkLst>
            <pc:docMk/>
            <pc:sldMk cId="1702458883" sldId="316"/>
            <ac:spMk id="124" creationId="{A0DE92DF-4769-4DE9-93FD-EE31271850CA}"/>
          </ac:spMkLst>
        </pc:spChg>
        <pc:spChg chg="add del">
          <ac:chgData name="Ambily Treesa Varghese" userId="d8e3554c-2f05-4950-b78f-4d8d71aca1b6" providerId="ADAL" clId="{54596B3A-EE7E-4728-99D3-E8BA89CFE643}" dt="2023-04-15T02:13:57.540" v="1090" actId="26606"/>
          <ac:spMkLst>
            <pc:docMk/>
            <pc:sldMk cId="1702458883" sldId="316"/>
            <ac:spMk id="126" creationId="{6D24BC9E-AC6A-42EE-AFD8-B290720B841F}"/>
          </ac:spMkLst>
        </pc:spChg>
        <pc:spChg chg="add del">
          <ac:chgData name="Ambily Treesa Varghese" userId="d8e3554c-2f05-4950-b78f-4d8d71aca1b6" providerId="ADAL" clId="{54596B3A-EE7E-4728-99D3-E8BA89CFE643}" dt="2023-04-15T02:13:57.540" v="1090" actId="26606"/>
          <ac:spMkLst>
            <pc:docMk/>
            <pc:sldMk cId="1702458883" sldId="316"/>
            <ac:spMk id="127" creationId="{0990C621-3B8B-4820-8328-D47EF7CE823C}"/>
          </ac:spMkLst>
        </pc:spChg>
        <pc:spChg chg="add del">
          <ac:chgData name="Ambily Treesa Varghese" userId="d8e3554c-2f05-4950-b78f-4d8d71aca1b6" providerId="ADAL" clId="{54596B3A-EE7E-4728-99D3-E8BA89CFE643}" dt="2023-04-15T02:13:57.540" v="1090" actId="26606"/>
          <ac:spMkLst>
            <pc:docMk/>
            <pc:sldMk cId="1702458883" sldId="316"/>
            <ac:spMk id="128" creationId="{C1A2385B-1D2A-4E17-84FA-6CB7F0AAE473}"/>
          </ac:spMkLst>
        </pc:spChg>
        <pc:spChg chg="add del">
          <ac:chgData name="Ambily Treesa Varghese" userId="d8e3554c-2f05-4950-b78f-4d8d71aca1b6" providerId="ADAL" clId="{54596B3A-EE7E-4728-99D3-E8BA89CFE643}" dt="2023-04-15T02:13:57.540" v="1090" actId="26606"/>
          <ac:spMkLst>
            <pc:docMk/>
            <pc:sldMk cId="1702458883" sldId="316"/>
            <ac:spMk id="129" creationId="{5E791F2F-79DB-4CC0-9FA1-001E3E91E8B7}"/>
          </ac:spMkLst>
        </pc:spChg>
        <pc:spChg chg="add">
          <ac:chgData name="Ambily Treesa Varghese" userId="d8e3554c-2f05-4950-b78f-4d8d71aca1b6" providerId="ADAL" clId="{54596B3A-EE7E-4728-99D3-E8BA89CFE643}" dt="2023-04-15T02:13:57.546" v="1091" actId="26606"/>
          <ac:spMkLst>
            <pc:docMk/>
            <pc:sldMk cId="1702458883" sldId="316"/>
            <ac:spMk id="131" creationId="{385E1BDC-A9B0-4A87-82E3-F3187F69A802}"/>
          </ac:spMkLst>
        </pc:spChg>
        <pc:spChg chg="add">
          <ac:chgData name="Ambily Treesa Varghese" userId="d8e3554c-2f05-4950-b78f-4d8d71aca1b6" providerId="ADAL" clId="{54596B3A-EE7E-4728-99D3-E8BA89CFE643}" dt="2023-04-15T02:13:57.546" v="1091" actId="26606"/>
          <ac:spMkLst>
            <pc:docMk/>
            <pc:sldMk cId="1702458883" sldId="316"/>
            <ac:spMk id="132" creationId="{0990C621-3B8B-4820-8328-D47EF7CE823C}"/>
          </ac:spMkLst>
        </pc:spChg>
        <pc:spChg chg="add">
          <ac:chgData name="Ambily Treesa Varghese" userId="d8e3554c-2f05-4950-b78f-4d8d71aca1b6" providerId="ADAL" clId="{54596B3A-EE7E-4728-99D3-E8BA89CFE643}" dt="2023-04-15T02:13:57.546" v="1091" actId="26606"/>
          <ac:spMkLst>
            <pc:docMk/>
            <pc:sldMk cId="1702458883" sldId="316"/>
            <ac:spMk id="133" creationId="{C1A2385B-1D2A-4E17-84FA-6CB7F0AAE473}"/>
          </ac:spMkLst>
        </pc:spChg>
        <pc:spChg chg="add">
          <ac:chgData name="Ambily Treesa Varghese" userId="d8e3554c-2f05-4950-b78f-4d8d71aca1b6" providerId="ADAL" clId="{54596B3A-EE7E-4728-99D3-E8BA89CFE643}" dt="2023-04-15T02:13:57.546" v="1091" actId="26606"/>
          <ac:spMkLst>
            <pc:docMk/>
            <pc:sldMk cId="1702458883" sldId="316"/>
            <ac:spMk id="134" creationId="{5E791F2F-79DB-4CC0-9FA1-001E3E91E8B7}"/>
          </ac:spMkLst>
        </pc:spChg>
        <pc:grpChg chg="add del">
          <ac:chgData name="Ambily Treesa Varghese" userId="d8e3554c-2f05-4950-b78f-4d8d71aca1b6" providerId="ADAL" clId="{54596B3A-EE7E-4728-99D3-E8BA89CFE643}" dt="2023-04-15T02:13:57.546" v="1091" actId="26606"/>
          <ac:grpSpMkLst>
            <pc:docMk/>
            <pc:sldMk cId="1702458883" sldId="316"/>
            <ac:grpSpMk id="102" creationId="{93DB8501-F9F2-4ACD-B56A-9019CD5006D6}"/>
          </ac:grpSpMkLst>
        </pc:grpChg>
        <pc:picChg chg="add mod ord">
          <ac:chgData name="Ambily Treesa Varghese" userId="d8e3554c-2f05-4950-b78f-4d8d71aca1b6" providerId="ADAL" clId="{54596B3A-EE7E-4728-99D3-E8BA89CFE643}" dt="2023-04-15T02:14:14.313" v="1094" actId="1076"/>
          <ac:picMkLst>
            <pc:docMk/>
            <pc:sldMk cId="1702458883" sldId="316"/>
            <ac:picMk id="2" creationId="{2E3A6D0A-AD48-A8D2-7F55-560D025AF9DE}"/>
          </ac:picMkLst>
        </pc:picChg>
        <pc:picChg chg="add mod ord">
          <ac:chgData name="Ambily Treesa Varghese" userId="d8e3554c-2f05-4950-b78f-4d8d71aca1b6" providerId="ADAL" clId="{54596B3A-EE7E-4728-99D3-E8BA89CFE643}" dt="2023-04-15T02:14:07.048" v="1092" actId="14100"/>
          <ac:picMkLst>
            <pc:docMk/>
            <pc:sldMk cId="1702458883" sldId="316"/>
            <ac:picMk id="5" creationId="{E84638DA-C2CB-8269-D74F-D27BD67267DC}"/>
          </ac:picMkLst>
        </pc:picChg>
        <pc:picChg chg="add del mod">
          <ac:chgData name="Ambily Treesa Varghese" userId="d8e3554c-2f05-4950-b78f-4d8d71aca1b6" providerId="ADAL" clId="{54596B3A-EE7E-4728-99D3-E8BA89CFE643}" dt="2023-04-15T02:13:19.874" v="1077" actId="478"/>
          <ac:picMkLst>
            <pc:docMk/>
            <pc:sldMk cId="1702458883" sldId="316"/>
            <ac:picMk id="6" creationId="{E76E94D7-BBFA-1D74-439C-7DF9B510A81A}"/>
          </ac:picMkLst>
        </pc:picChg>
      </pc:sldChg>
      <pc:sldChg chg="addSp delSp modSp del mod ord">
        <pc:chgData name="Ambily Treesa Varghese" userId="d8e3554c-2f05-4950-b78f-4d8d71aca1b6" providerId="ADAL" clId="{54596B3A-EE7E-4728-99D3-E8BA89CFE643}" dt="2023-04-15T03:08:56.526" v="1352" actId="47"/>
        <pc:sldMkLst>
          <pc:docMk/>
          <pc:sldMk cId="2850515004" sldId="318"/>
        </pc:sldMkLst>
        <pc:spChg chg="mod ord">
          <ac:chgData name="Ambily Treesa Varghese" userId="d8e3554c-2f05-4950-b78f-4d8d71aca1b6" providerId="ADAL" clId="{54596B3A-EE7E-4728-99D3-E8BA89CFE643}" dt="2023-04-15T03:07:31.658" v="1328" actId="14100"/>
          <ac:spMkLst>
            <pc:docMk/>
            <pc:sldMk cId="2850515004" sldId="318"/>
            <ac:spMk id="3" creationId="{97139E0F-4A5E-794D-65F2-E5B627CCB9E8}"/>
          </ac:spMkLst>
        </pc:spChg>
        <pc:spChg chg="add del mod">
          <ac:chgData name="Ambily Treesa Varghese" userId="d8e3554c-2f05-4950-b78f-4d8d71aca1b6" providerId="ADAL" clId="{54596B3A-EE7E-4728-99D3-E8BA89CFE643}" dt="2023-04-15T03:07:45.862" v="1330" actId="767"/>
          <ac:spMkLst>
            <pc:docMk/>
            <pc:sldMk cId="2850515004" sldId="318"/>
            <ac:spMk id="5" creationId="{BB2FD45F-67B6-9928-66E9-937604E49B2A}"/>
          </ac:spMkLst>
        </pc:spChg>
        <pc:spChg chg="add mod">
          <ac:chgData name="Ambily Treesa Varghese" userId="d8e3554c-2f05-4950-b78f-4d8d71aca1b6" providerId="ADAL" clId="{54596B3A-EE7E-4728-99D3-E8BA89CFE643}" dt="2023-04-15T03:07:57.215" v="1350" actId="20577"/>
          <ac:spMkLst>
            <pc:docMk/>
            <pc:sldMk cId="2850515004" sldId="318"/>
            <ac:spMk id="7" creationId="{4C41B927-E49C-0A3A-18D2-AA00D85A1EB9}"/>
          </ac:spMkLst>
        </pc:spChg>
        <pc:spChg chg="add del">
          <ac:chgData name="Ambily Treesa Varghese" userId="d8e3554c-2f05-4950-b78f-4d8d71aca1b6" providerId="ADAL" clId="{54596B3A-EE7E-4728-99D3-E8BA89CFE643}" dt="2023-04-15T03:06:57.074" v="1327" actId="26606"/>
          <ac:spMkLst>
            <pc:docMk/>
            <pc:sldMk cId="2850515004" sldId="318"/>
            <ac:spMk id="84" creationId="{2C61293E-6EBE-43EF-A52C-9BEBFD7679D4}"/>
          </ac:spMkLst>
        </pc:spChg>
        <pc:spChg chg="add del">
          <ac:chgData name="Ambily Treesa Varghese" userId="d8e3554c-2f05-4950-b78f-4d8d71aca1b6" providerId="ADAL" clId="{54596B3A-EE7E-4728-99D3-E8BA89CFE643}" dt="2023-04-15T03:06:57.074" v="1327" actId="26606"/>
          <ac:spMkLst>
            <pc:docMk/>
            <pc:sldMk cId="2850515004" sldId="318"/>
            <ac:spMk id="85" creationId="{21540236-BFD5-4A9D-8840-4703E7F76825}"/>
          </ac:spMkLst>
        </pc:spChg>
        <pc:spChg chg="add del">
          <ac:chgData name="Ambily Treesa Varghese" userId="d8e3554c-2f05-4950-b78f-4d8d71aca1b6" providerId="ADAL" clId="{54596B3A-EE7E-4728-99D3-E8BA89CFE643}" dt="2023-04-15T03:06:57.069" v="1326" actId="26606"/>
          <ac:spMkLst>
            <pc:docMk/>
            <pc:sldMk cId="2850515004" sldId="318"/>
            <ac:spMk id="90" creationId="{E91DC736-0EF8-4F87-9146-EBF1D2EE4D3D}"/>
          </ac:spMkLst>
        </pc:spChg>
        <pc:spChg chg="add del">
          <ac:chgData name="Ambily Treesa Varghese" userId="d8e3554c-2f05-4950-b78f-4d8d71aca1b6" providerId="ADAL" clId="{54596B3A-EE7E-4728-99D3-E8BA89CFE643}" dt="2023-04-15T03:06:57.069" v="1326" actId="26606"/>
          <ac:spMkLst>
            <pc:docMk/>
            <pc:sldMk cId="2850515004" sldId="318"/>
            <ac:spMk id="92" creationId="{097CD68E-23E3-4007-8847-CD0944C4F7BE}"/>
          </ac:spMkLst>
        </pc:spChg>
        <pc:spChg chg="add del">
          <ac:chgData name="Ambily Treesa Varghese" userId="d8e3554c-2f05-4950-b78f-4d8d71aca1b6" providerId="ADAL" clId="{54596B3A-EE7E-4728-99D3-E8BA89CFE643}" dt="2023-04-15T03:06:57.069" v="1326" actId="26606"/>
          <ac:spMkLst>
            <pc:docMk/>
            <pc:sldMk cId="2850515004" sldId="318"/>
            <ac:spMk id="94" creationId="{AF2F604E-43BE-4DC3-B983-E071523364F8}"/>
          </ac:spMkLst>
        </pc:spChg>
        <pc:spChg chg="add del">
          <ac:chgData name="Ambily Treesa Varghese" userId="d8e3554c-2f05-4950-b78f-4d8d71aca1b6" providerId="ADAL" clId="{54596B3A-EE7E-4728-99D3-E8BA89CFE643}" dt="2023-04-15T03:06:57.069" v="1326" actId="26606"/>
          <ac:spMkLst>
            <pc:docMk/>
            <pc:sldMk cId="2850515004" sldId="318"/>
            <ac:spMk id="96" creationId="{08C9B587-E65E-4B52-B37C-ABEBB6E87928}"/>
          </ac:spMkLst>
        </pc:spChg>
        <pc:spChg chg="add">
          <ac:chgData name="Ambily Treesa Varghese" userId="d8e3554c-2f05-4950-b78f-4d8d71aca1b6" providerId="ADAL" clId="{54596B3A-EE7E-4728-99D3-E8BA89CFE643}" dt="2023-04-15T03:06:57.074" v="1327" actId="26606"/>
          <ac:spMkLst>
            <pc:docMk/>
            <pc:sldMk cId="2850515004" sldId="318"/>
            <ac:spMk id="98" creationId="{6CCA5F87-1D1E-45CB-8D83-FC7EEFAD9935}"/>
          </ac:spMkLst>
        </pc:spChg>
        <pc:spChg chg="add">
          <ac:chgData name="Ambily Treesa Varghese" userId="d8e3554c-2f05-4950-b78f-4d8d71aca1b6" providerId="ADAL" clId="{54596B3A-EE7E-4728-99D3-E8BA89CFE643}" dt="2023-04-15T03:06:57.074" v="1327" actId="26606"/>
          <ac:spMkLst>
            <pc:docMk/>
            <pc:sldMk cId="2850515004" sldId="318"/>
            <ac:spMk id="99" creationId="{7CCFC2C6-6238-4A2F-93DE-2ADF74AF635E}"/>
          </ac:spMkLst>
        </pc:spChg>
        <pc:spChg chg="add">
          <ac:chgData name="Ambily Treesa Varghese" userId="d8e3554c-2f05-4950-b78f-4d8d71aca1b6" providerId="ADAL" clId="{54596B3A-EE7E-4728-99D3-E8BA89CFE643}" dt="2023-04-15T03:06:57.074" v="1327" actId="26606"/>
          <ac:spMkLst>
            <pc:docMk/>
            <pc:sldMk cId="2850515004" sldId="318"/>
            <ac:spMk id="100" creationId="{AF2F604E-43BE-4DC3-B983-E071523364F8}"/>
          </ac:spMkLst>
        </pc:spChg>
        <pc:spChg chg="add">
          <ac:chgData name="Ambily Treesa Varghese" userId="d8e3554c-2f05-4950-b78f-4d8d71aca1b6" providerId="ADAL" clId="{54596B3A-EE7E-4728-99D3-E8BA89CFE643}" dt="2023-04-15T03:06:57.074" v="1327" actId="26606"/>
          <ac:spMkLst>
            <pc:docMk/>
            <pc:sldMk cId="2850515004" sldId="318"/>
            <ac:spMk id="101" creationId="{08C9B587-E65E-4B52-B37C-ABEBB6E87928}"/>
          </ac:spMkLst>
        </pc:spChg>
        <pc:picChg chg="mod">
          <ac:chgData name="Ambily Treesa Varghese" userId="d8e3554c-2f05-4950-b78f-4d8d71aca1b6" providerId="ADAL" clId="{54596B3A-EE7E-4728-99D3-E8BA89CFE643}" dt="2023-04-15T03:06:57.074" v="1327" actId="26606"/>
          <ac:picMkLst>
            <pc:docMk/>
            <pc:sldMk cId="2850515004" sldId="318"/>
            <ac:picMk id="6" creationId="{E76E94D7-BBFA-1D74-439C-7DF9B510A81A}"/>
          </ac:picMkLst>
        </pc:picChg>
      </pc:sldChg>
      <pc:sldChg chg="add">
        <pc:chgData name="Ambily Treesa Varghese" userId="d8e3554c-2f05-4950-b78f-4d8d71aca1b6" providerId="ADAL" clId="{54596B3A-EE7E-4728-99D3-E8BA89CFE643}" dt="2023-04-15T02:46:44.529" v="1198" actId="2890"/>
        <pc:sldMkLst>
          <pc:docMk/>
          <pc:sldMk cId="1842773396" sldId="319"/>
        </pc:sldMkLst>
      </pc:sldChg>
      <pc:sldChg chg="delSp modSp add mod setBg delDesignElem">
        <pc:chgData name="Ambily Treesa Varghese" userId="d8e3554c-2f05-4950-b78f-4d8d71aca1b6" providerId="ADAL" clId="{54596B3A-EE7E-4728-99D3-E8BA89CFE643}" dt="2023-04-15T03:02:53.301" v="1322" actId="1076"/>
        <pc:sldMkLst>
          <pc:docMk/>
          <pc:sldMk cId="428880647" sldId="320"/>
        </pc:sldMkLst>
        <pc:spChg chg="mod">
          <ac:chgData name="Ambily Treesa Varghese" userId="d8e3554c-2f05-4950-b78f-4d8d71aca1b6" providerId="ADAL" clId="{54596B3A-EE7E-4728-99D3-E8BA89CFE643}" dt="2023-04-15T03:02:26.563" v="1321" actId="1076"/>
          <ac:spMkLst>
            <pc:docMk/>
            <pc:sldMk cId="428880647" sldId="320"/>
            <ac:spMk id="3" creationId="{97139E0F-4A5E-794D-65F2-E5B627CCB9E8}"/>
          </ac:spMkLst>
        </pc:spChg>
        <pc:spChg chg="del">
          <ac:chgData name="Ambily Treesa Varghese" userId="d8e3554c-2f05-4950-b78f-4d8d71aca1b6" providerId="ADAL" clId="{54596B3A-EE7E-4728-99D3-E8BA89CFE643}" dt="2023-04-15T03:00:52.004" v="1248"/>
          <ac:spMkLst>
            <pc:docMk/>
            <pc:sldMk cId="428880647" sldId="320"/>
            <ac:spMk id="131" creationId="{385E1BDC-A9B0-4A87-82E3-F3187F69A802}"/>
          </ac:spMkLst>
        </pc:spChg>
        <pc:spChg chg="del">
          <ac:chgData name="Ambily Treesa Varghese" userId="d8e3554c-2f05-4950-b78f-4d8d71aca1b6" providerId="ADAL" clId="{54596B3A-EE7E-4728-99D3-E8BA89CFE643}" dt="2023-04-15T03:00:52.004" v="1248"/>
          <ac:spMkLst>
            <pc:docMk/>
            <pc:sldMk cId="428880647" sldId="320"/>
            <ac:spMk id="132" creationId="{0990C621-3B8B-4820-8328-D47EF7CE823C}"/>
          </ac:spMkLst>
        </pc:spChg>
        <pc:spChg chg="del">
          <ac:chgData name="Ambily Treesa Varghese" userId="d8e3554c-2f05-4950-b78f-4d8d71aca1b6" providerId="ADAL" clId="{54596B3A-EE7E-4728-99D3-E8BA89CFE643}" dt="2023-04-15T03:00:52.004" v="1248"/>
          <ac:spMkLst>
            <pc:docMk/>
            <pc:sldMk cId="428880647" sldId="320"/>
            <ac:spMk id="133" creationId="{C1A2385B-1D2A-4E17-84FA-6CB7F0AAE473}"/>
          </ac:spMkLst>
        </pc:spChg>
        <pc:spChg chg="del">
          <ac:chgData name="Ambily Treesa Varghese" userId="d8e3554c-2f05-4950-b78f-4d8d71aca1b6" providerId="ADAL" clId="{54596B3A-EE7E-4728-99D3-E8BA89CFE643}" dt="2023-04-15T03:00:52.004" v="1248"/>
          <ac:spMkLst>
            <pc:docMk/>
            <pc:sldMk cId="428880647" sldId="320"/>
            <ac:spMk id="134" creationId="{5E791F2F-79DB-4CC0-9FA1-001E3E91E8B7}"/>
          </ac:spMkLst>
        </pc:spChg>
        <pc:picChg chg="mod">
          <ac:chgData name="Ambily Treesa Varghese" userId="d8e3554c-2f05-4950-b78f-4d8d71aca1b6" providerId="ADAL" clId="{54596B3A-EE7E-4728-99D3-E8BA89CFE643}" dt="2023-04-15T03:02:53.301" v="1322" actId="1076"/>
          <ac:picMkLst>
            <pc:docMk/>
            <pc:sldMk cId="428880647" sldId="320"/>
            <ac:picMk id="6" creationId="{9D34E0FF-C190-0561-32B4-A004E7D7E48A}"/>
          </ac:picMkLst>
        </pc:picChg>
      </pc:sldChg>
      <pc:sldChg chg="add del ord">
        <pc:chgData name="Ambily Treesa Varghese" userId="d8e3554c-2f05-4950-b78f-4d8d71aca1b6" providerId="ADAL" clId="{54596B3A-EE7E-4728-99D3-E8BA89CFE643}" dt="2023-04-15T03:00:32.907" v="1246" actId="47"/>
        <pc:sldMkLst>
          <pc:docMk/>
          <pc:sldMk cId="2892153008" sldId="320"/>
        </pc:sldMkLst>
      </pc:sldChg>
      <pc:sldChg chg="addSp delSp add del setBg delDesignElem">
        <pc:chgData name="Ambily Treesa Varghese" userId="d8e3554c-2f05-4950-b78f-4d8d71aca1b6" providerId="ADAL" clId="{54596B3A-EE7E-4728-99D3-E8BA89CFE643}" dt="2023-04-15T03:00:13.872" v="1242"/>
        <pc:sldMkLst>
          <pc:docMk/>
          <pc:sldMk cId="3664226485" sldId="320"/>
        </pc:sldMkLst>
        <pc:spChg chg="add del">
          <ac:chgData name="Ambily Treesa Varghese" userId="d8e3554c-2f05-4950-b78f-4d8d71aca1b6" providerId="ADAL" clId="{54596B3A-EE7E-4728-99D3-E8BA89CFE643}" dt="2023-04-15T03:00:13.872" v="1242"/>
          <ac:spMkLst>
            <pc:docMk/>
            <pc:sldMk cId="3664226485" sldId="320"/>
            <ac:spMk id="6235" creationId="{9CE0A68D-28EF-49D9-B84B-5DAB38714976}"/>
          </ac:spMkLst>
        </pc:spChg>
        <pc:spChg chg="add del">
          <ac:chgData name="Ambily Treesa Varghese" userId="d8e3554c-2f05-4950-b78f-4d8d71aca1b6" providerId="ADAL" clId="{54596B3A-EE7E-4728-99D3-E8BA89CFE643}" dt="2023-04-15T03:00:13.872" v="1242"/>
          <ac:spMkLst>
            <pc:docMk/>
            <pc:sldMk cId="3664226485" sldId="320"/>
            <ac:spMk id="6236" creationId="{1FA0C3DC-24DE-44E3-9D41-CAA5F3B20751}"/>
          </ac:spMkLst>
        </pc:spChg>
      </pc:sldChg>
      <pc:sldChg chg="addSp delSp add del setBg delDesignElem">
        <pc:chgData name="Ambily Treesa Varghese" userId="d8e3554c-2f05-4950-b78f-4d8d71aca1b6" providerId="ADAL" clId="{54596B3A-EE7E-4728-99D3-E8BA89CFE643}" dt="2023-04-15T03:00:13.872" v="1242"/>
        <pc:sldMkLst>
          <pc:docMk/>
          <pc:sldMk cId="381339155" sldId="321"/>
        </pc:sldMkLst>
        <pc:spChg chg="add del">
          <ac:chgData name="Ambily Treesa Varghese" userId="d8e3554c-2f05-4950-b78f-4d8d71aca1b6" providerId="ADAL" clId="{54596B3A-EE7E-4728-99D3-E8BA89CFE643}" dt="2023-04-15T03:00:13.872" v="1242"/>
          <ac:spMkLst>
            <pc:docMk/>
            <pc:sldMk cId="381339155" sldId="321"/>
            <ac:spMk id="6235" creationId="{9CE0A68D-28EF-49D9-B84B-5DAB38714976}"/>
          </ac:spMkLst>
        </pc:spChg>
        <pc:spChg chg="add del">
          <ac:chgData name="Ambily Treesa Varghese" userId="d8e3554c-2f05-4950-b78f-4d8d71aca1b6" providerId="ADAL" clId="{54596B3A-EE7E-4728-99D3-E8BA89CFE643}" dt="2023-04-15T03:00:13.872" v="1242"/>
          <ac:spMkLst>
            <pc:docMk/>
            <pc:sldMk cId="381339155" sldId="321"/>
            <ac:spMk id="6236" creationId="{1FA0C3DC-24DE-44E3-9D41-CAA5F3B20751}"/>
          </ac:spMkLst>
        </pc:spChg>
      </pc:sldChg>
      <pc:sldChg chg="new del">
        <pc:chgData name="Ambily Treesa Varghese" userId="d8e3554c-2f05-4950-b78f-4d8d71aca1b6" providerId="ADAL" clId="{54596B3A-EE7E-4728-99D3-E8BA89CFE643}" dt="2023-04-15T03:14:06.999" v="1526" actId="47"/>
        <pc:sldMkLst>
          <pc:docMk/>
          <pc:sldMk cId="1051029066" sldId="321"/>
        </pc:sldMkLst>
      </pc:sldChg>
      <pc:sldChg chg="add del">
        <pc:chgData name="Ambily Treesa Varghese" userId="d8e3554c-2f05-4950-b78f-4d8d71aca1b6" providerId="ADAL" clId="{54596B3A-EE7E-4728-99D3-E8BA89CFE643}" dt="2023-04-15T03:10:18.095" v="1379" actId="47"/>
        <pc:sldMkLst>
          <pc:docMk/>
          <pc:sldMk cId="3527115022" sldId="321"/>
        </pc:sldMkLst>
      </pc:sldChg>
      <pc:sldChg chg="addSp delSp modSp add mod ord setClrOvrMap">
        <pc:chgData name="Ambily Treesa Varghese" userId="d8e3554c-2f05-4950-b78f-4d8d71aca1b6" providerId="ADAL" clId="{54596B3A-EE7E-4728-99D3-E8BA89CFE643}" dt="2023-04-15T03:19:00.242" v="2168" actId="26606"/>
        <pc:sldMkLst>
          <pc:docMk/>
          <pc:sldMk cId="1207671284" sldId="322"/>
        </pc:sldMkLst>
        <pc:spChg chg="add del mod">
          <ac:chgData name="Ambily Treesa Varghese" userId="d8e3554c-2f05-4950-b78f-4d8d71aca1b6" providerId="ADAL" clId="{54596B3A-EE7E-4728-99D3-E8BA89CFE643}" dt="2023-04-15T03:12:05.872" v="1460" actId="478"/>
          <ac:spMkLst>
            <pc:docMk/>
            <pc:sldMk cId="1207671284" sldId="322"/>
            <ac:spMk id="2" creationId="{02A1947E-FD8B-D185-53DA-DE60282F6F6B}"/>
          </ac:spMkLst>
        </pc:spChg>
        <pc:spChg chg="del mod">
          <ac:chgData name="Ambily Treesa Varghese" userId="d8e3554c-2f05-4950-b78f-4d8d71aca1b6" providerId="ADAL" clId="{54596B3A-EE7E-4728-99D3-E8BA89CFE643}" dt="2023-04-15T03:11:12.881" v="1385" actId="478"/>
          <ac:spMkLst>
            <pc:docMk/>
            <pc:sldMk cId="1207671284" sldId="322"/>
            <ac:spMk id="3" creationId="{2EF056FC-059F-2DEB-A7ED-A46CA300D969}"/>
          </ac:spMkLst>
        </pc:spChg>
        <pc:spChg chg="add mod ord">
          <ac:chgData name="Ambily Treesa Varghese" userId="d8e3554c-2f05-4950-b78f-4d8d71aca1b6" providerId="ADAL" clId="{54596B3A-EE7E-4728-99D3-E8BA89CFE643}" dt="2023-04-15T03:19:00.242" v="2168" actId="26606"/>
          <ac:spMkLst>
            <pc:docMk/>
            <pc:sldMk cId="1207671284" sldId="322"/>
            <ac:spMk id="4" creationId="{2559F244-4AA1-2A19-C34C-A4573DFAAF89}"/>
          </ac:spMkLst>
        </pc:spChg>
        <pc:spChg chg="add del mod">
          <ac:chgData name="Ambily Treesa Varghese" userId="d8e3554c-2f05-4950-b78f-4d8d71aca1b6" providerId="ADAL" clId="{54596B3A-EE7E-4728-99D3-E8BA89CFE643}" dt="2023-04-15T03:13:39.045" v="1525"/>
          <ac:spMkLst>
            <pc:docMk/>
            <pc:sldMk cId="1207671284" sldId="322"/>
            <ac:spMk id="5" creationId="{0515E684-3046-52B9-96DE-C2BE8DBDAF0B}"/>
          </ac:spMkLst>
        </pc:spChg>
        <pc:spChg chg="add mod">
          <ac:chgData name="Ambily Treesa Varghese" userId="d8e3554c-2f05-4950-b78f-4d8d71aca1b6" providerId="ADAL" clId="{54596B3A-EE7E-4728-99D3-E8BA89CFE643}" dt="2023-04-15T03:19:00.242" v="2168" actId="26606"/>
          <ac:spMkLst>
            <pc:docMk/>
            <pc:sldMk cId="1207671284" sldId="322"/>
            <ac:spMk id="7" creationId="{8EFD500C-D5F7-4910-88E0-CD887E6EA68C}"/>
          </ac:spMkLst>
        </pc:spChg>
        <pc:spChg chg="del">
          <ac:chgData name="Ambily Treesa Varghese" userId="d8e3554c-2f05-4950-b78f-4d8d71aca1b6" providerId="ADAL" clId="{54596B3A-EE7E-4728-99D3-E8BA89CFE643}" dt="2023-04-15T03:10:51.854" v="1384" actId="26606"/>
          <ac:spMkLst>
            <pc:docMk/>
            <pc:sldMk cId="1207671284" sldId="322"/>
            <ac:spMk id="62" creationId="{657F69E0-C4B0-4BEC-A689-4F8D877F05D4}"/>
          </ac:spMkLst>
        </pc:spChg>
        <pc:spChg chg="del">
          <ac:chgData name="Ambily Treesa Varghese" userId="d8e3554c-2f05-4950-b78f-4d8d71aca1b6" providerId="ADAL" clId="{54596B3A-EE7E-4728-99D3-E8BA89CFE643}" dt="2023-04-15T03:10:51.854" v="1384" actId="26606"/>
          <ac:spMkLst>
            <pc:docMk/>
            <pc:sldMk cId="1207671284" sldId="322"/>
            <ac:spMk id="63" creationId="{9F6380B4-6A1C-481E-8408-B4E6C75B9B81}"/>
          </ac:spMkLst>
        </pc:spChg>
        <pc:spChg chg="add del">
          <ac:chgData name="Ambily Treesa Varghese" userId="d8e3554c-2f05-4950-b78f-4d8d71aca1b6" providerId="ADAL" clId="{54596B3A-EE7E-4728-99D3-E8BA89CFE643}" dt="2023-04-15T03:11:19.681" v="1386" actId="26606"/>
          <ac:spMkLst>
            <pc:docMk/>
            <pc:sldMk cId="1207671284" sldId="322"/>
            <ac:spMk id="68" creationId="{E91DC736-0EF8-4F87-9146-EBF1D2EE4D3D}"/>
          </ac:spMkLst>
        </pc:spChg>
        <pc:spChg chg="add del">
          <ac:chgData name="Ambily Treesa Varghese" userId="d8e3554c-2f05-4950-b78f-4d8d71aca1b6" providerId="ADAL" clId="{54596B3A-EE7E-4728-99D3-E8BA89CFE643}" dt="2023-04-15T03:11:19.681" v="1386" actId="26606"/>
          <ac:spMkLst>
            <pc:docMk/>
            <pc:sldMk cId="1207671284" sldId="322"/>
            <ac:spMk id="70" creationId="{097CD68E-23E3-4007-8847-CD0944C4F7BE}"/>
          </ac:spMkLst>
        </pc:spChg>
        <pc:spChg chg="add del">
          <ac:chgData name="Ambily Treesa Varghese" userId="d8e3554c-2f05-4950-b78f-4d8d71aca1b6" providerId="ADAL" clId="{54596B3A-EE7E-4728-99D3-E8BA89CFE643}" dt="2023-04-15T03:11:19.681" v="1386" actId="26606"/>
          <ac:spMkLst>
            <pc:docMk/>
            <pc:sldMk cId="1207671284" sldId="322"/>
            <ac:spMk id="72" creationId="{AF2F604E-43BE-4DC3-B983-E071523364F8}"/>
          </ac:spMkLst>
        </pc:spChg>
        <pc:spChg chg="add del">
          <ac:chgData name="Ambily Treesa Varghese" userId="d8e3554c-2f05-4950-b78f-4d8d71aca1b6" providerId="ADAL" clId="{54596B3A-EE7E-4728-99D3-E8BA89CFE643}" dt="2023-04-15T03:11:19.681" v="1386" actId="26606"/>
          <ac:spMkLst>
            <pc:docMk/>
            <pc:sldMk cId="1207671284" sldId="322"/>
            <ac:spMk id="74" creationId="{08C9B587-E65E-4B52-B37C-ABEBB6E87928}"/>
          </ac:spMkLst>
        </pc:spChg>
        <pc:spChg chg="add del">
          <ac:chgData name="Ambily Treesa Varghese" userId="d8e3554c-2f05-4950-b78f-4d8d71aca1b6" providerId="ADAL" clId="{54596B3A-EE7E-4728-99D3-E8BA89CFE643}" dt="2023-04-15T03:12:14.292" v="1461" actId="26606"/>
          <ac:spMkLst>
            <pc:docMk/>
            <pc:sldMk cId="1207671284" sldId="322"/>
            <ac:spMk id="79" creationId="{4613B4A9-1C7C-4729-A016-AB42D3979460}"/>
          </ac:spMkLst>
        </pc:spChg>
        <pc:spChg chg="add del">
          <ac:chgData name="Ambily Treesa Varghese" userId="d8e3554c-2f05-4950-b78f-4d8d71aca1b6" providerId="ADAL" clId="{54596B3A-EE7E-4728-99D3-E8BA89CFE643}" dt="2023-04-15T03:19:00.242" v="2168" actId="26606"/>
          <ac:spMkLst>
            <pc:docMk/>
            <pc:sldMk cId="1207671284" sldId="322"/>
            <ac:spMk id="84" creationId="{06DA9DF9-31F7-4056-B42E-878CC92417B8}"/>
          </ac:spMkLst>
        </pc:spChg>
        <pc:spChg chg="add del">
          <ac:chgData name="Ambily Treesa Varghese" userId="d8e3554c-2f05-4950-b78f-4d8d71aca1b6" providerId="ADAL" clId="{54596B3A-EE7E-4728-99D3-E8BA89CFE643}" dt="2023-04-15T03:19:00.236" v="2167" actId="26606"/>
          <ac:spMkLst>
            <pc:docMk/>
            <pc:sldMk cId="1207671284" sldId="322"/>
            <ac:spMk id="89" creationId="{50E4C519-FBE9-4ABE-A8F9-C2CBE326932F}"/>
          </ac:spMkLst>
        </pc:spChg>
        <pc:spChg chg="add del">
          <ac:chgData name="Ambily Treesa Varghese" userId="d8e3554c-2f05-4950-b78f-4d8d71aca1b6" providerId="ADAL" clId="{54596B3A-EE7E-4728-99D3-E8BA89CFE643}" dt="2023-04-15T03:19:00.236" v="2167" actId="26606"/>
          <ac:spMkLst>
            <pc:docMk/>
            <pc:sldMk cId="1207671284" sldId="322"/>
            <ac:spMk id="91" creationId="{80EC29FB-299E-49F3-8C7B-01199632A30F}"/>
          </ac:spMkLst>
        </pc:spChg>
        <pc:spChg chg="add del">
          <ac:chgData name="Ambily Treesa Varghese" userId="d8e3554c-2f05-4950-b78f-4d8d71aca1b6" providerId="ADAL" clId="{54596B3A-EE7E-4728-99D3-E8BA89CFE643}" dt="2023-04-15T03:19:00.236" v="2167" actId="26606"/>
          <ac:spMkLst>
            <pc:docMk/>
            <pc:sldMk cId="1207671284" sldId="322"/>
            <ac:spMk id="93" creationId="{C29A2522-B27A-45C5-897B-79A1407D159A}"/>
          </ac:spMkLst>
        </pc:spChg>
        <pc:spChg chg="add del">
          <ac:chgData name="Ambily Treesa Varghese" userId="d8e3554c-2f05-4950-b78f-4d8d71aca1b6" providerId="ADAL" clId="{54596B3A-EE7E-4728-99D3-E8BA89CFE643}" dt="2023-04-15T03:19:00.236" v="2167" actId="26606"/>
          <ac:spMkLst>
            <pc:docMk/>
            <pc:sldMk cId="1207671284" sldId="322"/>
            <ac:spMk id="95" creationId="{98E79BE4-34FE-485A-98A5-92CE8F7C4743}"/>
          </ac:spMkLst>
        </pc:spChg>
        <pc:spChg chg="add del">
          <ac:chgData name="Ambily Treesa Varghese" userId="d8e3554c-2f05-4950-b78f-4d8d71aca1b6" providerId="ADAL" clId="{54596B3A-EE7E-4728-99D3-E8BA89CFE643}" dt="2023-04-15T03:19:00.236" v="2167" actId="26606"/>
          <ac:spMkLst>
            <pc:docMk/>
            <pc:sldMk cId="1207671284" sldId="322"/>
            <ac:spMk id="97" creationId="{7A5F0580-5EE9-419F-96EE-B6529EF6E7D0}"/>
          </ac:spMkLst>
        </pc:spChg>
        <pc:spChg chg="add">
          <ac:chgData name="Ambily Treesa Varghese" userId="d8e3554c-2f05-4950-b78f-4d8d71aca1b6" providerId="ADAL" clId="{54596B3A-EE7E-4728-99D3-E8BA89CFE643}" dt="2023-04-15T03:19:00.242" v="2168" actId="26606"/>
          <ac:spMkLst>
            <pc:docMk/>
            <pc:sldMk cId="1207671284" sldId="322"/>
            <ac:spMk id="99" creationId="{D009D6D5-DAC2-4A8B-A17A-E206B9012D09}"/>
          </ac:spMkLst>
        </pc:spChg>
        <pc:picChg chg="mod ord">
          <ac:chgData name="Ambily Treesa Varghese" userId="d8e3554c-2f05-4950-b78f-4d8d71aca1b6" providerId="ADAL" clId="{54596B3A-EE7E-4728-99D3-E8BA89CFE643}" dt="2023-04-15T03:19:00.242" v="2168" actId="26606"/>
          <ac:picMkLst>
            <pc:docMk/>
            <pc:sldMk cId="1207671284" sldId="322"/>
            <ac:picMk id="6" creationId="{E76E94D7-BBFA-1D74-439C-7DF9B510A81A}"/>
          </ac:picMkLst>
        </pc:picChg>
      </pc:sldChg>
      <pc:sldChg chg="addSp modSp add del mod ord">
        <pc:chgData name="Ambily Treesa Varghese" userId="d8e3554c-2f05-4950-b78f-4d8d71aca1b6" providerId="ADAL" clId="{54596B3A-EE7E-4728-99D3-E8BA89CFE643}" dt="2023-04-15T03:10:18.077" v="1378" actId="47"/>
        <pc:sldMkLst>
          <pc:docMk/>
          <pc:sldMk cId="1986039377" sldId="322"/>
        </pc:sldMkLst>
        <pc:spChg chg="add mod">
          <ac:chgData name="Ambily Treesa Varghese" userId="d8e3554c-2f05-4950-b78f-4d8d71aca1b6" providerId="ADAL" clId="{54596B3A-EE7E-4728-99D3-E8BA89CFE643}" dt="2023-04-15T03:10:08.093" v="1377" actId="207"/>
          <ac:spMkLst>
            <pc:docMk/>
            <pc:sldMk cId="1986039377" sldId="322"/>
            <ac:spMk id="2" creationId="{9CBE5549-96C2-74F2-CD1D-ED2D1C57C5E5}"/>
          </ac:spMkLst>
        </pc:spChg>
        <pc:spChg chg="mod">
          <ac:chgData name="Ambily Treesa Varghese" userId="d8e3554c-2f05-4950-b78f-4d8d71aca1b6" providerId="ADAL" clId="{54596B3A-EE7E-4728-99D3-E8BA89CFE643}" dt="2023-04-15T03:09:51.592" v="1361" actId="1076"/>
          <ac:spMkLst>
            <pc:docMk/>
            <pc:sldMk cId="1986039377" sldId="322"/>
            <ac:spMk id="3" creationId="{2580D390-1EDD-C01E-6746-20CDFE2D8E2F}"/>
          </ac:spMkLst>
        </pc:spChg>
      </pc:sldChg>
    </pc:docChg>
  </pc:docChgLst>
  <pc:docChgLst>
    <pc:chgData name="Aju Amy" userId="af42849fe383cdc8" providerId="LiveId" clId="{7C9496DC-4B83-4F08-9241-A960B6EC1A73}"/>
    <pc:docChg chg="undo custSel addSld delSld modSld sldOrd">
      <pc:chgData name="Aju Amy" userId="af42849fe383cdc8" providerId="LiveId" clId="{7C9496DC-4B83-4F08-9241-A960B6EC1A73}" dt="2023-04-15T03:38:17.687" v="915" actId="14100"/>
      <pc:docMkLst>
        <pc:docMk/>
      </pc:docMkLst>
      <pc:sldChg chg="addSp delSp modSp mod">
        <pc:chgData name="Aju Amy" userId="af42849fe383cdc8" providerId="LiveId" clId="{7C9496DC-4B83-4F08-9241-A960B6EC1A73}" dt="2023-04-14T21:13:52.153" v="864" actId="931"/>
        <pc:sldMkLst>
          <pc:docMk/>
          <pc:sldMk cId="445865041" sldId="262"/>
        </pc:sldMkLst>
        <pc:spChg chg="add del">
          <ac:chgData name="Aju Amy" userId="af42849fe383cdc8" providerId="LiveId" clId="{7C9496DC-4B83-4F08-9241-A960B6EC1A73}" dt="2023-04-14T21:13:51.711" v="862" actId="478"/>
          <ac:spMkLst>
            <pc:docMk/>
            <pc:sldMk cId="445865041" sldId="262"/>
            <ac:spMk id="4" creationId="{16329DDA-E0C1-5EF0-979C-67B6E1356212}"/>
          </ac:spMkLst>
        </pc:spChg>
        <pc:picChg chg="add del">
          <ac:chgData name="Aju Amy" userId="af42849fe383cdc8" providerId="LiveId" clId="{7C9496DC-4B83-4F08-9241-A960B6EC1A73}" dt="2023-04-14T21:13:51.711" v="862" actId="478"/>
          <ac:picMkLst>
            <pc:docMk/>
            <pc:sldMk cId="445865041" sldId="262"/>
            <ac:picMk id="3" creationId="{0C66DF5D-0147-D2D2-FDDE-1381785F7EAC}"/>
          </ac:picMkLst>
        </pc:picChg>
        <pc:picChg chg="add del mod">
          <ac:chgData name="Aju Amy" userId="af42849fe383cdc8" providerId="LiveId" clId="{7C9496DC-4B83-4F08-9241-A960B6EC1A73}" dt="2023-04-14T21:13:52.153" v="864" actId="931"/>
          <ac:picMkLst>
            <pc:docMk/>
            <pc:sldMk cId="445865041" sldId="262"/>
            <ac:picMk id="5" creationId="{A49167A2-6ABC-0C9B-1FA0-9F3F5D1EB09A}"/>
          </ac:picMkLst>
        </pc:picChg>
      </pc:sldChg>
      <pc:sldChg chg="addSp delSp delDesignElem">
        <pc:chgData name="Aju Amy" userId="af42849fe383cdc8" providerId="LiveId" clId="{7C9496DC-4B83-4F08-9241-A960B6EC1A73}" dt="2023-04-14T20:41:37.257" v="541"/>
        <pc:sldMkLst>
          <pc:docMk/>
          <pc:sldMk cId="158044410" sldId="264"/>
        </pc:sldMkLst>
        <pc:spChg chg="add del">
          <ac:chgData name="Aju Amy" userId="af42849fe383cdc8" providerId="LiveId" clId="{7C9496DC-4B83-4F08-9241-A960B6EC1A73}" dt="2023-04-14T20:41:37.257" v="541"/>
          <ac:spMkLst>
            <pc:docMk/>
            <pc:sldMk cId="158044410" sldId="264"/>
            <ac:spMk id="75" creationId="{325166D1-1B21-4128-AC42-61745528E4D6}"/>
          </ac:spMkLst>
        </pc:spChg>
        <pc:grpChg chg="add del">
          <ac:chgData name="Aju Amy" userId="af42849fe383cdc8" providerId="LiveId" clId="{7C9496DC-4B83-4F08-9241-A960B6EC1A73}" dt="2023-04-14T20:41:37.257" v="541"/>
          <ac:grpSpMkLst>
            <pc:docMk/>
            <pc:sldMk cId="158044410" sldId="264"/>
            <ac:grpSpMk id="76" creationId="{E6517BAC-C80F-4065-90D8-703493E0B353}"/>
          </ac:grpSpMkLst>
        </pc:grpChg>
      </pc:sldChg>
      <pc:sldChg chg="addSp delSp delDesignElem">
        <pc:chgData name="Aju Amy" userId="af42849fe383cdc8" providerId="LiveId" clId="{7C9496DC-4B83-4F08-9241-A960B6EC1A73}" dt="2023-04-14T20:41:37.257" v="541"/>
        <pc:sldMkLst>
          <pc:docMk/>
          <pc:sldMk cId="663002574" sldId="265"/>
        </pc:sldMkLst>
        <pc:spChg chg="add del">
          <ac:chgData name="Aju Amy" userId="af42849fe383cdc8" providerId="LiveId" clId="{7C9496DC-4B83-4F08-9241-A960B6EC1A73}" dt="2023-04-14T20:41:37.257" v="541"/>
          <ac:spMkLst>
            <pc:docMk/>
            <pc:sldMk cId="663002574" sldId="265"/>
            <ac:spMk id="85" creationId="{8FC9BE17-9A7B-462D-AE50-3D8777387304}"/>
          </ac:spMkLst>
        </pc:spChg>
        <pc:spChg chg="add del">
          <ac:chgData name="Aju Amy" userId="af42849fe383cdc8" providerId="LiveId" clId="{7C9496DC-4B83-4F08-9241-A960B6EC1A73}" dt="2023-04-14T20:41:37.257" v="541"/>
          <ac:spMkLst>
            <pc:docMk/>
            <pc:sldMk cId="663002574" sldId="265"/>
            <ac:spMk id="87" creationId="{3EBE8569-6AEC-4B8C-8D53-2DE337CDBA65}"/>
          </ac:spMkLst>
        </pc:spChg>
        <pc:spChg chg="add del">
          <ac:chgData name="Aju Amy" userId="af42849fe383cdc8" providerId="LiveId" clId="{7C9496DC-4B83-4F08-9241-A960B6EC1A73}" dt="2023-04-14T20:41:37.257" v="541"/>
          <ac:spMkLst>
            <pc:docMk/>
            <pc:sldMk cId="663002574" sldId="265"/>
            <ac:spMk id="89" creationId="{55D4142C-5077-457F-A6AD-3FECFDB39685}"/>
          </ac:spMkLst>
        </pc:spChg>
        <pc:spChg chg="add del">
          <ac:chgData name="Aju Amy" userId="af42849fe383cdc8" providerId="LiveId" clId="{7C9496DC-4B83-4F08-9241-A960B6EC1A73}" dt="2023-04-14T20:41:37.257" v="541"/>
          <ac:spMkLst>
            <pc:docMk/>
            <pc:sldMk cId="663002574" sldId="265"/>
            <ac:spMk id="91" creationId="{7A5F0580-5EE9-419F-96EE-B6529EF6E7D0}"/>
          </ac:spMkLst>
        </pc:spChg>
      </pc:sldChg>
      <pc:sldChg chg="addSp delSp delDesignElem">
        <pc:chgData name="Aju Amy" userId="af42849fe383cdc8" providerId="LiveId" clId="{7C9496DC-4B83-4F08-9241-A960B6EC1A73}" dt="2023-04-14T20:41:37.257" v="541"/>
        <pc:sldMkLst>
          <pc:docMk/>
          <pc:sldMk cId="3385861457" sldId="266"/>
        </pc:sldMkLst>
        <pc:spChg chg="add del">
          <ac:chgData name="Aju Amy" userId="af42849fe383cdc8" providerId="LiveId" clId="{7C9496DC-4B83-4F08-9241-A960B6EC1A73}" dt="2023-04-14T20:41:37.257" v="541"/>
          <ac:spMkLst>
            <pc:docMk/>
            <pc:sldMk cId="3385861457" sldId="266"/>
            <ac:spMk id="6235" creationId="{9CE0A68D-28EF-49D9-B84B-5DAB38714976}"/>
          </ac:spMkLst>
        </pc:spChg>
        <pc:spChg chg="add del">
          <ac:chgData name="Aju Amy" userId="af42849fe383cdc8" providerId="LiveId" clId="{7C9496DC-4B83-4F08-9241-A960B6EC1A73}" dt="2023-04-14T20:41:37.257" v="541"/>
          <ac:spMkLst>
            <pc:docMk/>
            <pc:sldMk cId="3385861457" sldId="266"/>
            <ac:spMk id="6236" creationId="{1FA0C3DC-24DE-44E3-9D41-CAA5F3B20751}"/>
          </ac:spMkLst>
        </pc:spChg>
      </pc:sldChg>
      <pc:sldChg chg="addSp delSp delDesignElem">
        <pc:chgData name="Aju Amy" userId="af42849fe383cdc8" providerId="LiveId" clId="{7C9496DC-4B83-4F08-9241-A960B6EC1A73}" dt="2023-04-14T20:41:37.257" v="541"/>
        <pc:sldMkLst>
          <pc:docMk/>
          <pc:sldMk cId="619186756" sldId="268"/>
        </pc:sldMkLst>
        <pc:spChg chg="add del">
          <ac:chgData name="Aju Amy" userId="af42849fe383cdc8" providerId="LiveId" clId="{7C9496DC-4B83-4F08-9241-A960B6EC1A73}" dt="2023-04-14T20:41:37.257" v="541"/>
          <ac:spMkLst>
            <pc:docMk/>
            <pc:sldMk cId="619186756" sldId="268"/>
            <ac:spMk id="539" creationId="{325166D1-1B21-4128-AC42-61745528E4D6}"/>
          </ac:spMkLst>
        </pc:spChg>
        <pc:grpChg chg="add del">
          <ac:chgData name="Aju Amy" userId="af42849fe383cdc8" providerId="LiveId" clId="{7C9496DC-4B83-4F08-9241-A960B6EC1A73}" dt="2023-04-14T20:41:37.257" v="541"/>
          <ac:grpSpMkLst>
            <pc:docMk/>
            <pc:sldMk cId="619186756" sldId="268"/>
            <ac:grpSpMk id="541" creationId="{E6517BAC-C80F-4065-90D8-703493E0B353}"/>
          </ac:grpSpMkLst>
        </pc:grpChg>
      </pc:sldChg>
      <pc:sldChg chg="addSp delSp delDesignElem">
        <pc:chgData name="Aju Amy" userId="af42849fe383cdc8" providerId="LiveId" clId="{7C9496DC-4B83-4F08-9241-A960B6EC1A73}" dt="2023-04-14T20:41:37.257" v="541"/>
        <pc:sldMkLst>
          <pc:docMk/>
          <pc:sldMk cId="2700615385" sldId="269"/>
        </pc:sldMkLst>
        <pc:spChg chg="add del">
          <ac:chgData name="Aju Amy" userId="af42849fe383cdc8" providerId="LiveId" clId="{7C9496DC-4B83-4F08-9241-A960B6EC1A73}" dt="2023-04-14T20:41:37.257" v="541"/>
          <ac:spMkLst>
            <pc:docMk/>
            <pc:sldMk cId="2700615385" sldId="269"/>
            <ac:spMk id="126" creationId="{9228552E-C8B1-4A80-8448-0787CE0FC704}"/>
          </ac:spMkLst>
        </pc:spChg>
      </pc:sldChg>
      <pc:sldChg chg="addSp delSp mod delDesignElem">
        <pc:chgData name="Aju Amy" userId="af42849fe383cdc8" providerId="LiveId" clId="{7C9496DC-4B83-4F08-9241-A960B6EC1A73}" dt="2023-04-14T21:15:41.846" v="866" actId="478"/>
        <pc:sldMkLst>
          <pc:docMk/>
          <pc:sldMk cId="3002715620" sldId="270"/>
        </pc:sldMkLst>
        <pc:spChg chg="add del">
          <ac:chgData name="Aju Amy" userId="af42849fe383cdc8" providerId="LiveId" clId="{7C9496DC-4B83-4F08-9241-A960B6EC1A73}" dt="2023-04-14T21:15:41.846" v="866" actId="478"/>
          <ac:spMkLst>
            <pc:docMk/>
            <pc:sldMk cId="3002715620" sldId="270"/>
            <ac:spMk id="4" creationId="{16329DDA-E0C1-5EF0-979C-67B6E1356212}"/>
          </ac:spMkLst>
        </pc:spChg>
        <pc:spChg chg="add del">
          <ac:chgData name="Aju Amy" userId="af42849fe383cdc8" providerId="LiveId" clId="{7C9496DC-4B83-4F08-9241-A960B6EC1A73}" dt="2023-04-14T20:41:37.257" v="541"/>
          <ac:spMkLst>
            <pc:docMk/>
            <pc:sldMk cId="3002715620" sldId="270"/>
            <ac:spMk id="470" creationId="{F13C74B1-5B17-4795-BED0-7140497B445A}"/>
          </ac:spMkLst>
        </pc:spChg>
        <pc:spChg chg="add del">
          <ac:chgData name="Aju Amy" userId="af42849fe383cdc8" providerId="LiveId" clId="{7C9496DC-4B83-4F08-9241-A960B6EC1A73}" dt="2023-04-14T20:41:37.257" v="541"/>
          <ac:spMkLst>
            <pc:docMk/>
            <pc:sldMk cId="3002715620" sldId="270"/>
            <ac:spMk id="471" creationId="{D4974D33-8DC5-464E-8C6D-BE58F0669C17}"/>
          </ac:spMkLst>
        </pc:spChg>
        <pc:picChg chg="add del">
          <ac:chgData name="Aju Amy" userId="af42849fe383cdc8" providerId="LiveId" clId="{7C9496DC-4B83-4F08-9241-A960B6EC1A73}" dt="2023-04-14T21:15:41.846" v="866" actId="478"/>
          <ac:picMkLst>
            <pc:docMk/>
            <pc:sldMk cId="3002715620" sldId="270"/>
            <ac:picMk id="3" creationId="{0C66DF5D-0147-D2D2-FDDE-1381785F7EAC}"/>
          </ac:picMkLst>
        </pc:picChg>
      </pc:sldChg>
      <pc:sldChg chg="addSp delSp modSp mod delDesignElem">
        <pc:chgData name="Aju Amy" userId="af42849fe383cdc8" providerId="LiveId" clId="{7C9496DC-4B83-4F08-9241-A960B6EC1A73}" dt="2023-04-14T20:41:37.257" v="541"/>
        <pc:sldMkLst>
          <pc:docMk/>
          <pc:sldMk cId="2967083413" sldId="271"/>
        </pc:sldMkLst>
        <pc:spChg chg="mod">
          <ac:chgData name="Aju Amy" userId="af42849fe383cdc8" providerId="LiveId" clId="{7C9496DC-4B83-4F08-9241-A960B6EC1A73}" dt="2023-04-13T17:39:37.609" v="151" actId="20577"/>
          <ac:spMkLst>
            <pc:docMk/>
            <pc:sldMk cId="2967083413" sldId="271"/>
            <ac:spMk id="437" creationId="{5A7C7473-C3EB-FDB6-93B7-C18B0850BE03}"/>
          </ac:spMkLst>
        </pc:spChg>
        <pc:spChg chg="add del">
          <ac:chgData name="Aju Amy" userId="af42849fe383cdc8" providerId="LiveId" clId="{7C9496DC-4B83-4F08-9241-A960B6EC1A73}" dt="2023-04-14T20:41:37.257" v="541"/>
          <ac:spMkLst>
            <pc:docMk/>
            <pc:sldMk cId="2967083413" sldId="271"/>
            <ac:spMk id="488" creationId="{325166D1-1B21-4128-AC42-61745528E4D6}"/>
          </ac:spMkLst>
        </pc:spChg>
        <pc:grpChg chg="add del">
          <ac:chgData name="Aju Amy" userId="af42849fe383cdc8" providerId="LiveId" clId="{7C9496DC-4B83-4F08-9241-A960B6EC1A73}" dt="2023-04-14T20:41:37.257" v="541"/>
          <ac:grpSpMkLst>
            <pc:docMk/>
            <pc:sldMk cId="2967083413" sldId="271"/>
            <ac:grpSpMk id="490" creationId="{E6517BAC-C80F-4065-90D8-703493E0B353}"/>
          </ac:grpSpMkLst>
        </pc:grpChg>
      </pc:sldChg>
      <pc:sldChg chg="addSp delSp modSp mod delDesignElem">
        <pc:chgData name="Aju Amy" userId="af42849fe383cdc8" providerId="LiveId" clId="{7C9496DC-4B83-4F08-9241-A960B6EC1A73}" dt="2023-04-14T20:41:37.257" v="541"/>
        <pc:sldMkLst>
          <pc:docMk/>
          <pc:sldMk cId="2767718559" sldId="272"/>
        </pc:sldMkLst>
        <pc:spChg chg="mod">
          <ac:chgData name="Aju Amy" userId="af42849fe383cdc8" providerId="LiveId" clId="{7C9496DC-4B83-4F08-9241-A960B6EC1A73}" dt="2023-04-13T17:43:26.788" v="362" actId="20577"/>
          <ac:spMkLst>
            <pc:docMk/>
            <pc:sldMk cId="2767718559" sldId="272"/>
            <ac:spMk id="437" creationId="{5A7C7473-C3EB-FDB6-93B7-C18B0850BE03}"/>
          </ac:spMkLst>
        </pc:spChg>
        <pc:spChg chg="add del">
          <ac:chgData name="Aju Amy" userId="af42849fe383cdc8" providerId="LiveId" clId="{7C9496DC-4B83-4F08-9241-A960B6EC1A73}" dt="2023-04-14T20:41:37.257" v="541"/>
          <ac:spMkLst>
            <pc:docMk/>
            <pc:sldMk cId="2767718559" sldId="272"/>
            <ac:spMk id="570" creationId="{04812C46-200A-4DEB-A05E-3ED6C68C2387}"/>
          </ac:spMkLst>
        </pc:spChg>
        <pc:spChg chg="add del">
          <ac:chgData name="Aju Amy" userId="af42849fe383cdc8" providerId="LiveId" clId="{7C9496DC-4B83-4F08-9241-A960B6EC1A73}" dt="2023-04-14T20:41:37.257" v="541"/>
          <ac:spMkLst>
            <pc:docMk/>
            <pc:sldMk cId="2767718559" sldId="272"/>
            <ac:spMk id="571" creationId="{D1EA859B-E555-4109-94F3-6700E046E008}"/>
          </ac:spMkLst>
        </pc:spChg>
        <pc:picChg chg="mod">
          <ac:chgData name="Aju Amy" userId="af42849fe383cdc8" providerId="LiveId" clId="{7C9496DC-4B83-4F08-9241-A960B6EC1A73}" dt="2023-04-13T19:10:58.151" v="363" actId="1036"/>
          <ac:picMkLst>
            <pc:docMk/>
            <pc:sldMk cId="2767718559" sldId="272"/>
            <ac:picMk id="3" creationId="{0C66DF5D-0147-D2D2-FDDE-1381785F7EAC}"/>
          </ac:picMkLst>
        </pc:picChg>
      </pc:sldChg>
      <pc:sldChg chg="addSp delSp delDesignElem">
        <pc:chgData name="Aju Amy" userId="af42849fe383cdc8" providerId="LiveId" clId="{7C9496DC-4B83-4F08-9241-A960B6EC1A73}" dt="2023-04-14T20:41:37.257" v="541"/>
        <pc:sldMkLst>
          <pc:docMk/>
          <pc:sldMk cId="3915691528" sldId="283"/>
        </pc:sldMkLst>
        <pc:spChg chg="add del">
          <ac:chgData name="Aju Amy" userId="af42849fe383cdc8" providerId="LiveId" clId="{7C9496DC-4B83-4F08-9241-A960B6EC1A73}" dt="2023-04-14T20:41:37.257" v="541"/>
          <ac:spMkLst>
            <pc:docMk/>
            <pc:sldMk cId="3915691528" sldId="283"/>
            <ac:spMk id="1045" creationId="{B95B9BA8-1D69-4796-85F5-B6D0BD52354B}"/>
          </ac:spMkLst>
        </pc:spChg>
      </pc:sldChg>
      <pc:sldChg chg="addSp delSp delDesignElem">
        <pc:chgData name="Aju Amy" userId="af42849fe383cdc8" providerId="LiveId" clId="{7C9496DC-4B83-4F08-9241-A960B6EC1A73}" dt="2023-04-14T20:41:37.257" v="541"/>
        <pc:sldMkLst>
          <pc:docMk/>
          <pc:sldMk cId="1972725685" sldId="285"/>
        </pc:sldMkLst>
        <pc:spChg chg="add del">
          <ac:chgData name="Aju Amy" userId="af42849fe383cdc8" providerId="LiveId" clId="{7C9496DC-4B83-4F08-9241-A960B6EC1A73}" dt="2023-04-14T20:41:37.257" v="541"/>
          <ac:spMkLst>
            <pc:docMk/>
            <pc:sldMk cId="1972725685" sldId="285"/>
            <ac:spMk id="1060" creationId="{2B97F24A-32CE-4C1C-A50D-3016B394DCFB}"/>
          </ac:spMkLst>
        </pc:spChg>
        <pc:spChg chg="add del">
          <ac:chgData name="Aju Amy" userId="af42849fe383cdc8" providerId="LiveId" clId="{7C9496DC-4B83-4F08-9241-A960B6EC1A73}" dt="2023-04-14T20:41:37.257" v="541"/>
          <ac:spMkLst>
            <pc:docMk/>
            <pc:sldMk cId="1972725685" sldId="285"/>
            <ac:spMk id="1061" creationId="{CD8B4F24-440B-49E9-B85D-733523DC064B}"/>
          </ac:spMkLst>
        </pc:spChg>
      </pc:sldChg>
      <pc:sldChg chg="addSp delSp delDesignElem">
        <pc:chgData name="Aju Amy" userId="af42849fe383cdc8" providerId="LiveId" clId="{7C9496DC-4B83-4F08-9241-A960B6EC1A73}" dt="2023-04-14T20:41:37.257" v="541"/>
        <pc:sldMkLst>
          <pc:docMk/>
          <pc:sldMk cId="611181941" sldId="286"/>
        </pc:sldMkLst>
        <pc:spChg chg="add del">
          <ac:chgData name="Aju Amy" userId="af42849fe383cdc8" providerId="LiveId" clId="{7C9496DC-4B83-4F08-9241-A960B6EC1A73}" dt="2023-04-14T20:41:37.257" v="541"/>
          <ac:spMkLst>
            <pc:docMk/>
            <pc:sldMk cId="611181941" sldId="286"/>
            <ac:spMk id="500" creationId="{743AA782-23D1-4521-8CAD-47662984AA08}"/>
          </ac:spMkLst>
        </pc:spChg>
        <pc:spChg chg="add del">
          <ac:chgData name="Aju Amy" userId="af42849fe383cdc8" providerId="LiveId" clId="{7C9496DC-4B83-4F08-9241-A960B6EC1A73}" dt="2023-04-14T20:41:37.257" v="541"/>
          <ac:spMkLst>
            <pc:docMk/>
            <pc:sldMk cId="611181941" sldId="286"/>
            <ac:spMk id="501" creationId="{71877DBC-BB60-40F0-AC93-2ACDBAAE60CE}"/>
          </ac:spMkLst>
        </pc:spChg>
      </pc:sldChg>
      <pc:sldChg chg="addSp delSp modSp mod delDesignElem">
        <pc:chgData name="Aju Amy" userId="af42849fe383cdc8" providerId="LiveId" clId="{7C9496DC-4B83-4F08-9241-A960B6EC1A73}" dt="2023-04-15T03:33:04.823" v="911" actId="1076"/>
        <pc:sldMkLst>
          <pc:docMk/>
          <pc:sldMk cId="1471891115" sldId="289"/>
        </pc:sldMkLst>
        <pc:spChg chg="add del">
          <ac:chgData name="Aju Amy" userId="af42849fe383cdc8" providerId="LiveId" clId="{7C9496DC-4B83-4F08-9241-A960B6EC1A73}" dt="2023-04-14T20:41:37.257" v="541"/>
          <ac:spMkLst>
            <pc:docMk/>
            <pc:sldMk cId="1471891115" sldId="289"/>
            <ac:spMk id="129" creationId="{E8A8EAB8-D2FF-444D-B34B-7D32F106AD0E}"/>
          </ac:spMkLst>
        </pc:spChg>
        <pc:picChg chg="del">
          <ac:chgData name="Aju Amy" userId="af42849fe383cdc8" providerId="LiveId" clId="{7C9496DC-4B83-4F08-9241-A960B6EC1A73}" dt="2023-04-15T03:32:53.633" v="907" actId="478"/>
          <ac:picMkLst>
            <pc:docMk/>
            <pc:sldMk cId="1471891115" sldId="289"/>
            <ac:picMk id="3" creationId="{450A559A-BC53-3F50-17AD-A1E41D24B202}"/>
          </ac:picMkLst>
        </pc:picChg>
        <pc:picChg chg="add mod">
          <ac:chgData name="Aju Amy" userId="af42849fe383cdc8" providerId="LiveId" clId="{7C9496DC-4B83-4F08-9241-A960B6EC1A73}" dt="2023-04-15T03:33:04.823" v="911" actId="1076"/>
          <ac:picMkLst>
            <pc:docMk/>
            <pc:sldMk cId="1471891115" sldId="289"/>
            <ac:picMk id="1026" creationId="{1A4B4974-F6F8-A217-7DF1-4896F7B901A8}"/>
          </ac:picMkLst>
        </pc:picChg>
        <pc:cxnChg chg="add del">
          <ac:chgData name="Aju Amy" userId="af42849fe383cdc8" providerId="LiveId" clId="{7C9496DC-4B83-4F08-9241-A960B6EC1A73}" dt="2023-04-14T20:41:37.257" v="541"/>
          <ac:cxnSpMkLst>
            <pc:docMk/>
            <pc:sldMk cId="1471891115" sldId="289"/>
            <ac:cxnSpMk id="130" creationId="{EEA38897-7BA3-4408-8083-3235339C4A60}"/>
          </ac:cxnSpMkLst>
        </pc:cxnChg>
        <pc:cxnChg chg="add del">
          <ac:chgData name="Aju Amy" userId="af42849fe383cdc8" providerId="LiveId" clId="{7C9496DC-4B83-4F08-9241-A960B6EC1A73}" dt="2023-04-14T20:41:37.257" v="541"/>
          <ac:cxnSpMkLst>
            <pc:docMk/>
            <pc:sldMk cId="1471891115" sldId="289"/>
            <ac:cxnSpMk id="131" creationId="{F11AD06B-AB20-4097-8606-5DA00DBACE88}"/>
          </ac:cxnSpMkLst>
        </pc:cxnChg>
      </pc:sldChg>
      <pc:sldChg chg="addSp delSp delDesignElem">
        <pc:chgData name="Aju Amy" userId="af42849fe383cdc8" providerId="LiveId" clId="{7C9496DC-4B83-4F08-9241-A960B6EC1A73}" dt="2023-04-14T20:41:37.257" v="541"/>
        <pc:sldMkLst>
          <pc:docMk/>
          <pc:sldMk cId="952034732" sldId="290"/>
        </pc:sldMkLst>
        <pc:spChg chg="add del">
          <ac:chgData name="Aju Amy" userId="af42849fe383cdc8" providerId="LiveId" clId="{7C9496DC-4B83-4F08-9241-A960B6EC1A73}" dt="2023-04-14T20:41:37.257" v="541"/>
          <ac:spMkLst>
            <pc:docMk/>
            <pc:sldMk cId="952034732" sldId="290"/>
            <ac:spMk id="509" creationId="{E8A8EAB8-D2FF-444D-B34B-7D32F106AD0E}"/>
          </ac:spMkLst>
        </pc:spChg>
        <pc:cxnChg chg="add del">
          <ac:chgData name="Aju Amy" userId="af42849fe383cdc8" providerId="LiveId" clId="{7C9496DC-4B83-4F08-9241-A960B6EC1A73}" dt="2023-04-14T20:41:37.257" v="541"/>
          <ac:cxnSpMkLst>
            <pc:docMk/>
            <pc:sldMk cId="952034732" sldId="290"/>
            <ac:cxnSpMk id="508" creationId="{EEA38897-7BA3-4408-8083-3235339C4A60}"/>
          </ac:cxnSpMkLst>
        </pc:cxnChg>
        <pc:cxnChg chg="add del">
          <ac:chgData name="Aju Amy" userId="af42849fe383cdc8" providerId="LiveId" clId="{7C9496DC-4B83-4F08-9241-A960B6EC1A73}" dt="2023-04-14T20:41:37.257" v="541"/>
          <ac:cxnSpMkLst>
            <pc:docMk/>
            <pc:sldMk cId="952034732" sldId="290"/>
            <ac:cxnSpMk id="510" creationId="{F11AD06B-AB20-4097-8606-5DA00DBACE88}"/>
          </ac:cxnSpMkLst>
        </pc:cxnChg>
      </pc:sldChg>
      <pc:sldChg chg="addSp delSp delDesignElem">
        <pc:chgData name="Aju Amy" userId="af42849fe383cdc8" providerId="LiveId" clId="{7C9496DC-4B83-4F08-9241-A960B6EC1A73}" dt="2023-04-14T20:41:37.257" v="541"/>
        <pc:sldMkLst>
          <pc:docMk/>
          <pc:sldMk cId="3060544844" sldId="291"/>
        </pc:sldMkLst>
        <pc:spChg chg="add del">
          <ac:chgData name="Aju Amy" userId="af42849fe383cdc8" providerId="LiveId" clId="{7C9496DC-4B83-4F08-9241-A960B6EC1A73}" dt="2023-04-14T20:41:37.257" v="541"/>
          <ac:spMkLst>
            <pc:docMk/>
            <pc:sldMk cId="3060544844" sldId="291"/>
            <ac:spMk id="6235" creationId="{9CE0A68D-28EF-49D9-B84B-5DAB38714976}"/>
          </ac:spMkLst>
        </pc:spChg>
        <pc:spChg chg="add del">
          <ac:chgData name="Aju Amy" userId="af42849fe383cdc8" providerId="LiveId" clId="{7C9496DC-4B83-4F08-9241-A960B6EC1A73}" dt="2023-04-14T20:41:37.257" v="541"/>
          <ac:spMkLst>
            <pc:docMk/>
            <pc:sldMk cId="3060544844" sldId="291"/>
            <ac:spMk id="6236" creationId="{1FA0C3DC-24DE-44E3-9D41-CAA5F3B20751}"/>
          </ac:spMkLst>
        </pc:spChg>
      </pc:sldChg>
      <pc:sldChg chg="addSp delSp modSp mod delDesignElem">
        <pc:chgData name="Aju Amy" userId="af42849fe383cdc8" providerId="LiveId" clId="{7C9496DC-4B83-4F08-9241-A960B6EC1A73}" dt="2023-04-15T03:38:17.687" v="915" actId="14100"/>
        <pc:sldMkLst>
          <pc:docMk/>
          <pc:sldMk cId="24705877" sldId="292"/>
        </pc:sldMkLst>
        <pc:spChg chg="add del">
          <ac:chgData name="Aju Amy" userId="af42849fe383cdc8" providerId="LiveId" clId="{7C9496DC-4B83-4F08-9241-A960B6EC1A73}" dt="2023-04-14T20:41:37.257" v="541"/>
          <ac:spMkLst>
            <pc:docMk/>
            <pc:sldMk cId="24705877" sldId="292"/>
            <ac:spMk id="524" creationId="{7B831B6F-405A-4B47-B9BB-5CA88F285844}"/>
          </ac:spMkLst>
        </pc:spChg>
        <pc:spChg chg="add del">
          <ac:chgData name="Aju Amy" userId="af42849fe383cdc8" providerId="LiveId" clId="{7C9496DC-4B83-4F08-9241-A960B6EC1A73}" dt="2023-04-14T20:41:37.257" v="541"/>
          <ac:spMkLst>
            <pc:docMk/>
            <pc:sldMk cId="24705877" sldId="292"/>
            <ac:spMk id="525" creationId="{953EE71A-6488-4203-A7C4-77102FD0DCCA}"/>
          </ac:spMkLst>
        </pc:spChg>
        <pc:picChg chg="del">
          <ac:chgData name="Aju Amy" userId="af42849fe383cdc8" providerId="LiveId" clId="{7C9496DC-4B83-4F08-9241-A960B6EC1A73}" dt="2023-04-15T03:38:09.452" v="912" actId="478"/>
          <ac:picMkLst>
            <pc:docMk/>
            <pc:sldMk cId="24705877" sldId="292"/>
            <ac:picMk id="4" creationId="{F94F3CAB-A4C6-25E2-5ED4-1583BFFB09D5}"/>
          </ac:picMkLst>
        </pc:picChg>
        <pc:picChg chg="add mod">
          <ac:chgData name="Aju Amy" userId="af42849fe383cdc8" providerId="LiveId" clId="{7C9496DC-4B83-4F08-9241-A960B6EC1A73}" dt="2023-04-15T03:38:17.687" v="915" actId="14100"/>
          <ac:picMkLst>
            <pc:docMk/>
            <pc:sldMk cId="24705877" sldId="292"/>
            <ac:picMk id="1026" creationId="{1EDF12DE-E185-E222-EBEF-205456B46CC1}"/>
          </ac:picMkLst>
        </pc:picChg>
      </pc:sldChg>
      <pc:sldChg chg="addSp delSp delDesignElem">
        <pc:chgData name="Aju Amy" userId="af42849fe383cdc8" providerId="LiveId" clId="{7C9496DC-4B83-4F08-9241-A960B6EC1A73}" dt="2023-04-14T20:41:37.257" v="541"/>
        <pc:sldMkLst>
          <pc:docMk/>
          <pc:sldMk cId="1565354397" sldId="294"/>
        </pc:sldMkLst>
        <pc:spChg chg="add del">
          <ac:chgData name="Aju Amy" userId="af42849fe383cdc8" providerId="LiveId" clId="{7C9496DC-4B83-4F08-9241-A960B6EC1A73}" dt="2023-04-14T20:41:37.257" v="541"/>
          <ac:spMkLst>
            <pc:docMk/>
            <pc:sldMk cId="1565354397" sldId="294"/>
            <ac:spMk id="143" creationId="{787F4F1C-8D3D-4EC1-B72D-A0470A5A08B8}"/>
          </ac:spMkLst>
        </pc:spChg>
        <pc:grpChg chg="add del">
          <ac:chgData name="Aju Amy" userId="af42849fe383cdc8" providerId="LiveId" clId="{7C9496DC-4B83-4F08-9241-A960B6EC1A73}" dt="2023-04-14T20:41:37.257" v="541"/>
          <ac:grpSpMkLst>
            <pc:docMk/>
            <pc:sldMk cId="1565354397" sldId="294"/>
            <ac:grpSpMk id="145" creationId="{D1E3DD61-64DB-46AD-B249-E273CD86B051}"/>
          </ac:grpSpMkLst>
        </pc:grpChg>
      </pc:sldChg>
      <pc:sldChg chg="addSp delSp delDesignElem">
        <pc:chgData name="Aju Amy" userId="af42849fe383cdc8" providerId="LiveId" clId="{7C9496DC-4B83-4F08-9241-A960B6EC1A73}" dt="2023-04-14T20:41:37.257" v="541"/>
        <pc:sldMkLst>
          <pc:docMk/>
          <pc:sldMk cId="2409566928" sldId="295"/>
        </pc:sldMkLst>
        <pc:spChg chg="add del">
          <ac:chgData name="Aju Amy" userId="af42849fe383cdc8" providerId="LiveId" clId="{7C9496DC-4B83-4F08-9241-A960B6EC1A73}" dt="2023-04-14T20:41:37.257" v="541"/>
          <ac:spMkLst>
            <pc:docMk/>
            <pc:sldMk cId="2409566928" sldId="295"/>
            <ac:spMk id="6235" creationId="{9CE0A68D-28EF-49D9-B84B-5DAB38714976}"/>
          </ac:spMkLst>
        </pc:spChg>
        <pc:spChg chg="add del">
          <ac:chgData name="Aju Amy" userId="af42849fe383cdc8" providerId="LiveId" clId="{7C9496DC-4B83-4F08-9241-A960B6EC1A73}" dt="2023-04-14T20:41:37.257" v="541"/>
          <ac:spMkLst>
            <pc:docMk/>
            <pc:sldMk cId="2409566928" sldId="295"/>
            <ac:spMk id="6236" creationId="{1FA0C3DC-24DE-44E3-9D41-CAA5F3B20751}"/>
          </ac:spMkLst>
        </pc:spChg>
      </pc:sldChg>
      <pc:sldChg chg="addSp delSp delDesignElem">
        <pc:chgData name="Aju Amy" userId="af42849fe383cdc8" providerId="LiveId" clId="{7C9496DC-4B83-4F08-9241-A960B6EC1A73}" dt="2023-04-14T20:41:37.257" v="541"/>
        <pc:sldMkLst>
          <pc:docMk/>
          <pc:sldMk cId="1974153340" sldId="296"/>
        </pc:sldMkLst>
        <pc:spChg chg="add del">
          <ac:chgData name="Aju Amy" userId="af42849fe383cdc8" providerId="LiveId" clId="{7C9496DC-4B83-4F08-9241-A960B6EC1A73}" dt="2023-04-14T20:41:37.257" v="541"/>
          <ac:spMkLst>
            <pc:docMk/>
            <pc:sldMk cId="1974153340" sldId="296"/>
            <ac:spMk id="524" creationId="{7B831B6F-405A-4B47-B9BB-5CA88F285844}"/>
          </ac:spMkLst>
        </pc:spChg>
        <pc:spChg chg="add del">
          <ac:chgData name="Aju Amy" userId="af42849fe383cdc8" providerId="LiveId" clId="{7C9496DC-4B83-4F08-9241-A960B6EC1A73}" dt="2023-04-14T20:41:37.257" v="541"/>
          <ac:spMkLst>
            <pc:docMk/>
            <pc:sldMk cId="1974153340" sldId="296"/>
            <ac:spMk id="525" creationId="{953EE71A-6488-4203-A7C4-77102FD0DCCA}"/>
          </ac:spMkLst>
        </pc:spChg>
      </pc:sldChg>
      <pc:sldChg chg="addSp delSp delDesignElem">
        <pc:chgData name="Aju Amy" userId="af42849fe383cdc8" providerId="LiveId" clId="{7C9496DC-4B83-4F08-9241-A960B6EC1A73}" dt="2023-04-14T20:41:37.257" v="541"/>
        <pc:sldMkLst>
          <pc:docMk/>
          <pc:sldMk cId="3897925478" sldId="297"/>
        </pc:sldMkLst>
        <pc:spChg chg="add del">
          <ac:chgData name="Aju Amy" userId="af42849fe383cdc8" providerId="LiveId" clId="{7C9496DC-4B83-4F08-9241-A960B6EC1A73}" dt="2023-04-14T20:41:37.257" v="541"/>
          <ac:spMkLst>
            <pc:docMk/>
            <pc:sldMk cId="3897925478" sldId="297"/>
            <ac:spMk id="38" creationId="{0671A8AE-40A1-4631-A6B8-581AFF065482}"/>
          </ac:spMkLst>
        </pc:spChg>
        <pc:spChg chg="add del">
          <ac:chgData name="Aju Amy" userId="af42849fe383cdc8" providerId="LiveId" clId="{7C9496DC-4B83-4F08-9241-A960B6EC1A73}" dt="2023-04-14T20:41:37.257" v="541"/>
          <ac:spMkLst>
            <pc:docMk/>
            <pc:sldMk cId="3897925478" sldId="297"/>
            <ac:spMk id="39" creationId="{AB58EF07-17C2-48CF-ABB0-EEF1F17CB8F0}"/>
          </ac:spMkLst>
        </pc:spChg>
        <pc:spChg chg="add del">
          <ac:chgData name="Aju Amy" userId="af42849fe383cdc8" providerId="LiveId" clId="{7C9496DC-4B83-4F08-9241-A960B6EC1A73}" dt="2023-04-14T20:41:37.257" v="541"/>
          <ac:spMkLst>
            <pc:docMk/>
            <pc:sldMk cId="3897925478" sldId="297"/>
            <ac:spMk id="40" creationId="{AF2F604E-43BE-4DC3-B983-E071523364F8}"/>
          </ac:spMkLst>
        </pc:spChg>
        <pc:spChg chg="add del">
          <ac:chgData name="Aju Amy" userId="af42849fe383cdc8" providerId="LiveId" clId="{7C9496DC-4B83-4F08-9241-A960B6EC1A73}" dt="2023-04-14T20:41:37.257" v="541"/>
          <ac:spMkLst>
            <pc:docMk/>
            <pc:sldMk cId="3897925478" sldId="297"/>
            <ac:spMk id="41" creationId="{08C9B587-E65E-4B52-B37C-ABEBB6E87928}"/>
          </ac:spMkLst>
        </pc:spChg>
      </pc:sldChg>
      <pc:sldChg chg="addSp delSp delDesignElem">
        <pc:chgData name="Aju Amy" userId="af42849fe383cdc8" providerId="LiveId" clId="{7C9496DC-4B83-4F08-9241-A960B6EC1A73}" dt="2023-04-14T20:41:37.257" v="541"/>
        <pc:sldMkLst>
          <pc:docMk/>
          <pc:sldMk cId="1234483153" sldId="299"/>
        </pc:sldMkLst>
        <pc:spChg chg="add del">
          <ac:chgData name="Aju Amy" userId="af42849fe383cdc8" providerId="LiveId" clId="{7C9496DC-4B83-4F08-9241-A960B6EC1A73}" dt="2023-04-14T20:41:37.257" v="541"/>
          <ac:spMkLst>
            <pc:docMk/>
            <pc:sldMk cId="1234483153" sldId="299"/>
            <ac:spMk id="96" creationId="{8108D317-7CBD-4897-BD1F-959436D2A3BE}"/>
          </ac:spMkLst>
        </pc:spChg>
        <pc:spChg chg="add del">
          <ac:chgData name="Aju Amy" userId="af42849fe383cdc8" providerId="LiveId" clId="{7C9496DC-4B83-4F08-9241-A960B6EC1A73}" dt="2023-04-14T20:41:37.257" v="541"/>
          <ac:spMkLst>
            <pc:docMk/>
            <pc:sldMk cId="1234483153" sldId="299"/>
            <ac:spMk id="98" creationId="{D6297641-8B9F-4767-9606-8A11313227BF}"/>
          </ac:spMkLst>
        </pc:spChg>
        <pc:spChg chg="add del">
          <ac:chgData name="Aju Amy" userId="af42849fe383cdc8" providerId="LiveId" clId="{7C9496DC-4B83-4F08-9241-A960B6EC1A73}" dt="2023-04-14T20:41:37.257" v="541"/>
          <ac:spMkLst>
            <pc:docMk/>
            <pc:sldMk cId="1234483153" sldId="299"/>
            <ac:spMk id="100" creationId="{D8F3CA65-EA00-46B4-9616-39E6853F7BED}"/>
          </ac:spMkLst>
        </pc:spChg>
      </pc:sldChg>
      <pc:sldChg chg="addSp delSp modSp add mod ord delDesignElem">
        <pc:chgData name="Aju Amy" userId="af42849fe383cdc8" providerId="LiveId" clId="{7C9496DC-4B83-4F08-9241-A960B6EC1A73}" dt="2023-04-14T20:41:48.338" v="543" actId="20578"/>
        <pc:sldMkLst>
          <pc:docMk/>
          <pc:sldMk cId="658005282" sldId="300"/>
        </pc:sldMkLst>
        <pc:spChg chg="add del">
          <ac:chgData name="Aju Amy" userId="af42849fe383cdc8" providerId="LiveId" clId="{7C9496DC-4B83-4F08-9241-A960B6EC1A73}" dt="2023-04-14T20:41:37.257" v="541"/>
          <ac:spMkLst>
            <pc:docMk/>
            <pc:sldMk cId="658005282" sldId="300"/>
            <ac:spMk id="539" creationId="{325166D1-1B21-4128-AC42-61745528E4D6}"/>
          </ac:spMkLst>
        </pc:spChg>
        <pc:grpChg chg="add del">
          <ac:chgData name="Aju Amy" userId="af42849fe383cdc8" providerId="LiveId" clId="{7C9496DC-4B83-4F08-9241-A960B6EC1A73}" dt="2023-04-14T20:41:37.257" v="541"/>
          <ac:grpSpMkLst>
            <pc:docMk/>
            <pc:sldMk cId="658005282" sldId="300"/>
            <ac:grpSpMk id="541" creationId="{E6517BAC-C80F-4065-90D8-703493E0B353}"/>
          </ac:grpSpMkLst>
        </pc:grpChg>
        <pc:picChg chg="add del">
          <ac:chgData name="Aju Amy" userId="af42849fe383cdc8" providerId="LiveId" clId="{7C9496DC-4B83-4F08-9241-A960B6EC1A73}" dt="2023-04-14T20:41:45.745" v="542" actId="478"/>
          <ac:picMkLst>
            <pc:docMk/>
            <pc:sldMk cId="658005282" sldId="300"/>
            <ac:picMk id="13" creationId="{8F0B9A56-DDA6-CDEA-5208-14AA532DCCE1}"/>
          </ac:picMkLst>
        </pc:picChg>
        <pc:picChg chg="add del mod">
          <ac:chgData name="Aju Amy" userId="af42849fe383cdc8" providerId="LiveId" clId="{7C9496DC-4B83-4F08-9241-A960B6EC1A73}" dt="2023-04-14T20:41:09.922" v="516"/>
          <ac:picMkLst>
            <pc:docMk/>
            <pc:sldMk cId="658005282" sldId="300"/>
            <ac:picMk id="2050" creationId="{9044C372-BDE4-0DBE-C317-BBDD0F5BCEB5}"/>
          </ac:picMkLst>
        </pc:picChg>
        <pc:picChg chg="add del">
          <ac:chgData name="Aju Amy" userId="af42849fe383cdc8" providerId="LiveId" clId="{7C9496DC-4B83-4F08-9241-A960B6EC1A73}" dt="2023-04-14T20:41:36.578" v="540"/>
          <ac:picMkLst>
            <pc:docMk/>
            <pc:sldMk cId="658005282" sldId="300"/>
            <ac:picMk id="2052" creationId="{1BFF3443-353E-ACEA-2CA4-39E1E81557EC}"/>
          </ac:picMkLst>
        </pc:picChg>
      </pc:sldChg>
      <pc:sldChg chg="delSp add del setBg delDesignElem">
        <pc:chgData name="Aju Amy" userId="af42849fe383cdc8" providerId="LiveId" clId="{7C9496DC-4B83-4F08-9241-A960B6EC1A73}" dt="2023-04-14T20:40:17.958" v="508" actId="47"/>
        <pc:sldMkLst>
          <pc:docMk/>
          <pc:sldMk cId="1563797626" sldId="300"/>
        </pc:sldMkLst>
        <pc:spChg chg="del">
          <ac:chgData name="Aju Amy" userId="af42849fe383cdc8" providerId="LiveId" clId="{7C9496DC-4B83-4F08-9241-A960B6EC1A73}" dt="2023-04-14T20:40:11.508" v="507"/>
          <ac:spMkLst>
            <pc:docMk/>
            <pc:sldMk cId="1563797626" sldId="300"/>
            <ac:spMk id="539" creationId="{325166D1-1B21-4128-AC42-61745528E4D6}"/>
          </ac:spMkLst>
        </pc:spChg>
        <pc:grpChg chg="del">
          <ac:chgData name="Aju Amy" userId="af42849fe383cdc8" providerId="LiveId" clId="{7C9496DC-4B83-4F08-9241-A960B6EC1A73}" dt="2023-04-14T20:40:11.508" v="507"/>
          <ac:grpSpMkLst>
            <pc:docMk/>
            <pc:sldMk cId="1563797626" sldId="300"/>
            <ac:grpSpMk id="541" creationId="{E6517BAC-C80F-4065-90D8-703493E0B353}"/>
          </ac:grpSpMkLst>
        </pc:grpChg>
      </pc:sldChg>
      <pc:sldChg chg="modSp add del mod">
        <pc:chgData name="Aju Amy" userId="af42849fe383cdc8" providerId="LiveId" clId="{7C9496DC-4B83-4F08-9241-A960B6EC1A73}" dt="2023-04-14T20:22:32.860" v="451" actId="47"/>
        <pc:sldMkLst>
          <pc:docMk/>
          <pc:sldMk cId="2675357050" sldId="300"/>
        </pc:sldMkLst>
        <pc:spChg chg="mod">
          <ac:chgData name="Aju Amy" userId="af42849fe383cdc8" providerId="LiveId" clId="{7C9496DC-4B83-4F08-9241-A960B6EC1A73}" dt="2023-04-14T20:13:22.064" v="450" actId="20577"/>
          <ac:spMkLst>
            <pc:docMk/>
            <pc:sldMk cId="2675357050" sldId="300"/>
            <ac:spMk id="5" creationId="{3285B288-E679-AF77-B2B6-517BE5B54EB2}"/>
          </ac:spMkLst>
        </pc:spChg>
      </pc:sldChg>
      <pc:sldChg chg="addSp delSp modSp add del mod ord">
        <pc:chgData name="Aju Amy" userId="af42849fe383cdc8" providerId="LiveId" clId="{7C9496DC-4B83-4F08-9241-A960B6EC1A73}" dt="2023-04-14T20:40:06.804" v="505" actId="47"/>
        <pc:sldMkLst>
          <pc:docMk/>
          <pc:sldMk cId="3529562096" sldId="300"/>
        </pc:sldMkLst>
        <pc:spChg chg="mod">
          <ac:chgData name="Aju Amy" userId="af42849fe383cdc8" providerId="LiveId" clId="{7C9496DC-4B83-4F08-9241-A960B6EC1A73}" dt="2023-04-14T20:36:20.126" v="500" actId="1076"/>
          <ac:spMkLst>
            <pc:docMk/>
            <pc:sldMk cId="3529562096" sldId="300"/>
            <ac:spMk id="7" creationId="{E683DEF2-5402-8A41-D6C3-48E0DDFC4D28}"/>
          </ac:spMkLst>
        </pc:spChg>
        <pc:spChg chg="mod">
          <ac:chgData name="Aju Amy" userId="af42849fe383cdc8" providerId="LiveId" clId="{7C9496DC-4B83-4F08-9241-A960B6EC1A73}" dt="2023-04-14T20:36:24.137" v="501" actId="14100"/>
          <ac:spMkLst>
            <pc:docMk/>
            <pc:sldMk cId="3529562096" sldId="300"/>
            <ac:spMk id="8" creationId="{7D48A542-EA65-8BD9-799C-FA643A210016}"/>
          </ac:spMkLst>
        </pc:spChg>
        <pc:spChg chg="del">
          <ac:chgData name="Aju Amy" userId="af42849fe383cdc8" providerId="LiveId" clId="{7C9496DC-4B83-4F08-9241-A960B6EC1A73}" dt="2023-04-14T20:36:33.171" v="503" actId="478"/>
          <ac:spMkLst>
            <pc:docMk/>
            <pc:sldMk cId="3529562096" sldId="300"/>
            <ac:spMk id="10" creationId="{FEC7A713-E625-4B58-EB1F-C82CB9C629FF}"/>
          </ac:spMkLst>
        </pc:spChg>
        <pc:picChg chg="del">
          <ac:chgData name="Aju Amy" userId="af42849fe383cdc8" providerId="LiveId" clId="{7C9496DC-4B83-4F08-9241-A960B6EC1A73}" dt="2023-04-14T20:35:59.819" v="496" actId="478"/>
          <ac:picMkLst>
            <pc:docMk/>
            <pc:sldMk cId="3529562096" sldId="300"/>
            <ac:picMk id="9" creationId="{6D68D840-795D-F527-B1F1-268A596EAFA9}"/>
          </ac:picMkLst>
        </pc:picChg>
        <pc:picChg chg="add mod">
          <ac:chgData name="Aju Amy" userId="af42849fe383cdc8" providerId="LiveId" clId="{7C9496DC-4B83-4F08-9241-A960B6EC1A73}" dt="2023-04-14T20:36:36.449" v="504" actId="1076"/>
          <ac:picMkLst>
            <pc:docMk/>
            <pc:sldMk cId="3529562096" sldId="300"/>
            <ac:picMk id="1026" creationId="{2D5E7C27-A1FC-E39F-C82A-A4D0120469BC}"/>
          </ac:picMkLst>
        </pc:picChg>
      </pc:sldChg>
      <pc:sldChg chg="addSp delSp modSp new mod setBg setClrOvrMap">
        <pc:chgData name="Aju Amy" userId="af42849fe383cdc8" providerId="LiveId" clId="{7C9496DC-4B83-4F08-9241-A960B6EC1A73}" dt="2023-04-14T20:57:34.996" v="855" actId="26606"/>
        <pc:sldMkLst>
          <pc:docMk/>
          <pc:sldMk cId="139642263" sldId="301"/>
        </pc:sldMkLst>
        <pc:spChg chg="add mod">
          <ac:chgData name="Aju Amy" userId="af42849fe383cdc8" providerId="LiveId" clId="{7C9496DC-4B83-4F08-9241-A960B6EC1A73}" dt="2023-04-14T20:57:34.996" v="855" actId="26606"/>
          <ac:spMkLst>
            <pc:docMk/>
            <pc:sldMk cId="139642263" sldId="301"/>
            <ac:spMk id="2" creationId="{576CB4FE-270D-F8E5-85A4-C8217CF0829C}"/>
          </ac:spMkLst>
        </pc:spChg>
        <pc:spChg chg="add del mod">
          <ac:chgData name="Aju Amy" userId="af42849fe383cdc8" providerId="LiveId" clId="{7C9496DC-4B83-4F08-9241-A960B6EC1A73}" dt="2023-04-14T20:43:37.457" v="546" actId="478"/>
          <ac:spMkLst>
            <pc:docMk/>
            <pc:sldMk cId="139642263" sldId="301"/>
            <ac:spMk id="4" creationId="{DB1434B7-3760-EA5B-1281-CF5E6C528D6D}"/>
          </ac:spMkLst>
        </pc:spChg>
        <pc:spChg chg="add del">
          <ac:chgData name="Aju Amy" userId="af42849fe383cdc8" providerId="LiveId" clId="{7C9496DC-4B83-4F08-9241-A960B6EC1A73}" dt="2023-04-14T20:53:47.704" v="690" actId="26606"/>
          <ac:spMkLst>
            <pc:docMk/>
            <pc:sldMk cId="139642263" sldId="301"/>
            <ac:spMk id="11" creationId="{42A4FC2C-047E-45A5-965D-8E1E3BF09BC6}"/>
          </ac:spMkLst>
        </pc:spChg>
        <pc:spChg chg="add del">
          <ac:chgData name="Aju Amy" userId="af42849fe383cdc8" providerId="LiveId" clId="{7C9496DC-4B83-4F08-9241-A960B6EC1A73}" dt="2023-04-14T20:53:44.943" v="687" actId="26606"/>
          <ac:spMkLst>
            <pc:docMk/>
            <pc:sldMk cId="139642263" sldId="301"/>
            <ac:spMk id="16" creationId="{D009D6D5-DAC2-4A8B-A17A-E206B9012D09}"/>
          </ac:spMkLst>
        </pc:spChg>
        <pc:spChg chg="add del">
          <ac:chgData name="Aju Amy" userId="af42849fe383cdc8" providerId="LiveId" clId="{7C9496DC-4B83-4F08-9241-A960B6EC1A73}" dt="2023-04-14T20:53:47.694" v="689" actId="26606"/>
          <ac:spMkLst>
            <pc:docMk/>
            <pc:sldMk cId="139642263" sldId="301"/>
            <ac:spMk id="18" creationId="{D1EA859B-E555-4109-94F3-6700E046E008}"/>
          </ac:spMkLst>
        </pc:spChg>
        <pc:spChg chg="add del">
          <ac:chgData name="Aju Amy" userId="af42849fe383cdc8" providerId="LiveId" clId="{7C9496DC-4B83-4F08-9241-A960B6EC1A73}" dt="2023-04-14T20:53:47.694" v="689" actId="26606"/>
          <ac:spMkLst>
            <pc:docMk/>
            <pc:sldMk cId="139642263" sldId="301"/>
            <ac:spMk id="19" creationId="{04812C46-200A-4DEB-A05E-3ED6C68C2387}"/>
          </ac:spMkLst>
        </pc:spChg>
        <pc:spChg chg="add del">
          <ac:chgData name="Aju Amy" userId="af42849fe383cdc8" providerId="LiveId" clId="{7C9496DC-4B83-4F08-9241-A960B6EC1A73}" dt="2023-04-14T20:54:57.644" v="756" actId="26606"/>
          <ac:spMkLst>
            <pc:docMk/>
            <pc:sldMk cId="139642263" sldId="301"/>
            <ac:spMk id="21" creationId="{79BB35BC-D5C2-4C8B-A22A-A71E6191913B}"/>
          </ac:spMkLst>
        </pc:spChg>
        <pc:spChg chg="add del">
          <ac:chgData name="Aju Amy" userId="af42849fe383cdc8" providerId="LiveId" clId="{7C9496DC-4B83-4F08-9241-A960B6EC1A73}" dt="2023-04-14T20:57:34.996" v="855" actId="26606"/>
          <ac:spMkLst>
            <pc:docMk/>
            <pc:sldMk cId="139642263" sldId="301"/>
            <ac:spMk id="26" creationId="{B50AB553-2A96-4A92-96F2-93548E096954}"/>
          </ac:spMkLst>
        </pc:spChg>
        <pc:spChg chg="add del">
          <ac:chgData name="Aju Amy" userId="af42849fe383cdc8" providerId="LiveId" clId="{7C9496DC-4B83-4F08-9241-A960B6EC1A73}" dt="2023-04-14T20:57:23.547" v="848" actId="26606"/>
          <ac:spMkLst>
            <pc:docMk/>
            <pc:sldMk cId="139642263" sldId="301"/>
            <ac:spMk id="31" creationId="{96CF2A2B-0745-440C-9224-C5C6A0A4286F}"/>
          </ac:spMkLst>
        </pc:spChg>
        <pc:spChg chg="add del">
          <ac:chgData name="Aju Amy" userId="af42849fe383cdc8" providerId="LiveId" clId="{7C9496DC-4B83-4F08-9241-A960B6EC1A73}" dt="2023-04-14T20:57:23.547" v="848" actId="26606"/>
          <ac:spMkLst>
            <pc:docMk/>
            <pc:sldMk cId="139642263" sldId="301"/>
            <ac:spMk id="33" creationId="{75BE6D6B-84C9-4D2B-97EB-773B7369EF82}"/>
          </ac:spMkLst>
        </pc:spChg>
        <pc:spChg chg="add del">
          <ac:chgData name="Aju Amy" userId="af42849fe383cdc8" providerId="LiveId" clId="{7C9496DC-4B83-4F08-9241-A960B6EC1A73}" dt="2023-04-14T20:57:25.257" v="850" actId="26606"/>
          <ac:spMkLst>
            <pc:docMk/>
            <pc:sldMk cId="139642263" sldId="301"/>
            <ac:spMk id="36" creationId="{375B19E4-0108-41C4-8DB1-11BAE0B49D9B}"/>
          </ac:spMkLst>
        </pc:spChg>
        <pc:spChg chg="add del">
          <ac:chgData name="Aju Amy" userId="af42849fe383cdc8" providerId="LiveId" clId="{7C9496DC-4B83-4F08-9241-A960B6EC1A73}" dt="2023-04-14T20:57:27.114" v="852" actId="26606"/>
          <ac:spMkLst>
            <pc:docMk/>
            <pc:sldMk cId="139642263" sldId="301"/>
            <ac:spMk id="39" creationId="{375B19E4-0108-41C4-8DB1-11BAE0B49D9B}"/>
          </ac:spMkLst>
        </pc:spChg>
        <pc:spChg chg="add del">
          <ac:chgData name="Aju Amy" userId="af42849fe383cdc8" providerId="LiveId" clId="{7C9496DC-4B83-4F08-9241-A960B6EC1A73}" dt="2023-04-14T20:57:34.980" v="854" actId="26606"/>
          <ac:spMkLst>
            <pc:docMk/>
            <pc:sldMk cId="139642263" sldId="301"/>
            <ac:spMk id="43" creationId="{C5E6CFF1-2F42-4E10-9A97-F116F46F53FE}"/>
          </ac:spMkLst>
        </pc:spChg>
        <pc:spChg chg="add">
          <ac:chgData name="Aju Amy" userId="af42849fe383cdc8" providerId="LiveId" clId="{7C9496DC-4B83-4F08-9241-A960B6EC1A73}" dt="2023-04-14T20:57:34.996" v="855" actId="26606"/>
          <ac:spMkLst>
            <pc:docMk/>
            <pc:sldMk cId="139642263" sldId="301"/>
            <ac:spMk id="46" creationId="{21A75659-5A6F-4F77-9679-678A00B9D8DC}"/>
          </ac:spMkLst>
        </pc:spChg>
        <pc:spChg chg="add">
          <ac:chgData name="Aju Amy" userId="af42849fe383cdc8" providerId="LiveId" clId="{7C9496DC-4B83-4F08-9241-A960B6EC1A73}" dt="2023-04-14T20:57:34.996" v="855" actId="26606"/>
          <ac:spMkLst>
            <pc:docMk/>
            <pc:sldMk cId="139642263" sldId="301"/>
            <ac:spMk id="47" creationId="{E30A3A45-140E-431E-AED0-07EF836310B3}"/>
          </ac:spMkLst>
        </pc:spChg>
        <pc:spChg chg="add">
          <ac:chgData name="Aju Amy" userId="af42849fe383cdc8" providerId="LiveId" clId="{7C9496DC-4B83-4F08-9241-A960B6EC1A73}" dt="2023-04-14T20:57:34.996" v="855" actId="26606"/>
          <ac:spMkLst>
            <pc:docMk/>
            <pc:sldMk cId="139642263" sldId="301"/>
            <ac:spMk id="48" creationId="{55D4142C-5077-457F-A6AD-3FECFDB39685}"/>
          </ac:spMkLst>
        </pc:spChg>
        <pc:spChg chg="add">
          <ac:chgData name="Aju Amy" userId="af42849fe383cdc8" providerId="LiveId" clId="{7C9496DC-4B83-4F08-9241-A960B6EC1A73}" dt="2023-04-14T20:57:34.996" v="855" actId="26606"/>
          <ac:spMkLst>
            <pc:docMk/>
            <pc:sldMk cId="139642263" sldId="301"/>
            <ac:spMk id="49" creationId="{7A5F0580-5EE9-419F-96EE-B6529EF6E7D0}"/>
          </ac:spMkLst>
        </pc:spChg>
        <pc:picChg chg="add del mod">
          <ac:chgData name="Aju Amy" userId="af42849fe383cdc8" providerId="LiveId" clId="{7C9496DC-4B83-4F08-9241-A960B6EC1A73}" dt="2023-04-14T20:43:37.457" v="546" actId="478"/>
          <ac:picMkLst>
            <pc:docMk/>
            <pc:sldMk cId="139642263" sldId="301"/>
            <ac:picMk id="3" creationId="{AE0EECD6-3ADC-7050-FC7F-04E5911113FC}"/>
          </ac:picMkLst>
        </pc:picChg>
        <pc:picChg chg="add mod ord">
          <ac:chgData name="Aju Amy" userId="af42849fe383cdc8" providerId="LiveId" clId="{7C9496DC-4B83-4F08-9241-A960B6EC1A73}" dt="2023-04-14T20:57:34.996" v="855" actId="26606"/>
          <ac:picMkLst>
            <pc:docMk/>
            <pc:sldMk cId="139642263" sldId="301"/>
            <ac:picMk id="6" creationId="{E76E94D7-BBFA-1D74-439C-7DF9B510A81A}"/>
          </ac:picMkLst>
        </pc:picChg>
        <pc:cxnChg chg="add del">
          <ac:chgData name="Aju Amy" userId="af42849fe383cdc8" providerId="LiveId" clId="{7C9496DC-4B83-4F08-9241-A960B6EC1A73}" dt="2023-04-14T20:57:25.257" v="850" actId="26606"/>
          <ac:cxnSpMkLst>
            <pc:docMk/>
            <pc:sldMk cId="139642263" sldId="301"/>
            <ac:cxnSpMk id="35" creationId="{92E62CE6-1D21-4565-8E90-0F1D900BEF85}"/>
          </ac:cxnSpMkLst>
        </pc:cxnChg>
        <pc:cxnChg chg="add del">
          <ac:chgData name="Aju Amy" userId="af42849fe383cdc8" providerId="LiveId" clId="{7C9496DC-4B83-4F08-9241-A960B6EC1A73}" dt="2023-04-14T20:57:25.257" v="850" actId="26606"/>
          <ac:cxnSpMkLst>
            <pc:docMk/>
            <pc:sldMk cId="139642263" sldId="301"/>
            <ac:cxnSpMk id="37" creationId="{C727A21A-62F5-405C-B7A5-439FD3993289}"/>
          </ac:cxnSpMkLst>
        </pc:cxnChg>
        <pc:cxnChg chg="add del">
          <ac:chgData name="Aju Amy" userId="af42849fe383cdc8" providerId="LiveId" clId="{7C9496DC-4B83-4F08-9241-A960B6EC1A73}" dt="2023-04-14T20:57:27.114" v="852" actId="26606"/>
          <ac:cxnSpMkLst>
            <pc:docMk/>
            <pc:sldMk cId="139642263" sldId="301"/>
            <ac:cxnSpMk id="40" creationId="{CEA14AE1-71AB-4B18-826E-F563FF4288D6}"/>
          </ac:cxnSpMkLst>
        </pc:cxnChg>
        <pc:cxnChg chg="add del">
          <ac:chgData name="Aju Amy" userId="af42849fe383cdc8" providerId="LiveId" clId="{7C9496DC-4B83-4F08-9241-A960B6EC1A73}" dt="2023-04-14T20:57:27.114" v="852" actId="26606"/>
          <ac:cxnSpMkLst>
            <pc:docMk/>
            <pc:sldMk cId="139642263" sldId="301"/>
            <ac:cxnSpMk id="41" creationId="{EE504C98-6397-41C1-A8D8-2D9C4ED307E0}"/>
          </ac:cxnSpMkLst>
        </pc:cxnChg>
        <pc:cxnChg chg="add del">
          <ac:chgData name="Aju Amy" userId="af42849fe383cdc8" providerId="LiveId" clId="{7C9496DC-4B83-4F08-9241-A960B6EC1A73}" dt="2023-04-14T20:57:34.980" v="854" actId="26606"/>
          <ac:cxnSpMkLst>
            <pc:docMk/>
            <pc:sldMk cId="139642263" sldId="301"/>
            <ac:cxnSpMk id="44" creationId="{96A8629B-8289-498B-939B-1CA0C106182C}"/>
          </ac:cxnSpMkLst>
        </pc:cxnChg>
      </pc:sldChg>
      <pc:sldChg chg="addSp delSp modSp new mod setBg">
        <pc:chgData name="Aju Amy" userId="af42849fe383cdc8" providerId="LiveId" clId="{7C9496DC-4B83-4F08-9241-A960B6EC1A73}" dt="2023-04-14T20:54:50.528" v="755" actId="26606"/>
        <pc:sldMkLst>
          <pc:docMk/>
          <pc:sldMk cId="292988770" sldId="302"/>
        </pc:sldMkLst>
        <pc:spChg chg="add mod ord">
          <ac:chgData name="Aju Amy" userId="af42849fe383cdc8" providerId="LiveId" clId="{7C9496DC-4B83-4F08-9241-A960B6EC1A73}" dt="2023-04-14T20:54:50.528" v="755" actId="26606"/>
          <ac:spMkLst>
            <pc:docMk/>
            <pc:sldMk cId="292988770" sldId="302"/>
            <ac:spMk id="2" creationId="{6C264F0E-84CE-F8B9-D93E-C15756AA3271}"/>
          </ac:spMkLst>
        </pc:spChg>
        <pc:spChg chg="add mod ord">
          <ac:chgData name="Aju Amy" userId="af42849fe383cdc8" providerId="LiveId" clId="{7C9496DC-4B83-4F08-9241-A960B6EC1A73}" dt="2023-04-14T20:54:50.528" v="755" actId="26606"/>
          <ac:spMkLst>
            <pc:docMk/>
            <pc:sldMk cId="292988770" sldId="302"/>
            <ac:spMk id="4" creationId="{2A3BB276-1BDC-4837-6212-B81B9F3ABB49}"/>
          </ac:spMkLst>
        </pc:spChg>
        <pc:spChg chg="add del">
          <ac:chgData name="Aju Amy" userId="af42849fe383cdc8" providerId="LiveId" clId="{7C9496DC-4B83-4F08-9241-A960B6EC1A73}" dt="2023-04-14T20:45:56.420" v="558" actId="26606"/>
          <ac:spMkLst>
            <pc:docMk/>
            <pc:sldMk cId="292988770" sldId="302"/>
            <ac:spMk id="9" creationId="{2D2B266D-3625-4584-A5C3-7D3F672CFF30}"/>
          </ac:spMkLst>
        </pc:spChg>
        <pc:spChg chg="add del">
          <ac:chgData name="Aju Amy" userId="af42849fe383cdc8" providerId="LiveId" clId="{7C9496DC-4B83-4F08-9241-A960B6EC1A73}" dt="2023-04-14T20:45:59.559" v="560" actId="26606"/>
          <ac:spMkLst>
            <pc:docMk/>
            <pc:sldMk cId="292988770" sldId="302"/>
            <ac:spMk id="11" creationId="{42A4FC2C-047E-45A5-965D-8E1E3BF09BC6}"/>
          </ac:spMkLst>
        </pc:spChg>
        <pc:spChg chg="add del">
          <ac:chgData name="Aju Amy" userId="af42849fe383cdc8" providerId="LiveId" clId="{7C9496DC-4B83-4F08-9241-A960B6EC1A73}" dt="2023-04-14T20:46:17.804" v="562" actId="26606"/>
          <ac:spMkLst>
            <pc:docMk/>
            <pc:sldMk cId="292988770" sldId="302"/>
            <ac:spMk id="13" creationId="{4613B4A9-1C7C-4729-A016-AB42D3979460}"/>
          </ac:spMkLst>
        </pc:spChg>
        <pc:spChg chg="add del">
          <ac:chgData name="Aju Amy" userId="af42849fe383cdc8" providerId="LiveId" clId="{7C9496DC-4B83-4F08-9241-A960B6EC1A73}" dt="2023-04-14T20:46:18.668" v="564" actId="26606"/>
          <ac:spMkLst>
            <pc:docMk/>
            <pc:sldMk cId="292988770" sldId="302"/>
            <ac:spMk id="15" creationId="{DE85DFFE-C3E0-4030-AE7F-A60F0A82AA42}"/>
          </ac:spMkLst>
        </pc:spChg>
        <pc:spChg chg="add del">
          <ac:chgData name="Aju Amy" userId="af42849fe383cdc8" providerId="LiveId" clId="{7C9496DC-4B83-4F08-9241-A960B6EC1A73}" dt="2023-04-14T20:54:50.528" v="755" actId="26606"/>
          <ac:spMkLst>
            <pc:docMk/>
            <pc:sldMk cId="292988770" sldId="302"/>
            <ac:spMk id="17" creationId="{6D5872A3-CFF8-4F36-8446-6F1B04585A91}"/>
          </ac:spMkLst>
        </pc:spChg>
        <pc:spChg chg="add del">
          <ac:chgData name="Aju Amy" userId="af42849fe383cdc8" providerId="LiveId" clId="{7C9496DC-4B83-4F08-9241-A960B6EC1A73}" dt="2023-04-14T20:54:50.528" v="755" actId="26606"/>
          <ac:spMkLst>
            <pc:docMk/>
            <pc:sldMk cId="292988770" sldId="302"/>
            <ac:spMk id="20" creationId="{5E2C537D-FECA-4C7F-A65B-F82518B3A196}"/>
          </ac:spMkLst>
        </pc:spChg>
        <pc:spChg chg="add del">
          <ac:chgData name="Aju Amy" userId="af42849fe383cdc8" providerId="LiveId" clId="{7C9496DC-4B83-4F08-9241-A960B6EC1A73}" dt="2023-04-14T20:54:22.338" v="740" actId="26606"/>
          <ac:spMkLst>
            <pc:docMk/>
            <pc:sldMk cId="292988770" sldId="302"/>
            <ac:spMk id="25" creationId="{79BB35BC-D5C2-4C8B-A22A-A71E6191913B}"/>
          </ac:spMkLst>
        </pc:spChg>
        <pc:spChg chg="add del">
          <ac:chgData name="Aju Amy" userId="af42849fe383cdc8" providerId="LiveId" clId="{7C9496DC-4B83-4F08-9241-A960B6EC1A73}" dt="2023-04-14T20:54:24.578" v="742" actId="26606"/>
          <ac:spMkLst>
            <pc:docMk/>
            <pc:sldMk cId="292988770" sldId="302"/>
            <ac:spMk id="27" creationId="{081E4A58-353D-44AE-B2FC-2A74E2E400F7}"/>
          </ac:spMkLst>
        </pc:spChg>
        <pc:spChg chg="add del">
          <ac:chgData name="Aju Amy" userId="af42849fe383cdc8" providerId="LiveId" clId="{7C9496DC-4B83-4F08-9241-A960B6EC1A73}" dt="2023-04-14T20:54:24.578" v="742" actId="26606"/>
          <ac:spMkLst>
            <pc:docMk/>
            <pc:sldMk cId="292988770" sldId="302"/>
            <ac:spMk id="28" creationId="{362810D9-2C5A-477D-949C-C191895477F3}"/>
          </ac:spMkLst>
        </pc:spChg>
        <pc:spChg chg="add del">
          <ac:chgData name="Aju Amy" userId="af42849fe383cdc8" providerId="LiveId" clId="{7C9496DC-4B83-4F08-9241-A960B6EC1A73}" dt="2023-04-14T20:54:27.285" v="746" actId="26606"/>
          <ac:spMkLst>
            <pc:docMk/>
            <pc:sldMk cId="292988770" sldId="302"/>
            <ac:spMk id="29" creationId="{2C1BBA94-3F40-40AA-8BB9-E69E25E537C1}"/>
          </ac:spMkLst>
        </pc:spChg>
        <pc:spChg chg="add del">
          <ac:chgData name="Aju Amy" userId="af42849fe383cdc8" providerId="LiveId" clId="{7C9496DC-4B83-4F08-9241-A960B6EC1A73}" dt="2023-04-14T20:54:26.299" v="744" actId="26606"/>
          <ac:spMkLst>
            <pc:docMk/>
            <pc:sldMk cId="292988770" sldId="302"/>
            <ac:spMk id="30" creationId="{B1595A09-E336-4D1B-9B3A-06A2287A54E2}"/>
          </ac:spMkLst>
        </pc:spChg>
        <pc:spChg chg="add del">
          <ac:chgData name="Aju Amy" userId="af42849fe383cdc8" providerId="LiveId" clId="{7C9496DC-4B83-4F08-9241-A960B6EC1A73}" dt="2023-04-14T20:54:26.299" v="744" actId="26606"/>
          <ac:spMkLst>
            <pc:docMk/>
            <pc:sldMk cId="292988770" sldId="302"/>
            <ac:spMk id="31" creationId="{3540989C-C7B8-473B-BF87-6F2DA6A90006}"/>
          </ac:spMkLst>
        </pc:spChg>
        <pc:spChg chg="add del">
          <ac:chgData name="Aju Amy" userId="af42849fe383cdc8" providerId="LiveId" clId="{7C9496DC-4B83-4F08-9241-A960B6EC1A73}" dt="2023-04-14T20:54:27.285" v="746" actId="26606"/>
          <ac:spMkLst>
            <pc:docMk/>
            <pc:sldMk cId="292988770" sldId="302"/>
            <ac:spMk id="33" creationId="{55222F96-971A-4F90-B841-6BAB416C7AC1}"/>
          </ac:spMkLst>
        </pc:spChg>
        <pc:spChg chg="add del">
          <ac:chgData name="Aju Amy" userId="af42849fe383cdc8" providerId="LiveId" clId="{7C9496DC-4B83-4F08-9241-A960B6EC1A73}" dt="2023-04-14T20:54:27.285" v="746" actId="26606"/>
          <ac:spMkLst>
            <pc:docMk/>
            <pc:sldMk cId="292988770" sldId="302"/>
            <ac:spMk id="34" creationId="{9A724DBA-D2D9-471E-8ED7-2015DDD950DF}"/>
          </ac:spMkLst>
        </pc:spChg>
        <pc:spChg chg="add del">
          <ac:chgData name="Aju Amy" userId="af42849fe383cdc8" providerId="LiveId" clId="{7C9496DC-4B83-4F08-9241-A960B6EC1A73}" dt="2023-04-14T20:54:27.285" v="746" actId="26606"/>
          <ac:spMkLst>
            <pc:docMk/>
            <pc:sldMk cId="292988770" sldId="302"/>
            <ac:spMk id="35" creationId="{08980754-6F4B-43C9-B9BE-127B6BED6586}"/>
          </ac:spMkLst>
        </pc:spChg>
        <pc:spChg chg="add del">
          <ac:chgData name="Aju Amy" userId="af42849fe383cdc8" providerId="LiveId" clId="{7C9496DC-4B83-4F08-9241-A960B6EC1A73}" dt="2023-04-14T20:54:27.285" v="746" actId="26606"/>
          <ac:spMkLst>
            <pc:docMk/>
            <pc:sldMk cId="292988770" sldId="302"/>
            <ac:spMk id="36" creationId="{169CC832-2974-4E8D-90ED-3E2941BA7336}"/>
          </ac:spMkLst>
        </pc:spChg>
        <pc:spChg chg="add del">
          <ac:chgData name="Aju Amy" userId="af42849fe383cdc8" providerId="LiveId" clId="{7C9496DC-4B83-4F08-9241-A960B6EC1A73}" dt="2023-04-14T20:54:34.541" v="748" actId="26606"/>
          <ac:spMkLst>
            <pc:docMk/>
            <pc:sldMk cId="292988770" sldId="302"/>
            <ac:spMk id="38" creationId="{687AFE0E-B37D-4531-AFE8-231C8348EAF1}"/>
          </ac:spMkLst>
        </pc:spChg>
        <pc:spChg chg="add del">
          <ac:chgData name="Aju Amy" userId="af42849fe383cdc8" providerId="LiveId" clId="{7C9496DC-4B83-4F08-9241-A960B6EC1A73}" dt="2023-04-14T20:54:40.301" v="750" actId="26606"/>
          <ac:spMkLst>
            <pc:docMk/>
            <pc:sldMk cId="292988770" sldId="302"/>
            <ac:spMk id="40" creationId="{79BB35BC-D5C2-4C8B-A22A-A71E6191913B}"/>
          </ac:spMkLst>
        </pc:spChg>
        <pc:spChg chg="add del">
          <ac:chgData name="Aju Amy" userId="af42849fe383cdc8" providerId="LiveId" clId="{7C9496DC-4B83-4F08-9241-A960B6EC1A73}" dt="2023-04-14T20:54:43.291" v="752" actId="26606"/>
          <ac:spMkLst>
            <pc:docMk/>
            <pc:sldMk cId="292988770" sldId="302"/>
            <ac:spMk id="42" creationId="{637B2035-1FCB-439A-B421-095E136C7E07}"/>
          </ac:spMkLst>
        </pc:spChg>
        <pc:spChg chg="add del">
          <ac:chgData name="Aju Amy" userId="af42849fe383cdc8" providerId="LiveId" clId="{7C9496DC-4B83-4F08-9241-A960B6EC1A73}" dt="2023-04-14T20:54:43.291" v="752" actId="26606"/>
          <ac:spMkLst>
            <pc:docMk/>
            <pc:sldMk cId="292988770" sldId="302"/>
            <ac:spMk id="43" creationId="{676D6CDF-C512-4739-B158-55EE955EFA39}"/>
          </ac:spMkLst>
        </pc:spChg>
        <pc:spChg chg="add del">
          <ac:chgData name="Aju Amy" userId="af42849fe383cdc8" providerId="LiveId" clId="{7C9496DC-4B83-4F08-9241-A960B6EC1A73}" dt="2023-04-14T20:54:50.520" v="754" actId="26606"/>
          <ac:spMkLst>
            <pc:docMk/>
            <pc:sldMk cId="292988770" sldId="302"/>
            <ac:spMk id="45" creationId="{317B7366-37C8-497F-8B24-C0D854C71ADD}"/>
          </ac:spMkLst>
        </pc:spChg>
        <pc:spChg chg="add">
          <ac:chgData name="Aju Amy" userId="af42849fe383cdc8" providerId="LiveId" clId="{7C9496DC-4B83-4F08-9241-A960B6EC1A73}" dt="2023-04-14T20:54:50.528" v="755" actId="26606"/>
          <ac:spMkLst>
            <pc:docMk/>
            <pc:sldMk cId="292988770" sldId="302"/>
            <ac:spMk id="47" creationId="{B50AB553-2A96-4A92-96F2-93548E096954}"/>
          </ac:spMkLst>
        </pc:spChg>
        <pc:grpChg chg="add del">
          <ac:chgData name="Aju Amy" userId="af42849fe383cdc8" providerId="LiveId" clId="{7C9496DC-4B83-4F08-9241-A960B6EC1A73}" dt="2023-04-14T20:54:50.528" v="755" actId="26606"/>
          <ac:grpSpMkLst>
            <pc:docMk/>
            <pc:sldMk cId="292988770" sldId="302"/>
            <ac:grpSpMk id="18" creationId="{47EC0934-1503-4296-A688-FC4E83E3F60F}"/>
          </ac:grpSpMkLst>
        </pc:grpChg>
        <pc:picChg chg="add mod">
          <ac:chgData name="Aju Amy" userId="af42849fe383cdc8" providerId="LiveId" clId="{7C9496DC-4B83-4F08-9241-A960B6EC1A73}" dt="2023-04-14T20:54:50.528" v="755" actId="26606"/>
          <ac:picMkLst>
            <pc:docMk/>
            <pc:sldMk cId="292988770" sldId="302"/>
            <ac:picMk id="3" creationId="{1BC1BF76-C3AD-FE79-82D1-7A2B84A4142A}"/>
          </ac:picMkLst>
        </pc:picChg>
      </pc:sldChg>
      <pc:sldChg chg="addSp delSp modSp new mod setBg">
        <pc:chgData name="Aju Amy" userId="af42849fe383cdc8" providerId="LiveId" clId="{7C9496DC-4B83-4F08-9241-A960B6EC1A73}" dt="2023-04-14T20:53:13.740" v="634" actId="26606"/>
        <pc:sldMkLst>
          <pc:docMk/>
          <pc:sldMk cId="1862754724" sldId="303"/>
        </pc:sldMkLst>
        <pc:spChg chg="add mod ord">
          <ac:chgData name="Aju Amy" userId="af42849fe383cdc8" providerId="LiveId" clId="{7C9496DC-4B83-4F08-9241-A960B6EC1A73}" dt="2023-04-14T20:53:13.740" v="634" actId="26606"/>
          <ac:spMkLst>
            <pc:docMk/>
            <pc:sldMk cId="1862754724" sldId="303"/>
            <ac:spMk id="4" creationId="{A4C2D164-F200-2D3E-E619-87D93ED6B7EC}"/>
          </ac:spMkLst>
        </pc:spChg>
        <pc:spChg chg="add mod ord">
          <ac:chgData name="Aju Amy" userId="af42849fe383cdc8" providerId="LiveId" clId="{7C9496DC-4B83-4F08-9241-A960B6EC1A73}" dt="2023-04-14T20:53:13.740" v="634" actId="26606"/>
          <ac:spMkLst>
            <pc:docMk/>
            <pc:sldMk cId="1862754724" sldId="303"/>
            <ac:spMk id="5" creationId="{38631586-16E3-25B0-F72B-B7BD77603CDD}"/>
          </ac:spMkLst>
        </pc:spChg>
        <pc:spChg chg="add del">
          <ac:chgData name="Aju Amy" userId="af42849fe383cdc8" providerId="LiveId" clId="{7C9496DC-4B83-4F08-9241-A960B6EC1A73}" dt="2023-04-14T20:53:13.740" v="634" actId="26606"/>
          <ac:spMkLst>
            <pc:docMk/>
            <pc:sldMk cId="1862754724" sldId="303"/>
            <ac:spMk id="9" creationId="{0D1D8088-559A-46A5-A801-CDF0B9476BED}"/>
          </ac:spMkLst>
        </pc:spChg>
        <pc:spChg chg="add del">
          <ac:chgData name="Aju Amy" userId="af42849fe383cdc8" providerId="LiveId" clId="{7C9496DC-4B83-4F08-9241-A960B6EC1A73}" dt="2023-04-14T20:53:13.740" v="634" actId="26606"/>
          <ac:spMkLst>
            <pc:docMk/>
            <pc:sldMk cId="1862754724" sldId="303"/>
            <ac:spMk id="15" creationId="{3776B14B-F2F4-4825-8DA8-8C7A0F2B3960}"/>
          </ac:spMkLst>
        </pc:spChg>
        <pc:spChg chg="add del">
          <ac:chgData name="Aju Amy" userId="af42849fe383cdc8" providerId="LiveId" clId="{7C9496DC-4B83-4F08-9241-A960B6EC1A73}" dt="2023-04-14T20:52:52.745" v="621" actId="26606"/>
          <ac:spMkLst>
            <pc:docMk/>
            <pc:sldMk cId="1862754724" sldId="303"/>
            <ac:spMk id="20" creationId="{04812C46-200A-4DEB-A05E-3ED6C68C2387}"/>
          </ac:spMkLst>
        </pc:spChg>
        <pc:spChg chg="add del">
          <ac:chgData name="Aju Amy" userId="af42849fe383cdc8" providerId="LiveId" clId="{7C9496DC-4B83-4F08-9241-A960B6EC1A73}" dt="2023-04-14T20:52:52.745" v="621" actId="26606"/>
          <ac:spMkLst>
            <pc:docMk/>
            <pc:sldMk cId="1862754724" sldId="303"/>
            <ac:spMk id="22" creationId="{D1EA859B-E555-4109-94F3-6700E046E008}"/>
          </ac:spMkLst>
        </pc:spChg>
        <pc:spChg chg="add del">
          <ac:chgData name="Aju Amy" userId="af42849fe383cdc8" providerId="LiveId" clId="{7C9496DC-4B83-4F08-9241-A960B6EC1A73}" dt="2023-04-14T20:53:10.421" v="629" actId="26606"/>
          <ac:spMkLst>
            <pc:docMk/>
            <pc:sldMk cId="1862754724" sldId="303"/>
            <ac:spMk id="24" creationId="{216322C2-3CF0-4D33-BF90-3F384CF6D232}"/>
          </ac:spMkLst>
        </pc:spChg>
        <pc:spChg chg="add del">
          <ac:chgData name="Aju Amy" userId="af42849fe383cdc8" providerId="LiveId" clId="{7C9496DC-4B83-4F08-9241-A960B6EC1A73}" dt="2023-04-14T20:52:54.851" v="623" actId="26606"/>
          <ac:spMkLst>
            <pc:docMk/>
            <pc:sldMk cId="1862754724" sldId="303"/>
            <ac:spMk id="25" creationId="{201CC55D-ED54-4C5C-95E6-10947BD1103B}"/>
          </ac:spMkLst>
        </pc:spChg>
        <pc:spChg chg="add del">
          <ac:chgData name="Aju Amy" userId="af42849fe383cdc8" providerId="LiveId" clId="{7C9496DC-4B83-4F08-9241-A960B6EC1A73}" dt="2023-04-14T20:52:54.851" v="623" actId="26606"/>
          <ac:spMkLst>
            <pc:docMk/>
            <pc:sldMk cId="1862754724" sldId="303"/>
            <ac:spMk id="26" creationId="{3873B707-463F-40B0-8227-E8CC6C67EB25}"/>
          </ac:spMkLst>
        </pc:spChg>
        <pc:spChg chg="add del">
          <ac:chgData name="Aju Amy" userId="af42849fe383cdc8" providerId="LiveId" clId="{7C9496DC-4B83-4F08-9241-A960B6EC1A73}" dt="2023-04-14T20:52:54.851" v="623" actId="26606"/>
          <ac:spMkLst>
            <pc:docMk/>
            <pc:sldMk cId="1862754724" sldId="303"/>
            <ac:spMk id="28" creationId="{C13237C8-E62C-4F0D-A318-BD6FB6C2D138}"/>
          </ac:spMkLst>
        </pc:spChg>
        <pc:spChg chg="add del">
          <ac:chgData name="Aju Amy" userId="af42849fe383cdc8" providerId="LiveId" clId="{7C9496DC-4B83-4F08-9241-A960B6EC1A73}" dt="2023-04-14T20:52:54.851" v="623" actId="26606"/>
          <ac:spMkLst>
            <pc:docMk/>
            <pc:sldMk cId="1862754724" sldId="303"/>
            <ac:spMk id="30" creationId="{19C9EAEA-39D0-4B0E-A0EB-51E7B26740B1}"/>
          </ac:spMkLst>
        </pc:spChg>
        <pc:spChg chg="add del">
          <ac:chgData name="Aju Amy" userId="af42849fe383cdc8" providerId="LiveId" clId="{7C9496DC-4B83-4F08-9241-A960B6EC1A73}" dt="2023-04-14T20:52:57.227" v="625" actId="26606"/>
          <ac:spMkLst>
            <pc:docMk/>
            <pc:sldMk cId="1862754724" sldId="303"/>
            <ac:spMk id="32" creationId="{04812C46-200A-4DEB-A05E-3ED6C68C2387}"/>
          </ac:spMkLst>
        </pc:spChg>
        <pc:spChg chg="add del">
          <ac:chgData name="Aju Amy" userId="af42849fe383cdc8" providerId="LiveId" clId="{7C9496DC-4B83-4F08-9241-A960B6EC1A73}" dt="2023-04-14T20:52:57.227" v="625" actId="26606"/>
          <ac:spMkLst>
            <pc:docMk/>
            <pc:sldMk cId="1862754724" sldId="303"/>
            <ac:spMk id="33" creationId="{D1EA859B-E555-4109-94F3-6700E046E008}"/>
          </ac:spMkLst>
        </pc:spChg>
        <pc:spChg chg="add del">
          <ac:chgData name="Aju Amy" userId="af42849fe383cdc8" providerId="LiveId" clId="{7C9496DC-4B83-4F08-9241-A960B6EC1A73}" dt="2023-04-14T20:53:08.211" v="627" actId="26606"/>
          <ac:spMkLst>
            <pc:docMk/>
            <pc:sldMk cId="1862754724" sldId="303"/>
            <ac:spMk id="35" creationId="{D009D6D5-DAC2-4A8B-A17A-E206B9012D09}"/>
          </ac:spMkLst>
        </pc:spChg>
        <pc:spChg chg="add del">
          <ac:chgData name="Aju Amy" userId="af42849fe383cdc8" providerId="LiveId" clId="{7C9496DC-4B83-4F08-9241-A960B6EC1A73}" dt="2023-04-14T20:53:10.421" v="629" actId="26606"/>
          <ac:spMkLst>
            <pc:docMk/>
            <pc:sldMk cId="1862754724" sldId="303"/>
            <ac:spMk id="37" creationId="{5C9B446A-6343-4E56-90BA-061E4DDF0FFB}"/>
          </ac:spMkLst>
        </pc:spChg>
        <pc:spChg chg="add del">
          <ac:chgData name="Aju Amy" userId="af42849fe383cdc8" providerId="LiveId" clId="{7C9496DC-4B83-4F08-9241-A960B6EC1A73}" dt="2023-04-14T20:53:10.421" v="629" actId="26606"/>
          <ac:spMkLst>
            <pc:docMk/>
            <pc:sldMk cId="1862754724" sldId="303"/>
            <ac:spMk id="38" creationId="{3EC72A1B-03D3-499C-B4BF-AC68EEC22B10}"/>
          </ac:spMkLst>
        </pc:spChg>
        <pc:spChg chg="add del">
          <ac:chgData name="Aju Amy" userId="af42849fe383cdc8" providerId="LiveId" clId="{7C9496DC-4B83-4F08-9241-A960B6EC1A73}" dt="2023-04-14T20:53:10.421" v="629" actId="26606"/>
          <ac:spMkLst>
            <pc:docMk/>
            <pc:sldMk cId="1862754724" sldId="303"/>
            <ac:spMk id="39" creationId="{55D4142C-5077-457F-A6AD-3FECFDB39685}"/>
          </ac:spMkLst>
        </pc:spChg>
        <pc:spChg chg="add del">
          <ac:chgData name="Aju Amy" userId="af42849fe383cdc8" providerId="LiveId" clId="{7C9496DC-4B83-4F08-9241-A960B6EC1A73}" dt="2023-04-14T20:53:10.421" v="629" actId="26606"/>
          <ac:spMkLst>
            <pc:docMk/>
            <pc:sldMk cId="1862754724" sldId="303"/>
            <ac:spMk id="40" creationId="{7A5F0580-5EE9-419F-96EE-B6529EF6E7D0}"/>
          </ac:spMkLst>
        </pc:spChg>
        <pc:spChg chg="add del">
          <ac:chgData name="Aju Amy" userId="af42849fe383cdc8" providerId="LiveId" clId="{7C9496DC-4B83-4F08-9241-A960B6EC1A73}" dt="2023-04-14T20:53:12.385" v="631" actId="26606"/>
          <ac:spMkLst>
            <pc:docMk/>
            <pc:sldMk cId="1862754724" sldId="303"/>
            <ac:spMk id="42" creationId="{2B97F24A-32CE-4C1C-A50D-3016B394DCFB}"/>
          </ac:spMkLst>
        </pc:spChg>
        <pc:spChg chg="add del">
          <ac:chgData name="Aju Amy" userId="af42849fe383cdc8" providerId="LiveId" clId="{7C9496DC-4B83-4F08-9241-A960B6EC1A73}" dt="2023-04-14T20:53:12.385" v="631" actId="26606"/>
          <ac:spMkLst>
            <pc:docMk/>
            <pc:sldMk cId="1862754724" sldId="303"/>
            <ac:spMk id="43" creationId="{CD8B4F24-440B-49E9-B85D-733523DC064B}"/>
          </ac:spMkLst>
        </pc:spChg>
        <pc:spChg chg="add del">
          <ac:chgData name="Aju Amy" userId="af42849fe383cdc8" providerId="LiveId" clId="{7C9496DC-4B83-4F08-9241-A960B6EC1A73}" dt="2023-04-14T20:53:13.736" v="633" actId="26606"/>
          <ac:spMkLst>
            <pc:docMk/>
            <pc:sldMk cId="1862754724" sldId="303"/>
            <ac:spMk id="45" creationId="{3756B343-807D-456E-AA26-80E96B75D13B}"/>
          </ac:spMkLst>
        </pc:spChg>
        <pc:spChg chg="add del">
          <ac:chgData name="Aju Amy" userId="af42849fe383cdc8" providerId="LiveId" clId="{7C9496DC-4B83-4F08-9241-A960B6EC1A73}" dt="2023-04-14T20:53:13.736" v="633" actId="26606"/>
          <ac:spMkLst>
            <pc:docMk/>
            <pc:sldMk cId="1862754724" sldId="303"/>
            <ac:spMk id="46" creationId="{08980754-6F4B-43C9-B9BE-127B6BED6586}"/>
          </ac:spMkLst>
        </pc:spChg>
        <pc:spChg chg="add del">
          <ac:chgData name="Aju Amy" userId="af42849fe383cdc8" providerId="LiveId" clId="{7C9496DC-4B83-4F08-9241-A960B6EC1A73}" dt="2023-04-14T20:53:13.736" v="633" actId="26606"/>
          <ac:spMkLst>
            <pc:docMk/>
            <pc:sldMk cId="1862754724" sldId="303"/>
            <ac:spMk id="47" creationId="{2C1BBA94-3F40-40AA-8BB9-E69E25E537C1}"/>
          </ac:spMkLst>
        </pc:spChg>
        <pc:spChg chg="add del">
          <ac:chgData name="Aju Amy" userId="af42849fe383cdc8" providerId="LiveId" clId="{7C9496DC-4B83-4F08-9241-A960B6EC1A73}" dt="2023-04-14T20:53:13.736" v="633" actId="26606"/>
          <ac:spMkLst>
            <pc:docMk/>
            <pc:sldMk cId="1862754724" sldId="303"/>
            <ac:spMk id="48" creationId="{169CC832-2974-4E8D-90ED-3E2941BA7336}"/>
          </ac:spMkLst>
        </pc:spChg>
        <pc:spChg chg="add del">
          <ac:chgData name="Aju Amy" userId="af42849fe383cdc8" providerId="LiveId" clId="{7C9496DC-4B83-4F08-9241-A960B6EC1A73}" dt="2023-04-14T20:53:13.736" v="633" actId="26606"/>
          <ac:spMkLst>
            <pc:docMk/>
            <pc:sldMk cId="1862754724" sldId="303"/>
            <ac:spMk id="49" creationId="{55222F96-971A-4F90-B841-6BAB416C7AC1}"/>
          </ac:spMkLst>
        </pc:spChg>
        <pc:spChg chg="add">
          <ac:chgData name="Aju Amy" userId="af42849fe383cdc8" providerId="LiveId" clId="{7C9496DC-4B83-4F08-9241-A960B6EC1A73}" dt="2023-04-14T20:53:13.740" v="634" actId="26606"/>
          <ac:spMkLst>
            <pc:docMk/>
            <pc:sldMk cId="1862754724" sldId="303"/>
            <ac:spMk id="51" creationId="{D009D6D5-DAC2-4A8B-A17A-E206B9012D09}"/>
          </ac:spMkLst>
        </pc:spChg>
        <pc:grpChg chg="add del">
          <ac:chgData name="Aju Amy" userId="af42849fe383cdc8" providerId="LiveId" clId="{7C9496DC-4B83-4F08-9241-A960B6EC1A73}" dt="2023-04-14T20:53:13.740" v="634" actId="26606"/>
          <ac:grpSpMkLst>
            <pc:docMk/>
            <pc:sldMk cId="1862754724" sldId="303"/>
            <ac:grpSpMk id="11" creationId="{83E2E96F-17F7-4C8C-BDF1-6BB90A0C1D7F}"/>
          </ac:grpSpMkLst>
        </pc:grpChg>
        <pc:grpChg chg="add del">
          <ac:chgData name="Aju Amy" userId="af42849fe383cdc8" providerId="LiveId" clId="{7C9496DC-4B83-4F08-9241-A960B6EC1A73}" dt="2023-04-14T20:52:54.851" v="623" actId="26606"/>
          <ac:grpSpMkLst>
            <pc:docMk/>
            <pc:sldMk cId="1862754724" sldId="303"/>
            <ac:grpSpMk id="27" creationId="{1DE889C7-FAD6-4397-98E2-05D503484459}"/>
          </ac:grpSpMkLst>
        </pc:grpChg>
        <pc:picChg chg="add mod">
          <ac:chgData name="Aju Amy" userId="af42849fe383cdc8" providerId="LiveId" clId="{7C9496DC-4B83-4F08-9241-A960B6EC1A73}" dt="2023-04-14T20:53:13.740" v="634" actId="26606"/>
          <ac:picMkLst>
            <pc:docMk/>
            <pc:sldMk cId="1862754724" sldId="303"/>
            <ac:picMk id="3" creationId="{2421FDA5-86CA-F3CC-52F6-21AD22A0534D}"/>
          </ac:picMkLst>
        </pc:picChg>
      </pc:sldChg>
      <pc:sldChg chg="addSp delSp modSp add mod">
        <pc:chgData name="Aju Amy" userId="af42849fe383cdc8" providerId="LiveId" clId="{7C9496DC-4B83-4F08-9241-A960B6EC1A73}" dt="2023-04-14T20:56:27.893" v="846" actId="26606"/>
        <pc:sldMkLst>
          <pc:docMk/>
          <pc:sldMk cId="1911430323" sldId="304"/>
        </pc:sldMkLst>
        <pc:spChg chg="mod">
          <ac:chgData name="Aju Amy" userId="af42849fe383cdc8" providerId="LiveId" clId="{7C9496DC-4B83-4F08-9241-A960B6EC1A73}" dt="2023-04-14T20:56:27.893" v="846" actId="26606"/>
          <ac:spMkLst>
            <pc:docMk/>
            <pc:sldMk cId="1911430323" sldId="304"/>
            <ac:spMk id="3" creationId="{08268C93-142C-9E2D-E122-AF65C4D1F18D}"/>
          </ac:spMkLst>
        </pc:spChg>
        <pc:spChg chg="mod">
          <ac:chgData name="Aju Amy" userId="af42849fe383cdc8" providerId="LiveId" clId="{7C9496DC-4B83-4F08-9241-A960B6EC1A73}" dt="2023-04-14T20:56:27.878" v="845" actId="26606"/>
          <ac:spMkLst>
            <pc:docMk/>
            <pc:sldMk cId="1911430323" sldId="304"/>
            <ac:spMk id="5" creationId="{ABF26BD7-92EA-8463-E4B7-D8CABEC3B751}"/>
          </ac:spMkLst>
        </pc:spChg>
        <pc:spChg chg="add del">
          <ac:chgData name="Aju Amy" userId="af42849fe383cdc8" providerId="LiveId" clId="{7C9496DC-4B83-4F08-9241-A960B6EC1A73}" dt="2023-04-14T20:56:27.893" v="846" actId="26606"/>
          <ac:spMkLst>
            <pc:docMk/>
            <pc:sldMk cId="1911430323" sldId="304"/>
            <ac:spMk id="38" creationId="{0671A8AE-40A1-4631-A6B8-581AFF065482}"/>
          </ac:spMkLst>
        </pc:spChg>
        <pc:spChg chg="add del">
          <ac:chgData name="Aju Amy" userId="af42849fe383cdc8" providerId="LiveId" clId="{7C9496DC-4B83-4F08-9241-A960B6EC1A73}" dt="2023-04-14T20:56:27.893" v="846" actId="26606"/>
          <ac:spMkLst>
            <pc:docMk/>
            <pc:sldMk cId="1911430323" sldId="304"/>
            <ac:spMk id="39" creationId="{AB58EF07-17C2-48CF-ABB0-EEF1F17CB8F0}"/>
          </ac:spMkLst>
        </pc:spChg>
        <pc:spChg chg="add del">
          <ac:chgData name="Aju Amy" userId="af42849fe383cdc8" providerId="LiveId" clId="{7C9496DC-4B83-4F08-9241-A960B6EC1A73}" dt="2023-04-14T20:56:27.893" v="846" actId="26606"/>
          <ac:spMkLst>
            <pc:docMk/>
            <pc:sldMk cId="1911430323" sldId="304"/>
            <ac:spMk id="40" creationId="{AF2F604E-43BE-4DC3-B983-E071523364F8}"/>
          </ac:spMkLst>
        </pc:spChg>
        <pc:spChg chg="add del">
          <ac:chgData name="Aju Amy" userId="af42849fe383cdc8" providerId="LiveId" clId="{7C9496DC-4B83-4F08-9241-A960B6EC1A73}" dt="2023-04-14T20:56:27.893" v="846" actId="26606"/>
          <ac:spMkLst>
            <pc:docMk/>
            <pc:sldMk cId="1911430323" sldId="304"/>
            <ac:spMk id="41" creationId="{08C9B587-E65E-4B52-B37C-ABEBB6E87928}"/>
          </ac:spMkLst>
        </pc:spChg>
        <pc:spChg chg="add del">
          <ac:chgData name="Aju Amy" userId="af42849fe383cdc8" providerId="LiveId" clId="{7C9496DC-4B83-4F08-9241-A960B6EC1A73}" dt="2023-04-14T20:56:17.505" v="841" actId="26606"/>
          <ac:spMkLst>
            <pc:docMk/>
            <pc:sldMk cId="1911430323" sldId="304"/>
            <ac:spMk id="46" creationId="{657F69E0-C4B0-4BEC-A689-4F8D877F05D4}"/>
          </ac:spMkLst>
        </pc:spChg>
        <pc:spChg chg="add del">
          <ac:chgData name="Aju Amy" userId="af42849fe383cdc8" providerId="LiveId" clId="{7C9496DC-4B83-4F08-9241-A960B6EC1A73}" dt="2023-04-14T20:56:17.505" v="841" actId="26606"/>
          <ac:spMkLst>
            <pc:docMk/>
            <pc:sldMk cId="1911430323" sldId="304"/>
            <ac:spMk id="48" creationId="{9F6380B4-6A1C-481E-8408-B4E6C75B9B81}"/>
          </ac:spMkLst>
        </pc:spChg>
        <pc:spChg chg="add del">
          <ac:chgData name="Aju Amy" userId="af42849fe383cdc8" providerId="LiveId" clId="{7C9496DC-4B83-4F08-9241-A960B6EC1A73}" dt="2023-04-14T20:56:22.014" v="843" actId="26606"/>
          <ac:spMkLst>
            <pc:docMk/>
            <pc:sldMk cId="1911430323" sldId="304"/>
            <ac:spMk id="50" creationId="{4F2ED431-E304-4FF0-9F4E-032783C9D612}"/>
          </ac:spMkLst>
        </pc:spChg>
        <pc:spChg chg="add del">
          <ac:chgData name="Aju Amy" userId="af42849fe383cdc8" providerId="LiveId" clId="{7C9496DC-4B83-4F08-9241-A960B6EC1A73}" dt="2023-04-14T20:56:22.014" v="843" actId="26606"/>
          <ac:spMkLst>
            <pc:docMk/>
            <pc:sldMk cId="1911430323" sldId="304"/>
            <ac:spMk id="51" creationId="{8A95209C-5275-4E15-8EA7-7F42980ABF2D}"/>
          </ac:spMkLst>
        </pc:spChg>
        <pc:spChg chg="add del">
          <ac:chgData name="Aju Amy" userId="af42849fe383cdc8" providerId="LiveId" clId="{7C9496DC-4B83-4F08-9241-A960B6EC1A73}" dt="2023-04-14T20:56:22.014" v="843" actId="26606"/>
          <ac:spMkLst>
            <pc:docMk/>
            <pc:sldMk cId="1911430323" sldId="304"/>
            <ac:spMk id="52" creationId="{DEF0EFD6-A3C2-4C94-A80A-BA9709D99013}"/>
          </ac:spMkLst>
        </pc:spChg>
        <pc:spChg chg="add del">
          <ac:chgData name="Aju Amy" userId="af42849fe383cdc8" providerId="LiveId" clId="{7C9496DC-4B83-4F08-9241-A960B6EC1A73}" dt="2023-04-14T20:56:27.878" v="845" actId="26606"/>
          <ac:spMkLst>
            <pc:docMk/>
            <pc:sldMk cId="1911430323" sldId="304"/>
            <ac:spMk id="54" creationId="{AD35AE2F-5E3A-49D9-8DE1-8A333BA4088E}"/>
          </ac:spMkLst>
        </pc:spChg>
        <pc:spChg chg="add del">
          <ac:chgData name="Aju Amy" userId="af42849fe383cdc8" providerId="LiveId" clId="{7C9496DC-4B83-4F08-9241-A960B6EC1A73}" dt="2023-04-14T20:56:27.878" v="845" actId="26606"/>
          <ac:spMkLst>
            <pc:docMk/>
            <pc:sldMk cId="1911430323" sldId="304"/>
            <ac:spMk id="55" creationId="{98072727-1E1A-4B8C-8839-AAB69FA2ECE2}"/>
          </ac:spMkLst>
        </pc:spChg>
        <pc:spChg chg="add del">
          <ac:chgData name="Aju Amy" userId="af42849fe383cdc8" providerId="LiveId" clId="{7C9496DC-4B83-4F08-9241-A960B6EC1A73}" dt="2023-04-14T20:56:27.878" v="845" actId="26606"/>
          <ac:spMkLst>
            <pc:docMk/>
            <pc:sldMk cId="1911430323" sldId="304"/>
            <ac:spMk id="56" creationId="{79EB4626-023C-436D-9F57-9EB46080909D}"/>
          </ac:spMkLst>
        </pc:spChg>
        <pc:picChg chg="mod">
          <ac:chgData name="Aju Amy" userId="af42849fe383cdc8" providerId="LiveId" clId="{7C9496DC-4B83-4F08-9241-A960B6EC1A73}" dt="2023-04-14T20:56:27.893" v="846" actId="26606"/>
          <ac:picMkLst>
            <pc:docMk/>
            <pc:sldMk cId="1911430323" sldId="304"/>
            <ac:picMk id="4" creationId="{51BDC3C4-2A12-C2FB-DF72-A51D1B95D7E7}"/>
          </ac:picMkLst>
        </pc:picChg>
      </pc:sldChg>
      <pc:sldChg chg="addSp delSp modSp add mod ord setClrOvrMap">
        <pc:chgData name="Aju Amy" userId="af42849fe383cdc8" providerId="LiveId" clId="{7C9496DC-4B83-4F08-9241-A960B6EC1A73}" dt="2023-04-14T21:18:43.930" v="891" actId="26606"/>
        <pc:sldMkLst>
          <pc:docMk/>
          <pc:sldMk cId="2431322431" sldId="305"/>
        </pc:sldMkLst>
        <pc:spChg chg="del mod">
          <ac:chgData name="Aju Amy" userId="af42849fe383cdc8" providerId="LiveId" clId="{7C9496DC-4B83-4F08-9241-A960B6EC1A73}" dt="2023-04-14T21:17:45.630" v="882" actId="478"/>
          <ac:spMkLst>
            <pc:docMk/>
            <pc:sldMk cId="2431322431" sldId="305"/>
            <ac:spMk id="2" creationId="{576CB4FE-270D-F8E5-85A4-C8217CF0829C}"/>
          </ac:spMkLst>
        </pc:spChg>
        <pc:spChg chg="add mod">
          <ac:chgData name="Aju Amy" userId="af42849fe383cdc8" providerId="LiveId" clId="{7C9496DC-4B83-4F08-9241-A960B6EC1A73}" dt="2023-04-14T21:18:43.930" v="891" actId="26606"/>
          <ac:spMkLst>
            <pc:docMk/>
            <pc:sldMk cId="2431322431" sldId="305"/>
            <ac:spMk id="3" creationId="{97139E0F-4A5E-794D-65F2-E5B627CCB9E8}"/>
          </ac:spMkLst>
        </pc:spChg>
        <pc:spChg chg="add mod">
          <ac:chgData name="Aju Amy" userId="af42849fe383cdc8" providerId="LiveId" clId="{7C9496DC-4B83-4F08-9241-A960B6EC1A73}" dt="2023-04-14T21:18:43.930" v="891" actId="26606"/>
          <ac:spMkLst>
            <pc:docMk/>
            <pc:sldMk cId="2431322431" sldId="305"/>
            <ac:spMk id="4" creationId="{6CD40585-5985-1A58-F406-AB0B00867013}"/>
          </ac:spMkLst>
        </pc:spChg>
        <pc:spChg chg="add del">
          <ac:chgData name="Aju Amy" userId="af42849fe383cdc8" providerId="LiveId" clId="{7C9496DC-4B83-4F08-9241-A960B6EC1A73}" dt="2023-04-14T21:17:06.303" v="879" actId="26606"/>
          <ac:spMkLst>
            <pc:docMk/>
            <pc:sldMk cId="2431322431" sldId="305"/>
            <ac:spMk id="46" creationId="{21A75659-5A6F-4F77-9679-678A00B9D8DC}"/>
          </ac:spMkLst>
        </pc:spChg>
        <pc:spChg chg="add del">
          <ac:chgData name="Aju Amy" userId="af42849fe383cdc8" providerId="LiveId" clId="{7C9496DC-4B83-4F08-9241-A960B6EC1A73}" dt="2023-04-14T21:17:06.303" v="879" actId="26606"/>
          <ac:spMkLst>
            <pc:docMk/>
            <pc:sldMk cId="2431322431" sldId="305"/>
            <ac:spMk id="47" creationId="{E30A3A45-140E-431E-AED0-07EF836310B3}"/>
          </ac:spMkLst>
        </pc:spChg>
        <pc:spChg chg="add del">
          <ac:chgData name="Aju Amy" userId="af42849fe383cdc8" providerId="LiveId" clId="{7C9496DC-4B83-4F08-9241-A960B6EC1A73}" dt="2023-04-14T21:17:06.303" v="879" actId="26606"/>
          <ac:spMkLst>
            <pc:docMk/>
            <pc:sldMk cId="2431322431" sldId="305"/>
            <ac:spMk id="48" creationId="{55D4142C-5077-457F-A6AD-3FECFDB39685}"/>
          </ac:spMkLst>
        </pc:spChg>
        <pc:spChg chg="add del">
          <ac:chgData name="Aju Amy" userId="af42849fe383cdc8" providerId="LiveId" clId="{7C9496DC-4B83-4F08-9241-A960B6EC1A73}" dt="2023-04-14T21:17:06.303" v="879" actId="26606"/>
          <ac:spMkLst>
            <pc:docMk/>
            <pc:sldMk cId="2431322431" sldId="305"/>
            <ac:spMk id="49" creationId="{7A5F0580-5EE9-419F-96EE-B6529EF6E7D0}"/>
          </ac:spMkLst>
        </pc:spChg>
        <pc:spChg chg="add del">
          <ac:chgData name="Aju Amy" userId="af42849fe383cdc8" providerId="LiveId" clId="{7C9496DC-4B83-4F08-9241-A960B6EC1A73}" dt="2023-04-14T21:16:34.035" v="874" actId="26606"/>
          <ac:spMkLst>
            <pc:docMk/>
            <pc:sldMk cId="2431322431" sldId="305"/>
            <ac:spMk id="54" creationId="{1A9F7B4E-B03D-4F64-BE33-00D074458D45}"/>
          </ac:spMkLst>
        </pc:spChg>
        <pc:spChg chg="add del">
          <ac:chgData name="Aju Amy" userId="af42849fe383cdc8" providerId="LiveId" clId="{7C9496DC-4B83-4F08-9241-A960B6EC1A73}" dt="2023-04-14T21:16:34.035" v="874" actId="26606"/>
          <ac:spMkLst>
            <pc:docMk/>
            <pc:sldMk cId="2431322431" sldId="305"/>
            <ac:spMk id="56" creationId="{7E2BE7F7-CA89-4002-ACCE-A478AEA24F5E}"/>
          </ac:spMkLst>
        </pc:spChg>
        <pc:spChg chg="add del">
          <ac:chgData name="Aju Amy" userId="af42849fe383cdc8" providerId="LiveId" clId="{7C9496DC-4B83-4F08-9241-A960B6EC1A73}" dt="2023-04-14T21:16:47.671" v="876" actId="26606"/>
          <ac:spMkLst>
            <pc:docMk/>
            <pc:sldMk cId="2431322431" sldId="305"/>
            <ac:spMk id="58" creationId="{55D4142C-5077-457F-A6AD-3FECFDB39685}"/>
          </ac:spMkLst>
        </pc:spChg>
        <pc:spChg chg="add del">
          <ac:chgData name="Aju Amy" userId="af42849fe383cdc8" providerId="LiveId" clId="{7C9496DC-4B83-4F08-9241-A960B6EC1A73}" dt="2023-04-14T21:16:47.671" v="876" actId="26606"/>
          <ac:spMkLst>
            <pc:docMk/>
            <pc:sldMk cId="2431322431" sldId="305"/>
            <ac:spMk id="59" creationId="{94E4D846-3AFC-4F86-8C35-24B0542A269D}"/>
          </ac:spMkLst>
        </pc:spChg>
        <pc:spChg chg="add del">
          <ac:chgData name="Aju Amy" userId="af42849fe383cdc8" providerId="LiveId" clId="{7C9496DC-4B83-4F08-9241-A960B6EC1A73}" dt="2023-04-14T21:16:47.671" v="876" actId="26606"/>
          <ac:spMkLst>
            <pc:docMk/>
            <pc:sldMk cId="2431322431" sldId="305"/>
            <ac:spMk id="60" creationId="{7A5F0580-5EE9-419F-96EE-B6529EF6E7D0}"/>
          </ac:spMkLst>
        </pc:spChg>
        <pc:spChg chg="add del">
          <ac:chgData name="Aju Amy" userId="af42849fe383cdc8" providerId="LiveId" clId="{7C9496DC-4B83-4F08-9241-A960B6EC1A73}" dt="2023-04-14T21:16:47.671" v="876" actId="26606"/>
          <ac:spMkLst>
            <pc:docMk/>
            <pc:sldMk cId="2431322431" sldId="305"/>
            <ac:spMk id="61" creationId="{284781B9-12CB-45C3-907A-9ED93FF72C65}"/>
          </ac:spMkLst>
        </pc:spChg>
        <pc:spChg chg="add del">
          <ac:chgData name="Aju Amy" userId="af42849fe383cdc8" providerId="LiveId" clId="{7C9496DC-4B83-4F08-9241-A960B6EC1A73}" dt="2023-04-14T21:17:06.295" v="878" actId="26606"/>
          <ac:spMkLst>
            <pc:docMk/>
            <pc:sldMk cId="2431322431" sldId="305"/>
            <ac:spMk id="62" creationId="{7A5F0580-5EE9-419F-96EE-B6529EF6E7D0}"/>
          </ac:spMkLst>
        </pc:spChg>
        <pc:spChg chg="add del">
          <ac:chgData name="Aju Amy" userId="af42849fe383cdc8" providerId="LiveId" clId="{7C9496DC-4B83-4F08-9241-A960B6EC1A73}" dt="2023-04-14T21:17:06.295" v="878" actId="26606"/>
          <ac:spMkLst>
            <pc:docMk/>
            <pc:sldMk cId="2431322431" sldId="305"/>
            <ac:spMk id="63" creationId="{6B5E2835-4E47-45B3-9CFE-732FF7B05472}"/>
          </ac:spMkLst>
        </pc:spChg>
        <pc:spChg chg="add del">
          <ac:chgData name="Aju Amy" userId="af42849fe383cdc8" providerId="LiveId" clId="{7C9496DC-4B83-4F08-9241-A960B6EC1A73}" dt="2023-04-14T21:17:06.295" v="878" actId="26606"/>
          <ac:spMkLst>
            <pc:docMk/>
            <pc:sldMk cId="2431322431" sldId="305"/>
            <ac:spMk id="64" creationId="{5B45AD5D-AA52-4F7B-9362-576A39AD9E09}"/>
          </ac:spMkLst>
        </pc:spChg>
        <pc:spChg chg="add del">
          <ac:chgData name="Aju Amy" userId="af42849fe383cdc8" providerId="LiveId" clId="{7C9496DC-4B83-4F08-9241-A960B6EC1A73}" dt="2023-04-14T21:17:06.295" v="878" actId="26606"/>
          <ac:spMkLst>
            <pc:docMk/>
            <pc:sldMk cId="2431322431" sldId="305"/>
            <ac:spMk id="65" creationId="{AEDD7960-4866-4399-BEF6-DD1431AB4E34}"/>
          </ac:spMkLst>
        </pc:spChg>
        <pc:spChg chg="add del">
          <ac:chgData name="Aju Amy" userId="af42849fe383cdc8" providerId="LiveId" clId="{7C9496DC-4B83-4F08-9241-A960B6EC1A73}" dt="2023-04-14T21:17:06.295" v="878" actId="26606"/>
          <ac:spMkLst>
            <pc:docMk/>
            <pc:sldMk cId="2431322431" sldId="305"/>
            <ac:spMk id="66" creationId="{55D4142C-5077-457F-A6AD-3FECFDB39685}"/>
          </ac:spMkLst>
        </pc:spChg>
        <pc:spChg chg="add del">
          <ac:chgData name="Aju Amy" userId="af42849fe383cdc8" providerId="LiveId" clId="{7C9496DC-4B83-4F08-9241-A960B6EC1A73}" dt="2023-04-14T21:18:43.930" v="891" actId="26606"/>
          <ac:spMkLst>
            <pc:docMk/>
            <pc:sldMk cId="2431322431" sldId="305"/>
            <ac:spMk id="68" creationId="{F94AA2BD-2E3F-4B1D-8127-5744B8115311}"/>
          </ac:spMkLst>
        </pc:spChg>
        <pc:spChg chg="add del">
          <ac:chgData name="Aju Amy" userId="af42849fe383cdc8" providerId="LiveId" clId="{7C9496DC-4B83-4F08-9241-A960B6EC1A73}" dt="2023-04-14T21:18:43.930" v="891" actId="26606"/>
          <ac:spMkLst>
            <pc:docMk/>
            <pc:sldMk cId="2431322431" sldId="305"/>
            <ac:spMk id="69" creationId="{4BD02261-2DC8-4AA8-9E16-7751AE892445}"/>
          </ac:spMkLst>
        </pc:spChg>
        <pc:spChg chg="add del">
          <ac:chgData name="Aju Amy" userId="af42849fe383cdc8" providerId="LiveId" clId="{7C9496DC-4B83-4F08-9241-A960B6EC1A73}" dt="2023-04-14T21:18:43.930" v="891" actId="26606"/>
          <ac:spMkLst>
            <pc:docMk/>
            <pc:sldMk cId="2431322431" sldId="305"/>
            <ac:spMk id="70" creationId="{3D752CF2-2291-40B5-B462-C17B174C10BC}"/>
          </ac:spMkLst>
        </pc:spChg>
        <pc:spChg chg="add del">
          <ac:chgData name="Aju Amy" userId="af42849fe383cdc8" providerId="LiveId" clId="{7C9496DC-4B83-4F08-9241-A960B6EC1A73}" dt="2023-04-14T21:18:17.515" v="886" actId="26606"/>
          <ac:spMkLst>
            <pc:docMk/>
            <pc:sldMk cId="2431322431" sldId="305"/>
            <ac:spMk id="75" creationId="{F13C74B1-5B17-4795-BED0-7140497B445A}"/>
          </ac:spMkLst>
        </pc:spChg>
        <pc:spChg chg="add del">
          <ac:chgData name="Aju Amy" userId="af42849fe383cdc8" providerId="LiveId" clId="{7C9496DC-4B83-4F08-9241-A960B6EC1A73}" dt="2023-04-14T21:18:17.515" v="886" actId="26606"/>
          <ac:spMkLst>
            <pc:docMk/>
            <pc:sldMk cId="2431322431" sldId="305"/>
            <ac:spMk id="77" creationId="{D4974D33-8DC5-464E-8C6D-BE58F0669C17}"/>
          </ac:spMkLst>
        </pc:spChg>
        <pc:spChg chg="add del">
          <ac:chgData name="Aju Amy" userId="af42849fe383cdc8" providerId="LiveId" clId="{7C9496DC-4B83-4F08-9241-A960B6EC1A73}" dt="2023-04-14T21:18:29.419" v="888" actId="26606"/>
          <ac:spMkLst>
            <pc:docMk/>
            <pc:sldMk cId="2431322431" sldId="305"/>
            <ac:spMk id="79" creationId="{2C61293E-6EBE-43EF-A52C-9BEBFD7679D4}"/>
          </ac:spMkLst>
        </pc:spChg>
        <pc:spChg chg="add del">
          <ac:chgData name="Aju Amy" userId="af42849fe383cdc8" providerId="LiveId" clId="{7C9496DC-4B83-4F08-9241-A960B6EC1A73}" dt="2023-04-14T21:18:29.419" v="888" actId="26606"/>
          <ac:spMkLst>
            <pc:docMk/>
            <pc:sldMk cId="2431322431" sldId="305"/>
            <ac:spMk id="80" creationId="{3FCFB1DE-0B7E-48CC-BA90-B2AB0889F9D6}"/>
          </ac:spMkLst>
        </pc:spChg>
        <pc:spChg chg="add del">
          <ac:chgData name="Aju Amy" userId="af42849fe383cdc8" providerId="LiveId" clId="{7C9496DC-4B83-4F08-9241-A960B6EC1A73}" dt="2023-04-14T21:18:43.922" v="890" actId="26606"/>
          <ac:spMkLst>
            <pc:docMk/>
            <pc:sldMk cId="2431322431" sldId="305"/>
            <ac:spMk id="82" creationId="{A419ADC7-DE7C-464E-9F88-6CAB6F61BC3F}"/>
          </ac:spMkLst>
        </pc:spChg>
        <pc:spChg chg="add">
          <ac:chgData name="Aju Amy" userId="af42849fe383cdc8" providerId="LiveId" clId="{7C9496DC-4B83-4F08-9241-A960B6EC1A73}" dt="2023-04-14T21:18:43.930" v="891" actId="26606"/>
          <ac:spMkLst>
            <pc:docMk/>
            <pc:sldMk cId="2431322431" sldId="305"/>
            <ac:spMk id="84" creationId="{2C61293E-6EBE-43EF-A52C-9BEBFD7679D4}"/>
          </ac:spMkLst>
        </pc:spChg>
        <pc:spChg chg="add">
          <ac:chgData name="Aju Amy" userId="af42849fe383cdc8" providerId="LiveId" clId="{7C9496DC-4B83-4F08-9241-A960B6EC1A73}" dt="2023-04-14T21:18:43.930" v="891" actId="26606"/>
          <ac:spMkLst>
            <pc:docMk/>
            <pc:sldMk cId="2431322431" sldId="305"/>
            <ac:spMk id="85" creationId="{21540236-BFD5-4A9D-8840-4703E7F76825}"/>
          </ac:spMkLst>
        </pc:spChg>
        <pc:picChg chg="mod ord">
          <ac:chgData name="Aju Amy" userId="af42849fe383cdc8" providerId="LiveId" clId="{7C9496DC-4B83-4F08-9241-A960B6EC1A73}" dt="2023-04-14T21:18:43.930" v="891" actId="26606"/>
          <ac:picMkLst>
            <pc:docMk/>
            <pc:sldMk cId="2431322431" sldId="305"/>
            <ac:picMk id="6" creationId="{E76E94D7-BBFA-1D74-439C-7DF9B510A81A}"/>
          </ac:picMkLst>
        </pc:picChg>
      </pc:sldChg>
      <pc:sldChg chg="addSp delSp add del setBg delDesignElem">
        <pc:chgData name="Aju Amy" userId="af42849fe383cdc8" providerId="LiveId" clId="{7C9496DC-4B83-4F08-9241-A960B6EC1A73}" dt="2023-04-14T21:15:57.243" v="869"/>
        <pc:sldMkLst>
          <pc:docMk/>
          <pc:sldMk cId="3365787739" sldId="305"/>
        </pc:sldMkLst>
        <pc:spChg chg="add del">
          <ac:chgData name="Aju Amy" userId="af42849fe383cdc8" providerId="LiveId" clId="{7C9496DC-4B83-4F08-9241-A960B6EC1A73}" dt="2023-04-14T21:15:57.243" v="869"/>
          <ac:spMkLst>
            <pc:docMk/>
            <pc:sldMk cId="3365787739" sldId="305"/>
            <ac:spMk id="470" creationId="{F13C74B1-5B17-4795-BED0-7140497B445A}"/>
          </ac:spMkLst>
        </pc:spChg>
        <pc:spChg chg="add del">
          <ac:chgData name="Aju Amy" userId="af42849fe383cdc8" providerId="LiveId" clId="{7C9496DC-4B83-4F08-9241-A960B6EC1A73}" dt="2023-04-14T21:15:57.243" v="869"/>
          <ac:spMkLst>
            <pc:docMk/>
            <pc:sldMk cId="3365787739" sldId="305"/>
            <ac:spMk id="471" creationId="{D4974D33-8DC5-464E-8C6D-BE58F0669C17}"/>
          </ac:spMkLst>
        </pc:spChg>
      </pc:sldChg>
      <pc:sldChg chg="modSp mod">
        <pc:chgData name="Aju Amy" userId="af42849fe383cdc8" providerId="LiveId" clId="{7C9496DC-4B83-4F08-9241-A960B6EC1A73}" dt="2023-04-15T03:24:50.610" v="906" actId="20577"/>
        <pc:sldMkLst>
          <pc:docMk/>
          <pc:sldMk cId="1207671284" sldId="322"/>
        </pc:sldMkLst>
        <pc:spChg chg="mod">
          <ac:chgData name="Aju Amy" userId="af42849fe383cdc8" providerId="LiveId" clId="{7C9496DC-4B83-4F08-9241-A960B6EC1A73}" dt="2023-04-15T03:24:50.610" v="906" actId="20577"/>
          <ac:spMkLst>
            <pc:docMk/>
            <pc:sldMk cId="1207671284" sldId="322"/>
            <ac:spMk id="4" creationId="{2559F244-4AA1-2A19-C34C-A4573DFAAF89}"/>
          </ac:spMkLst>
        </pc:spChg>
      </pc:sldChg>
    </pc:docChg>
  </pc:docChgLst>
  <pc:docChgLst>
    <pc:chgData name="Dileep Sathyan" userId="S::w0826453@myscc.ca::6fc70eda-072c-4ac7-85fe-dab4583d97f8" providerId="AD" clId="Web-{6CC0B7E9-2DA5-A31B-9111-4C9B6AC7A8A6}"/>
    <pc:docChg chg="addSld delSld modSld sldOrd">
      <pc:chgData name="Dileep Sathyan" userId="S::w0826453@myscc.ca::6fc70eda-072c-4ac7-85fe-dab4583d97f8" providerId="AD" clId="Web-{6CC0B7E9-2DA5-A31B-9111-4C9B6AC7A8A6}" dt="2023-03-25T03:44:50.587" v="147"/>
      <pc:docMkLst>
        <pc:docMk/>
      </pc:docMkLst>
      <pc:sldChg chg="modSp">
        <pc:chgData name="Dileep Sathyan" userId="S::w0826453@myscc.ca::6fc70eda-072c-4ac7-85fe-dab4583d97f8" providerId="AD" clId="Web-{6CC0B7E9-2DA5-A31B-9111-4C9B6AC7A8A6}" dt="2023-03-25T03:32:59.720" v="132" actId="14100"/>
        <pc:sldMkLst>
          <pc:docMk/>
          <pc:sldMk cId="663002574" sldId="265"/>
        </pc:sldMkLst>
        <pc:spChg chg="mod">
          <ac:chgData name="Dileep Sathyan" userId="S::w0826453@myscc.ca::6fc70eda-072c-4ac7-85fe-dab4583d97f8" providerId="AD" clId="Web-{6CC0B7E9-2DA5-A31B-9111-4C9B6AC7A8A6}" dt="2023-03-25T03:32:59.720" v="132" actId="14100"/>
          <ac:spMkLst>
            <pc:docMk/>
            <pc:sldMk cId="663002574" sldId="265"/>
            <ac:spMk id="8" creationId="{5A7C7473-C3EB-FDB6-93B7-C18B0850BE03}"/>
          </ac:spMkLst>
        </pc:spChg>
      </pc:sldChg>
      <pc:sldChg chg="modSp">
        <pc:chgData name="Dileep Sathyan" userId="S::w0826453@myscc.ca::6fc70eda-072c-4ac7-85fe-dab4583d97f8" providerId="AD" clId="Web-{6CC0B7E9-2DA5-A31B-9111-4C9B6AC7A8A6}" dt="2023-03-25T03:40:33.959" v="136" actId="20577"/>
        <pc:sldMkLst>
          <pc:docMk/>
          <pc:sldMk cId="3385861457" sldId="266"/>
        </pc:sldMkLst>
        <pc:spChg chg="mod">
          <ac:chgData name="Dileep Sathyan" userId="S::w0826453@myscc.ca::6fc70eda-072c-4ac7-85fe-dab4583d97f8" providerId="AD" clId="Web-{6CC0B7E9-2DA5-A31B-9111-4C9B6AC7A8A6}" dt="2023-03-25T03:28:21.576" v="101" actId="14100"/>
          <ac:spMkLst>
            <pc:docMk/>
            <pc:sldMk cId="3385861457" sldId="266"/>
            <ac:spMk id="4" creationId="{16A3AD7A-2DF7-9751-9F11-51B4A712C50A}"/>
          </ac:spMkLst>
        </pc:spChg>
        <pc:spChg chg="mod">
          <ac:chgData name="Dileep Sathyan" userId="S::w0826453@myscc.ca::6fc70eda-072c-4ac7-85fe-dab4583d97f8" providerId="AD" clId="Web-{6CC0B7E9-2DA5-A31B-9111-4C9B6AC7A8A6}" dt="2023-03-25T03:09:20.188" v="25" actId="1076"/>
          <ac:spMkLst>
            <pc:docMk/>
            <pc:sldMk cId="3385861457" sldId="266"/>
            <ac:spMk id="5" creationId="{3285B288-E679-AF77-B2B6-517BE5B54EB2}"/>
          </ac:spMkLst>
        </pc:spChg>
        <pc:spChg chg="mod">
          <ac:chgData name="Dileep Sathyan" userId="S::w0826453@myscc.ca::6fc70eda-072c-4ac7-85fe-dab4583d97f8" providerId="AD" clId="Web-{6CC0B7E9-2DA5-A31B-9111-4C9B6AC7A8A6}" dt="2023-03-25T03:40:33.959" v="136" actId="20577"/>
          <ac:spMkLst>
            <pc:docMk/>
            <pc:sldMk cId="3385861457" sldId="266"/>
            <ac:spMk id="6" creationId="{1A670CE4-0764-92EC-8E01-2F60EC46341E}"/>
          </ac:spMkLst>
        </pc:spChg>
        <pc:picChg chg="mod">
          <ac:chgData name="Dileep Sathyan" userId="S::w0826453@myscc.ca::6fc70eda-072c-4ac7-85fe-dab4583d97f8" providerId="AD" clId="Web-{6CC0B7E9-2DA5-A31B-9111-4C9B6AC7A8A6}" dt="2023-03-25T03:27:59.217" v="82" actId="1076"/>
          <ac:picMkLst>
            <pc:docMk/>
            <pc:sldMk cId="3385861457" sldId="266"/>
            <ac:picMk id="2" creationId="{004165A3-C78F-47A6-AB23-85B40E5334E7}"/>
          </ac:picMkLst>
        </pc:picChg>
        <pc:picChg chg="mod">
          <ac:chgData name="Dileep Sathyan" userId="S::w0826453@myscc.ca::6fc70eda-072c-4ac7-85fe-dab4583d97f8" providerId="AD" clId="Web-{6CC0B7E9-2DA5-A31B-9111-4C9B6AC7A8A6}" dt="2023-03-25T03:13:32.582" v="41" actId="14100"/>
          <ac:picMkLst>
            <pc:docMk/>
            <pc:sldMk cId="3385861457" sldId="266"/>
            <ac:picMk id="6148" creationId="{6BF7DB43-4D2D-2919-DF88-A043ABB6B3EC}"/>
          </ac:picMkLst>
        </pc:picChg>
      </pc:sldChg>
      <pc:sldChg chg="modSp">
        <pc:chgData name="Dileep Sathyan" userId="S::w0826453@myscc.ca::6fc70eda-072c-4ac7-85fe-dab4583d97f8" providerId="AD" clId="Web-{6CC0B7E9-2DA5-A31B-9111-4C9B6AC7A8A6}" dt="2023-03-25T03:43:39.680" v="146" actId="1076"/>
        <pc:sldMkLst>
          <pc:docMk/>
          <pc:sldMk cId="2967083413" sldId="271"/>
        </pc:sldMkLst>
        <pc:spChg chg="mod">
          <ac:chgData name="Dileep Sathyan" userId="S::w0826453@myscc.ca::6fc70eda-072c-4ac7-85fe-dab4583d97f8" providerId="AD" clId="Web-{6CC0B7E9-2DA5-A31B-9111-4C9B6AC7A8A6}" dt="2023-03-25T03:43:39.680" v="146" actId="1076"/>
          <ac:spMkLst>
            <pc:docMk/>
            <pc:sldMk cId="2967083413" sldId="271"/>
            <ac:spMk id="6" creationId="{7CC6C05C-E79B-DE85-3B94-9A7C93AFA7E4}"/>
          </ac:spMkLst>
        </pc:spChg>
        <pc:spChg chg="mod">
          <ac:chgData name="Dileep Sathyan" userId="S::w0826453@myscc.ca::6fc70eda-072c-4ac7-85fe-dab4583d97f8" providerId="AD" clId="Web-{6CC0B7E9-2DA5-A31B-9111-4C9B6AC7A8A6}" dt="2023-03-25T03:43:34.805" v="145" actId="14100"/>
          <ac:spMkLst>
            <pc:docMk/>
            <pc:sldMk cId="2967083413" sldId="271"/>
            <ac:spMk id="437" creationId="{5A7C7473-C3EB-FDB6-93B7-C18B0850BE03}"/>
          </ac:spMkLst>
        </pc:spChg>
      </pc:sldChg>
      <pc:sldChg chg="modSp">
        <pc:chgData name="Dileep Sathyan" userId="S::w0826453@myscc.ca::6fc70eda-072c-4ac7-85fe-dab4583d97f8" providerId="AD" clId="Web-{6CC0B7E9-2DA5-A31B-9111-4C9B6AC7A8A6}" dt="2023-03-25T03:11:55.768" v="37" actId="14100"/>
        <pc:sldMkLst>
          <pc:docMk/>
          <pc:sldMk cId="2767718559" sldId="272"/>
        </pc:sldMkLst>
        <pc:spChg chg="mod">
          <ac:chgData name="Dileep Sathyan" userId="S::w0826453@myscc.ca::6fc70eda-072c-4ac7-85fe-dab4583d97f8" providerId="AD" clId="Web-{6CC0B7E9-2DA5-A31B-9111-4C9B6AC7A8A6}" dt="2023-03-25T03:11:55.768" v="37" actId="14100"/>
          <ac:spMkLst>
            <pc:docMk/>
            <pc:sldMk cId="2767718559" sldId="272"/>
            <ac:spMk id="6" creationId="{7CC6C05C-E79B-DE85-3B94-9A7C93AFA7E4}"/>
          </ac:spMkLst>
        </pc:spChg>
        <pc:spChg chg="mod">
          <ac:chgData name="Dileep Sathyan" userId="S::w0826453@myscc.ca::6fc70eda-072c-4ac7-85fe-dab4583d97f8" providerId="AD" clId="Web-{6CC0B7E9-2DA5-A31B-9111-4C9B6AC7A8A6}" dt="2023-03-25T03:11:49.002" v="36" actId="14100"/>
          <ac:spMkLst>
            <pc:docMk/>
            <pc:sldMk cId="2767718559" sldId="272"/>
            <ac:spMk id="437" creationId="{5A7C7473-C3EB-FDB6-93B7-C18B0850BE03}"/>
          </ac:spMkLst>
        </pc:spChg>
      </pc:sldChg>
      <pc:sldChg chg="del">
        <pc:chgData name="Dileep Sathyan" userId="S::w0826453@myscc.ca::6fc70eda-072c-4ac7-85fe-dab4583d97f8" providerId="AD" clId="Web-{6CC0B7E9-2DA5-A31B-9111-4C9B6AC7A8A6}" dt="2023-03-25T03:44:50.587" v="147"/>
        <pc:sldMkLst>
          <pc:docMk/>
          <pc:sldMk cId="2116121083" sldId="275"/>
        </pc:sldMkLst>
      </pc:sldChg>
      <pc:sldChg chg="del">
        <pc:chgData name="Dileep Sathyan" userId="S::w0826453@myscc.ca::6fc70eda-072c-4ac7-85fe-dab4583d97f8" providerId="AD" clId="Web-{6CC0B7E9-2DA5-A31B-9111-4C9B6AC7A8A6}" dt="2023-03-25T03:22:47.588" v="54"/>
        <pc:sldMkLst>
          <pc:docMk/>
          <pc:sldMk cId="3951658104" sldId="277"/>
        </pc:sldMkLst>
      </pc:sldChg>
      <pc:sldChg chg="del">
        <pc:chgData name="Dileep Sathyan" userId="S::w0826453@myscc.ca::6fc70eda-072c-4ac7-85fe-dab4583d97f8" providerId="AD" clId="Web-{6CC0B7E9-2DA5-A31B-9111-4C9B6AC7A8A6}" dt="2023-03-25T03:29:12.608" v="108"/>
        <pc:sldMkLst>
          <pc:docMk/>
          <pc:sldMk cId="2225851658" sldId="279"/>
        </pc:sldMkLst>
      </pc:sldChg>
      <pc:sldChg chg="del">
        <pc:chgData name="Dileep Sathyan" userId="S::w0826453@myscc.ca::6fc70eda-072c-4ac7-85fe-dab4583d97f8" providerId="AD" clId="Web-{6CC0B7E9-2DA5-A31B-9111-4C9B6AC7A8A6}" dt="2023-03-25T03:23:22.651" v="56"/>
        <pc:sldMkLst>
          <pc:docMk/>
          <pc:sldMk cId="982206887" sldId="282"/>
        </pc:sldMkLst>
      </pc:sldChg>
      <pc:sldChg chg="modSp">
        <pc:chgData name="Dileep Sathyan" userId="S::w0826453@myscc.ca::6fc70eda-072c-4ac7-85fe-dab4583d97f8" providerId="AD" clId="Web-{6CC0B7E9-2DA5-A31B-9111-4C9B6AC7A8A6}" dt="2023-03-25T03:40:44.741" v="138" actId="20577"/>
        <pc:sldMkLst>
          <pc:docMk/>
          <pc:sldMk cId="3915691528" sldId="283"/>
        </pc:sldMkLst>
        <pc:spChg chg="mod">
          <ac:chgData name="Dileep Sathyan" userId="S::w0826453@myscc.ca::6fc70eda-072c-4ac7-85fe-dab4583d97f8" providerId="AD" clId="Web-{6CC0B7E9-2DA5-A31B-9111-4C9B6AC7A8A6}" dt="2023-03-25T03:40:44.741" v="138" actId="20577"/>
          <ac:spMkLst>
            <pc:docMk/>
            <pc:sldMk cId="3915691528" sldId="283"/>
            <ac:spMk id="2" creationId="{7D1AA715-84D2-B6E0-AFF9-C3E7988D6226}"/>
          </ac:spMkLst>
        </pc:spChg>
        <pc:spChg chg="mod">
          <ac:chgData name="Dileep Sathyan" userId="S::w0826453@myscc.ca::6fc70eda-072c-4ac7-85fe-dab4583d97f8" providerId="AD" clId="Web-{6CC0B7E9-2DA5-A31B-9111-4C9B6AC7A8A6}" dt="2023-03-25T03:27:23.857" v="80" actId="14100"/>
          <ac:spMkLst>
            <pc:docMk/>
            <pc:sldMk cId="3915691528" sldId="283"/>
            <ac:spMk id="5" creationId="{3285B288-E679-AF77-B2B6-517BE5B54EB2}"/>
          </ac:spMkLst>
        </pc:spChg>
        <pc:picChg chg="mod">
          <ac:chgData name="Dileep Sathyan" userId="S::w0826453@myscc.ca::6fc70eda-072c-4ac7-85fe-dab4583d97f8" providerId="AD" clId="Web-{6CC0B7E9-2DA5-A31B-9111-4C9B6AC7A8A6}" dt="2023-03-25T03:27:47.013" v="81" actId="1076"/>
          <ac:picMkLst>
            <pc:docMk/>
            <pc:sldMk cId="3915691528" sldId="283"/>
            <ac:picMk id="7170" creationId="{36F4E655-6386-5E93-78E8-3A084FAD4E0D}"/>
          </ac:picMkLst>
        </pc:picChg>
      </pc:sldChg>
      <pc:sldChg chg="modSp ord">
        <pc:chgData name="Dileep Sathyan" userId="S::w0826453@myscc.ca::6fc70eda-072c-4ac7-85fe-dab4583d97f8" providerId="AD" clId="Web-{6CC0B7E9-2DA5-A31B-9111-4C9B6AC7A8A6}" dt="2023-03-25T03:19:40.914" v="52"/>
        <pc:sldMkLst>
          <pc:docMk/>
          <pc:sldMk cId="1972725685" sldId="285"/>
        </pc:sldMkLst>
        <pc:spChg chg="mod">
          <ac:chgData name="Dileep Sathyan" userId="S::w0826453@myscc.ca::6fc70eda-072c-4ac7-85fe-dab4583d97f8" providerId="AD" clId="Web-{6CC0B7E9-2DA5-A31B-9111-4C9B6AC7A8A6}" dt="2023-03-25T03:08:32.719" v="20" actId="20577"/>
          <ac:spMkLst>
            <pc:docMk/>
            <pc:sldMk cId="1972725685" sldId="285"/>
            <ac:spMk id="2" creationId="{7D1AA715-84D2-B6E0-AFF9-C3E7988D6226}"/>
          </ac:spMkLst>
        </pc:spChg>
        <pc:spChg chg="mod">
          <ac:chgData name="Dileep Sathyan" userId="S::w0826453@myscc.ca::6fc70eda-072c-4ac7-85fe-dab4583d97f8" providerId="AD" clId="Web-{6CC0B7E9-2DA5-A31B-9111-4C9B6AC7A8A6}" dt="2023-03-25T03:08:21.531" v="18" actId="20577"/>
          <ac:spMkLst>
            <pc:docMk/>
            <pc:sldMk cId="1972725685" sldId="285"/>
            <ac:spMk id="5" creationId="{3285B288-E679-AF77-B2B6-517BE5B54EB2}"/>
          </ac:spMkLst>
        </pc:spChg>
        <pc:picChg chg="mod">
          <ac:chgData name="Dileep Sathyan" userId="S::w0826453@myscc.ca::6fc70eda-072c-4ac7-85fe-dab4583d97f8" providerId="AD" clId="Web-{6CC0B7E9-2DA5-A31B-9111-4C9B6AC7A8A6}" dt="2023-03-25T03:08:38.813" v="21" actId="14100"/>
          <ac:picMkLst>
            <pc:docMk/>
            <pc:sldMk cId="1972725685" sldId="285"/>
            <ac:picMk id="3" creationId="{95EF4677-422A-EE8B-4A45-767BDD7E2CF6}"/>
          </ac:picMkLst>
        </pc:picChg>
      </pc:sldChg>
      <pc:sldChg chg="modSp">
        <pc:chgData name="Dileep Sathyan" userId="S::w0826453@myscc.ca::6fc70eda-072c-4ac7-85fe-dab4583d97f8" providerId="AD" clId="Web-{6CC0B7E9-2DA5-A31B-9111-4C9B6AC7A8A6}" dt="2023-03-25T03:12:44.659" v="38" actId="14100"/>
        <pc:sldMkLst>
          <pc:docMk/>
          <pc:sldMk cId="611181941" sldId="286"/>
        </pc:sldMkLst>
        <pc:spChg chg="mod">
          <ac:chgData name="Dileep Sathyan" userId="S::w0826453@myscc.ca::6fc70eda-072c-4ac7-85fe-dab4583d97f8" providerId="AD" clId="Web-{6CC0B7E9-2DA5-A31B-9111-4C9B6AC7A8A6}" dt="2023-03-25T03:12:44.659" v="38" actId="14100"/>
          <ac:spMkLst>
            <pc:docMk/>
            <pc:sldMk cId="611181941" sldId="286"/>
            <ac:spMk id="7" creationId="{E683DEF2-5402-8A41-D6C3-48E0DDFC4D28}"/>
          </ac:spMkLst>
        </pc:spChg>
      </pc:sldChg>
      <pc:sldChg chg="modSp">
        <pc:chgData name="Dileep Sathyan" userId="S::w0826453@myscc.ca::6fc70eda-072c-4ac7-85fe-dab4583d97f8" providerId="AD" clId="Web-{6CC0B7E9-2DA5-A31B-9111-4C9B6AC7A8A6}" dt="2023-03-25T03:29:02.639" v="107" actId="1076"/>
        <pc:sldMkLst>
          <pc:docMk/>
          <pc:sldMk cId="3060544844" sldId="291"/>
        </pc:sldMkLst>
        <pc:spChg chg="mod">
          <ac:chgData name="Dileep Sathyan" userId="S::w0826453@myscc.ca::6fc70eda-072c-4ac7-85fe-dab4583d97f8" providerId="AD" clId="Web-{6CC0B7E9-2DA5-A31B-9111-4C9B6AC7A8A6}" dt="2023-03-25T03:29:02.639" v="107" actId="1076"/>
          <ac:spMkLst>
            <pc:docMk/>
            <pc:sldMk cId="3060544844" sldId="291"/>
            <ac:spMk id="5" creationId="{3285B288-E679-AF77-B2B6-517BE5B54EB2}"/>
          </ac:spMkLst>
        </pc:spChg>
        <pc:picChg chg="mod">
          <ac:chgData name="Dileep Sathyan" userId="S::w0826453@myscc.ca::6fc70eda-072c-4ac7-85fe-dab4583d97f8" providerId="AD" clId="Web-{6CC0B7E9-2DA5-A31B-9111-4C9B6AC7A8A6}" dt="2023-03-25T03:10:46.189" v="34" actId="14100"/>
          <ac:picMkLst>
            <pc:docMk/>
            <pc:sldMk cId="3060544844" sldId="291"/>
            <ac:picMk id="4" creationId="{DCED2895-5B20-EDCC-04CD-38CD59AC663A}"/>
          </ac:picMkLst>
        </pc:picChg>
      </pc:sldChg>
      <pc:sldChg chg="del ord">
        <pc:chgData name="Dileep Sathyan" userId="S::w0826453@myscc.ca::6fc70eda-072c-4ac7-85fe-dab4583d97f8" providerId="AD" clId="Web-{6CC0B7E9-2DA5-A31B-9111-4C9B6AC7A8A6}" dt="2023-03-25T03:43:14.680" v="144"/>
        <pc:sldMkLst>
          <pc:docMk/>
          <pc:sldMk cId="49542128" sldId="293"/>
        </pc:sldMkLst>
      </pc:sldChg>
      <pc:sldChg chg="addSp delSp modSp mod ord setClrOvrMap">
        <pc:chgData name="Dileep Sathyan" userId="S::w0826453@myscc.ca::6fc70eda-072c-4ac7-85fe-dab4583d97f8" providerId="AD" clId="Web-{6CC0B7E9-2DA5-A31B-9111-4C9B6AC7A8A6}" dt="2023-03-25T03:41:16.351" v="143" actId="20577"/>
        <pc:sldMkLst>
          <pc:docMk/>
          <pc:sldMk cId="1565354397" sldId="294"/>
        </pc:sldMkLst>
        <pc:spChg chg="mod">
          <ac:chgData name="Dileep Sathyan" userId="S::w0826453@myscc.ca::6fc70eda-072c-4ac7-85fe-dab4583d97f8" providerId="AD" clId="Web-{6CC0B7E9-2DA5-A31B-9111-4C9B6AC7A8A6}" dt="2023-03-25T03:41:16.351" v="143" actId="20577"/>
          <ac:spMkLst>
            <pc:docMk/>
            <pc:sldMk cId="1565354397" sldId="294"/>
            <ac:spMk id="7" creationId="{05C2459D-EC78-53DF-4392-1C43FE393DC3}"/>
          </ac:spMkLst>
        </pc:spChg>
        <pc:spChg chg="add del">
          <ac:chgData name="Dileep Sathyan" userId="S::w0826453@myscc.ca::6fc70eda-072c-4ac7-85fe-dab4583d97f8" providerId="AD" clId="Web-{6CC0B7E9-2DA5-A31B-9111-4C9B6AC7A8A6}" dt="2023-03-25T03:15:13.880" v="50"/>
          <ac:spMkLst>
            <pc:docMk/>
            <pc:sldMk cId="1565354397" sldId="294"/>
            <ac:spMk id="134" creationId="{C7FAE6E8-1D9E-4905-AAFE-978D331822BA}"/>
          </ac:spMkLst>
        </pc:spChg>
        <pc:spChg chg="add">
          <ac:chgData name="Dileep Sathyan" userId="S::w0826453@myscc.ca::6fc70eda-072c-4ac7-85fe-dab4583d97f8" providerId="AD" clId="Web-{6CC0B7E9-2DA5-A31B-9111-4C9B6AC7A8A6}" dt="2023-03-25T03:15:13.880" v="50"/>
          <ac:spMkLst>
            <pc:docMk/>
            <pc:sldMk cId="1565354397" sldId="294"/>
            <ac:spMk id="143" creationId="{787F4F1C-8D3D-4EC1-B72D-A0470A5A08B8}"/>
          </ac:spMkLst>
        </pc:spChg>
        <pc:spChg chg="add del">
          <ac:chgData name="Dileep Sathyan" userId="S::w0826453@myscc.ca::6fc70eda-072c-4ac7-85fe-dab4583d97f8" providerId="AD" clId="Web-{6CC0B7E9-2DA5-A31B-9111-4C9B6AC7A8A6}" dt="2023-03-25T03:14:51.192" v="43"/>
          <ac:spMkLst>
            <pc:docMk/>
            <pc:sldMk cId="1565354397" sldId="294"/>
            <ac:spMk id="144" creationId="{526E0BFB-CDF1-4990-8C11-AC849311E0A8}"/>
          </ac:spMkLst>
        </pc:spChg>
        <pc:spChg chg="add del">
          <ac:chgData name="Dileep Sathyan" userId="S::w0826453@myscc.ca::6fc70eda-072c-4ac7-85fe-dab4583d97f8" providerId="AD" clId="Web-{6CC0B7E9-2DA5-A31B-9111-4C9B6AC7A8A6}" dt="2023-03-25T03:14:51.192" v="43"/>
          <ac:spMkLst>
            <pc:docMk/>
            <pc:sldMk cId="1565354397" sldId="294"/>
            <ac:spMk id="146" creationId="{6069A1F8-9BEB-4786-9694-FC48B2D75D21}"/>
          </ac:spMkLst>
        </pc:spChg>
        <pc:spChg chg="add del">
          <ac:chgData name="Dileep Sathyan" userId="S::w0826453@myscc.ca::6fc70eda-072c-4ac7-85fe-dab4583d97f8" providerId="AD" clId="Web-{6CC0B7E9-2DA5-A31B-9111-4C9B6AC7A8A6}" dt="2023-03-25T03:14:51.192" v="43"/>
          <ac:spMkLst>
            <pc:docMk/>
            <pc:sldMk cId="1565354397" sldId="294"/>
            <ac:spMk id="148" creationId="{AF2F604E-43BE-4DC3-B983-E071523364F8}"/>
          </ac:spMkLst>
        </pc:spChg>
        <pc:spChg chg="add del">
          <ac:chgData name="Dileep Sathyan" userId="S::w0826453@myscc.ca::6fc70eda-072c-4ac7-85fe-dab4583d97f8" providerId="AD" clId="Web-{6CC0B7E9-2DA5-A31B-9111-4C9B6AC7A8A6}" dt="2023-03-25T03:14:51.192" v="43"/>
          <ac:spMkLst>
            <pc:docMk/>
            <pc:sldMk cId="1565354397" sldId="294"/>
            <ac:spMk id="150" creationId="{08C9B587-E65E-4B52-B37C-ABEBB6E87928}"/>
          </ac:spMkLst>
        </pc:spChg>
        <pc:spChg chg="add del">
          <ac:chgData name="Dileep Sathyan" userId="S::w0826453@myscc.ca::6fc70eda-072c-4ac7-85fe-dab4583d97f8" providerId="AD" clId="Web-{6CC0B7E9-2DA5-A31B-9111-4C9B6AC7A8A6}" dt="2023-03-25T03:14:53.426" v="45"/>
          <ac:spMkLst>
            <pc:docMk/>
            <pc:sldMk cId="1565354397" sldId="294"/>
            <ac:spMk id="152" creationId="{C1DD1A8A-57D5-4A81-AD04-532B043C5611}"/>
          </ac:spMkLst>
        </pc:spChg>
        <pc:spChg chg="add del">
          <ac:chgData name="Dileep Sathyan" userId="S::w0826453@myscc.ca::6fc70eda-072c-4ac7-85fe-dab4583d97f8" providerId="AD" clId="Web-{6CC0B7E9-2DA5-A31B-9111-4C9B6AC7A8A6}" dt="2023-03-25T03:14:53.426" v="45"/>
          <ac:spMkLst>
            <pc:docMk/>
            <pc:sldMk cId="1565354397" sldId="294"/>
            <ac:spMk id="154" creationId="{007891EC-4501-44ED-A8C8-B11B6DB767AB}"/>
          </ac:spMkLst>
        </pc:spChg>
        <pc:spChg chg="add del">
          <ac:chgData name="Dileep Sathyan" userId="S::w0826453@myscc.ca::6fc70eda-072c-4ac7-85fe-dab4583d97f8" providerId="AD" clId="Web-{6CC0B7E9-2DA5-A31B-9111-4C9B6AC7A8A6}" dt="2023-03-25T03:15:11.176" v="47"/>
          <ac:spMkLst>
            <pc:docMk/>
            <pc:sldMk cId="1565354397" sldId="294"/>
            <ac:spMk id="156" creationId="{526E0BFB-CDF1-4990-8C11-AC849311E0A8}"/>
          </ac:spMkLst>
        </pc:spChg>
        <pc:spChg chg="add del">
          <ac:chgData name="Dileep Sathyan" userId="S::w0826453@myscc.ca::6fc70eda-072c-4ac7-85fe-dab4583d97f8" providerId="AD" clId="Web-{6CC0B7E9-2DA5-A31B-9111-4C9B6AC7A8A6}" dt="2023-03-25T03:15:11.176" v="47"/>
          <ac:spMkLst>
            <pc:docMk/>
            <pc:sldMk cId="1565354397" sldId="294"/>
            <ac:spMk id="158" creationId="{6069A1F8-9BEB-4786-9694-FC48B2D75D21}"/>
          </ac:spMkLst>
        </pc:spChg>
        <pc:spChg chg="add del">
          <ac:chgData name="Dileep Sathyan" userId="S::w0826453@myscc.ca::6fc70eda-072c-4ac7-85fe-dab4583d97f8" providerId="AD" clId="Web-{6CC0B7E9-2DA5-A31B-9111-4C9B6AC7A8A6}" dt="2023-03-25T03:15:11.176" v="47"/>
          <ac:spMkLst>
            <pc:docMk/>
            <pc:sldMk cId="1565354397" sldId="294"/>
            <ac:spMk id="159" creationId="{AF2F604E-43BE-4DC3-B983-E071523364F8}"/>
          </ac:spMkLst>
        </pc:spChg>
        <pc:spChg chg="add del">
          <ac:chgData name="Dileep Sathyan" userId="S::w0826453@myscc.ca::6fc70eda-072c-4ac7-85fe-dab4583d97f8" providerId="AD" clId="Web-{6CC0B7E9-2DA5-A31B-9111-4C9B6AC7A8A6}" dt="2023-03-25T03:15:11.176" v="47"/>
          <ac:spMkLst>
            <pc:docMk/>
            <pc:sldMk cId="1565354397" sldId="294"/>
            <ac:spMk id="160" creationId="{08C9B587-E65E-4B52-B37C-ABEBB6E87928}"/>
          </ac:spMkLst>
        </pc:spChg>
        <pc:spChg chg="add del">
          <ac:chgData name="Dileep Sathyan" userId="S::w0826453@myscc.ca::6fc70eda-072c-4ac7-85fe-dab4583d97f8" providerId="AD" clId="Web-{6CC0B7E9-2DA5-A31B-9111-4C9B6AC7A8A6}" dt="2023-03-25T03:15:13.864" v="49"/>
          <ac:spMkLst>
            <pc:docMk/>
            <pc:sldMk cId="1565354397" sldId="294"/>
            <ac:spMk id="162" creationId="{7DA3C418-758E-4180-A5D0-8655D6804587}"/>
          </ac:spMkLst>
        </pc:spChg>
        <pc:spChg chg="add del">
          <ac:chgData name="Dileep Sathyan" userId="S::w0826453@myscc.ca::6fc70eda-072c-4ac7-85fe-dab4583d97f8" providerId="AD" clId="Web-{6CC0B7E9-2DA5-A31B-9111-4C9B6AC7A8A6}" dt="2023-03-25T03:15:13.864" v="49"/>
          <ac:spMkLst>
            <pc:docMk/>
            <pc:sldMk cId="1565354397" sldId="294"/>
            <ac:spMk id="163" creationId="{28C8EF06-5EC3-4883-AFAF-D74FF46550FB}"/>
          </ac:spMkLst>
        </pc:spChg>
        <pc:grpChg chg="add del">
          <ac:chgData name="Dileep Sathyan" userId="S::w0826453@myscc.ca::6fc70eda-072c-4ac7-85fe-dab4583d97f8" providerId="AD" clId="Web-{6CC0B7E9-2DA5-A31B-9111-4C9B6AC7A8A6}" dt="2023-03-25T03:15:13.880" v="50"/>
          <ac:grpSpMkLst>
            <pc:docMk/>
            <pc:sldMk cId="1565354397" sldId="294"/>
            <ac:grpSpMk id="136" creationId="{5F9D1CBF-A219-4C01-85A0-9DF6151EE270}"/>
          </ac:grpSpMkLst>
        </pc:grpChg>
        <pc:grpChg chg="add">
          <ac:chgData name="Dileep Sathyan" userId="S::w0826453@myscc.ca::6fc70eda-072c-4ac7-85fe-dab4583d97f8" providerId="AD" clId="Web-{6CC0B7E9-2DA5-A31B-9111-4C9B6AC7A8A6}" dt="2023-03-25T03:15:13.880" v="50"/>
          <ac:grpSpMkLst>
            <pc:docMk/>
            <pc:sldMk cId="1565354397" sldId="294"/>
            <ac:grpSpMk id="145" creationId="{D1E3DD61-64DB-46AD-B249-E273CD86B051}"/>
          </ac:grpSpMkLst>
        </pc:grpChg>
        <pc:picChg chg="add del">
          <ac:chgData name="Dileep Sathyan" userId="S::w0826453@myscc.ca::6fc70eda-072c-4ac7-85fe-dab4583d97f8" providerId="AD" clId="Web-{6CC0B7E9-2DA5-A31B-9111-4C9B6AC7A8A6}" dt="2023-03-25T03:14:51.192" v="43"/>
          <ac:picMkLst>
            <pc:docMk/>
            <pc:sldMk cId="1565354397" sldId="294"/>
            <ac:picMk id="140" creationId="{A2DF57E5-4F04-5A38-2293-F0C647B40E0F}"/>
          </ac:picMkLst>
        </pc:picChg>
        <pc:picChg chg="add del">
          <ac:chgData name="Dileep Sathyan" userId="S::w0826453@myscc.ca::6fc70eda-072c-4ac7-85fe-dab4583d97f8" providerId="AD" clId="Web-{6CC0B7E9-2DA5-A31B-9111-4C9B6AC7A8A6}" dt="2023-03-25T03:14:53.426" v="45"/>
          <ac:picMkLst>
            <pc:docMk/>
            <pc:sldMk cId="1565354397" sldId="294"/>
            <ac:picMk id="153" creationId="{CDA0C5A1-4588-BDF3-147E-E59FA479129F}"/>
          </ac:picMkLst>
        </pc:picChg>
        <pc:picChg chg="add del">
          <ac:chgData name="Dileep Sathyan" userId="S::w0826453@myscc.ca::6fc70eda-072c-4ac7-85fe-dab4583d97f8" providerId="AD" clId="Web-{6CC0B7E9-2DA5-A31B-9111-4C9B6AC7A8A6}" dt="2023-03-25T03:15:11.176" v="47"/>
          <ac:picMkLst>
            <pc:docMk/>
            <pc:sldMk cId="1565354397" sldId="294"/>
            <ac:picMk id="157" creationId="{A2DF57E5-4F04-5A38-2293-F0C647B40E0F}"/>
          </ac:picMkLst>
        </pc:picChg>
        <pc:picChg chg="add del">
          <ac:chgData name="Dileep Sathyan" userId="S::w0826453@myscc.ca::6fc70eda-072c-4ac7-85fe-dab4583d97f8" providerId="AD" clId="Web-{6CC0B7E9-2DA5-A31B-9111-4C9B6AC7A8A6}" dt="2023-03-25T03:15:13.864" v="49"/>
          <ac:picMkLst>
            <pc:docMk/>
            <pc:sldMk cId="1565354397" sldId="294"/>
            <ac:picMk id="164" creationId="{4FDF26FF-B238-507C-1E6C-D77AE4C824E5}"/>
          </ac:picMkLst>
        </pc:picChg>
      </pc:sldChg>
      <pc:sldChg chg="modSp">
        <pc:chgData name="Dileep Sathyan" userId="S::w0826453@myscc.ca::6fc70eda-072c-4ac7-85fe-dab4583d97f8" providerId="AD" clId="Web-{6CC0B7E9-2DA5-A31B-9111-4C9B6AC7A8A6}" dt="2023-03-25T03:28:50.498" v="106" actId="1076"/>
        <pc:sldMkLst>
          <pc:docMk/>
          <pc:sldMk cId="2409566928" sldId="295"/>
        </pc:sldMkLst>
        <pc:spChg chg="mod">
          <ac:chgData name="Dileep Sathyan" userId="S::w0826453@myscc.ca::6fc70eda-072c-4ac7-85fe-dab4583d97f8" providerId="AD" clId="Web-{6CC0B7E9-2DA5-A31B-9111-4C9B6AC7A8A6}" dt="2023-03-25T03:28:50.498" v="106" actId="1076"/>
          <ac:spMkLst>
            <pc:docMk/>
            <pc:sldMk cId="2409566928" sldId="295"/>
            <ac:spMk id="5" creationId="{3285B288-E679-AF77-B2B6-517BE5B54EB2}"/>
          </ac:spMkLst>
        </pc:spChg>
      </pc:sldChg>
      <pc:sldChg chg="add del replId">
        <pc:chgData name="Dileep Sathyan" userId="S::w0826453@myscc.ca::6fc70eda-072c-4ac7-85fe-dab4583d97f8" providerId="AD" clId="Web-{6CC0B7E9-2DA5-A31B-9111-4C9B6AC7A8A6}" dt="2023-03-25T03:10:04.704" v="27"/>
        <pc:sldMkLst>
          <pc:docMk/>
          <pc:sldMk cId="3815480660" sldId="295"/>
        </pc:sldMkLst>
      </pc:sldChg>
      <pc:sldChg chg="addSp modSp new mod setBg">
        <pc:chgData name="Dileep Sathyan" userId="S::w0826453@myscc.ca::6fc70eda-072c-4ac7-85fe-dab4583d97f8" providerId="AD" clId="Web-{6CC0B7E9-2DA5-A31B-9111-4C9B6AC7A8A6}" dt="2023-03-25T03:31:06.031" v="124" actId="1076"/>
        <pc:sldMkLst>
          <pc:docMk/>
          <pc:sldMk cId="3897925478" sldId="297"/>
        </pc:sldMkLst>
        <pc:spChg chg="add mod">
          <ac:chgData name="Dileep Sathyan" userId="S::w0826453@myscc.ca::6fc70eda-072c-4ac7-85fe-dab4583d97f8" providerId="AD" clId="Web-{6CC0B7E9-2DA5-A31B-9111-4C9B6AC7A8A6}" dt="2023-03-25T03:31:06.031" v="124" actId="1076"/>
          <ac:spMkLst>
            <pc:docMk/>
            <pc:sldMk cId="3897925478" sldId="297"/>
            <ac:spMk id="3" creationId="{08268C93-142C-9E2D-E122-AF65C4D1F18D}"/>
          </ac:spMkLst>
        </pc:spChg>
        <pc:spChg chg="add">
          <ac:chgData name="Dileep Sathyan" userId="S::w0826453@myscc.ca::6fc70eda-072c-4ac7-85fe-dab4583d97f8" providerId="AD" clId="Web-{6CC0B7E9-2DA5-A31B-9111-4C9B6AC7A8A6}" dt="2023-03-25T03:30:09.405" v="110"/>
          <ac:spMkLst>
            <pc:docMk/>
            <pc:sldMk cId="3897925478" sldId="297"/>
            <ac:spMk id="6" creationId="{787F4F1C-8D3D-4EC1-B72D-A0470A5A08B8}"/>
          </ac:spMkLst>
        </pc:spChg>
        <pc:grpChg chg="add">
          <ac:chgData name="Dileep Sathyan" userId="S::w0826453@myscc.ca::6fc70eda-072c-4ac7-85fe-dab4583d97f8" providerId="AD" clId="Web-{6CC0B7E9-2DA5-A31B-9111-4C9B6AC7A8A6}" dt="2023-03-25T03:30:09.405" v="110"/>
          <ac:grpSpMkLst>
            <pc:docMk/>
            <pc:sldMk cId="3897925478" sldId="297"/>
            <ac:grpSpMk id="8" creationId="{D1E3DD61-64DB-46AD-B249-E273CD86B051}"/>
          </ac:grpSpMkLst>
        </pc:grpChg>
      </pc:sldChg>
    </pc:docChg>
  </pc:docChgLst>
  <pc:docChgLst>
    <pc:chgData name="Ambily Treesa Varghese" userId="d8e3554c-2f05-4950-b78f-4d8d71aca1b6" providerId="ADAL" clId="{2B1F9169-A3E9-4FD3-8FEC-E84847B803CB}"/>
    <pc:docChg chg="undo redo custSel addSld delSld modSld sldOrd">
      <pc:chgData name="Ambily Treesa Varghese" userId="d8e3554c-2f05-4950-b78f-4d8d71aca1b6" providerId="ADAL" clId="{2B1F9169-A3E9-4FD3-8FEC-E84847B803CB}" dt="2023-03-25T03:40:12.840" v="4935" actId="123"/>
      <pc:docMkLst>
        <pc:docMk/>
      </pc:docMkLst>
      <pc:sldChg chg="addSp delSp modSp del mod ord">
        <pc:chgData name="Ambily Treesa Varghese" userId="d8e3554c-2f05-4950-b78f-4d8d71aca1b6" providerId="ADAL" clId="{2B1F9169-A3E9-4FD3-8FEC-E84847B803CB}" dt="2023-03-24T04:18:34.292" v="330" actId="47"/>
        <pc:sldMkLst>
          <pc:docMk/>
          <pc:sldMk cId="996325552" sldId="256"/>
        </pc:sldMkLst>
        <pc:spChg chg="add mod">
          <ac:chgData name="Ambily Treesa Varghese" userId="d8e3554c-2f05-4950-b78f-4d8d71aca1b6" providerId="ADAL" clId="{2B1F9169-A3E9-4FD3-8FEC-E84847B803CB}" dt="2023-03-23T23:51:40.527" v="29" actId="1076"/>
          <ac:spMkLst>
            <pc:docMk/>
            <pc:sldMk cId="996325552" sldId="256"/>
            <ac:spMk id="6" creationId="{2A744D57-235A-303D-5D54-6EBBE0245562}"/>
          </ac:spMkLst>
        </pc:spChg>
        <pc:spChg chg="add del mod">
          <ac:chgData name="Ambily Treesa Varghese" userId="d8e3554c-2f05-4950-b78f-4d8d71aca1b6" providerId="ADAL" clId="{2B1F9169-A3E9-4FD3-8FEC-E84847B803CB}" dt="2023-03-23T23:53:25.053" v="34"/>
          <ac:spMkLst>
            <pc:docMk/>
            <pc:sldMk cId="996325552" sldId="256"/>
            <ac:spMk id="7" creationId="{A4251559-9799-68EF-B5BF-A8D92AE8C4D7}"/>
          </ac:spMkLst>
        </pc:spChg>
      </pc:sldChg>
      <pc:sldChg chg="del">
        <pc:chgData name="Ambily Treesa Varghese" userId="d8e3554c-2f05-4950-b78f-4d8d71aca1b6" providerId="ADAL" clId="{2B1F9169-A3E9-4FD3-8FEC-E84847B803CB}" dt="2023-03-24T01:20:03.450" v="272" actId="47"/>
        <pc:sldMkLst>
          <pc:docMk/>
          <pc:sldMk cId="3670493803" sldId="257"/>
        </pc:sldMkLst>
      </pc:sldChg>
      <pc:sldChg chg="del">
        <pc:chgData name="Ambily Treesa Varghese" userId="d8e3554c-2f05-4950-b78f-4d8d71aca1b6" providerId="ADAL" clId="{2B1F9169-A3E9-4FD3-8FEC-E84847B803CB}" dt="2023-03-24T01:19:58.196" v="269" actId="47"/>
        <pc:sldMkLst>
          <pc:docMk/>
          <pc:sldMk cId="1803137956" sldId="258"/>
        </pc:sldMkLst>
      </pc:sldChg>
      <pc:sldChg chg="addSp delSp modSp del mod">
        <pc:chgData name="Ambily Treesa Varghese" userId="d8e3554c-2f05-4950-b78f-4d8d71aca1b6" providerId="ADAL" clId="{2B1F9169-A3E9-4FD3-8FEC-E84847B803CB}" dt="2023-03-24T01:19:46.825" v="268" actId="47"/>
        <pc:sldMkLst>
          <pc:docMk/>
          <pc:sldMk cId="76702298" sldId="259"/>
        </pc:sldMkLst>
        <pc:spChg chg="add del">
          <ac:chgData name="Ambily Treesa Varghese" userId="d8e3554c-2f05-4950-b78f-4d8d71aca1b6" providerId="ADAL" clId="{2B1F9169-A3E9-4FD3-8FEC-E84847B803CB}" dt="2023-03-24T01:04:21.785" v="54" actId="26606"/>
          <ac:spMkLst>
            <pc:docMk/>
            <pc:sldMk cId="76702298" sldId="259"/>
            <ac:spMk id="37" creationId="{C3862298-AF85-4572-BED3-52E573EBD410}"/>
          </ac:spMkLst>
        </pc:spChg>
        <pc:spChg chg="add del">
          <ac:chgData name="Ambily Treesa Varghese" userId="d8e3554c-2f05-4950-b78f-4d8d71aca1b6" providerId="ADAL" clId="{2B1F9169-A3E9-4FD3-8FEC-E84847B803CB}" dt="2023-03-24T01:04:21.785" v="54" actId="26606"/>
          <ac:spMkLst>
            <pc:docMk/>
            <pc:sldMk cId="76702298" sldId="259"/>
            <ac:spMk id="38" creationId="{03E485DD-0C12-45BC-A361-28152A03BB93}"/>
          </ac:spMkLst>
        </pc:spChg>
        <pc:spChg chg="add del">
          <ac:chgData name="Ambily Treesa Varghese" userId="d8e3554c-2f05-4950-b78f-4d8d71aca1b6" providerId="ADAL" clId="{2B1F9169-A3E9-4FD3-8FEC-E84847B803CB}" dt="2023-03-24T01:04:21.785" v="54" actId="26606"/>
          <ac:spMkLst>
            <pc:docMk/>
            <pc:sldMk cId="76702298" sldId="259"/>
            <ac:spMk id="39" creationId="{6D6B998F-CA62-4EE6-B7E7-046377D4F7EF}"/>
          </ac:spMkLst>
        </pc:spChg>
        <pc:spChg chg="add del">
          <ac:chgData name="Ambily Treesa Varghese" userId="d8e3554c-2f05-4950-b78f-4d8d71aca1b6" providerId="ADAL" clId="{2B1F9169-A3E9-4FD3-8FEC-E84847B803CB}" dt="2023-03-24T01:04:17.355" v="45" actId="26606"/>
          <ac:spMkLst>
            <pc:docMk/>
            <pc:sldMk cId="76702298" sldId="259"/>
            <ac:spMk id="44" creationId="{22F15A2D-2324-487D-A02A-BF46C5C580EB}"/>
          </ac:spMkLst>
        </pc:spChg>
        <pc:spChg chg="add del">
          <ac:chgData name="Ambily Treesa Varghese" userId="d8e3554c-2f05-4950-b78f-4d8d71aca1b6" providerId="ADAL" clId="{2B1F9169-A3E9-4FD3-8FEC-E84847B803CB}" dt="2023-03-24T01:04:17.355" v="45" actId="26606"/>
          <ac:spMkLst>
            <pc:docMk/>
            <pc:sldMk cId="76702298" sldId="259"/>
            <ac:spMk id="46" creationId="{17A7F34E-D418-47E2-9F86-2C45BBC31210}"/>
          </ac:spMkLst>
        </pc:spChg>
        <pc:spChg chg="add del">
          <ac:chgData name="Ambily Treesa Varghese" userId="d8e3554c-2f05-4950-b78f-4d8d71aca1b6" providerId="ADAL" clId="{2B1F9169-A3E9-4FD3-8FEC-E84847B803CB}" dt="2023-03-24T01:04:17.355" v="45" actId="26606"/>
          <ac:spMkLst>
            <pc:docMk/>
            <pc:sldMk cId="76702298" sldId="259"/>
            <ac:spMk id="48" creationId="{2AEAFA59-923A-4F54-8B49-44C970BCC323}"/>
          </ac:spMkLst>
        </pc:spChg>
        <pc:spChg chg="add del">
          <ac:chgData name="Ambily Treesa Varghese" userId="d8e3554c-2f05-4950-b78f-4d8d71aca1b6" providerId="ADAL" clId="{2B1F9169-A3E9-4FD3-8FEC-E84847B803CB}" dt="2023-03-24T01:04:17.922" v="47" actId="26606"/>
          <ac:spMkLst>
            <pc:docMk/>
            <pc:sldMk cId="76702298" sldId="259"/>
            <ac:spMk id="50" creationId="{C3862298-AF85-4572-BED3-52E573EBD410}"/>
          </ac:spMkLst>
        </pc:spChg>
        <pc:spChg chg="add del">
          <ac:chgData name="Ambily Treesa Varghese" userId="d8e3554c-2f05-4950-b78f-4d8d71aca1b6" providerId="ADAL" clId="{2B1F9169-A3E9-4FD3-8FEC-E84847B803CB}" dt="2023-03-24T01:04:17.922" v="47" actId="26606"/>
          <ac:spMkLst>
            <pc:docMk/>
            <pc:sldMk cId="76702298" sldId="259"/>
            <ac:spMk id="51" creationId="{03E485DD-0C12-45BC-A361-28152A03BB93}"/>
          </ac:spMkLst>
        </pc:spChg>
        <pc:spChg chg="add del">
          <ac:chgData name="Ambily Treesa Varghese" userId="d8e3554c-2f05-4950-b78f-4d8d71aca1b6" providerId="ADAL" clId="{2B1F9169-A3E9-4FD3-8FEC-E84847B803CB}" dt="2023-03-24T01:04:17.922" v="47" actId="26606"/>
          <ac:spMkLst>
            <pc:docMk/>
            <pc:sldMk cId="76702298" sldId="259"/>
            <ac:spMk id="52" creationId="{6D6B998F-CA62-4EE6-B7E7-046377D4F7EF}"/>
          </ac:spMkLst>
        </pc:spChg>
        <pc:spChg chg="add del">
          <ac:chgData name="Ambily Treesa Varghese" userId="d8e3554c-2f05-4950-b78f-4d8d71aca1b6" providerId="ADAL" clId="{2B1F9169-A3E9-4FD3-8FEC-E84847B803CB}" dt="2023-03-24T01:04:18.993" v="49" actId="26606"/>
          <ac:spMkLst>
            <pc:docMk/>
            <pc:sldMk cId="76702298" sldId="259"/>
            <ac:spMk id="54" creationId="{D153EDB2-4AAD-43F4-AE78-4D326C813369}"/>
          </ac:spMkLst>
        </pc:spChg>
        <pc:spChg chg="add del">
          <ac:chgData name="Ambily Treesa Varghese" userId="d8e3554c-2f05-4950-b78f-4d8d71aca1b6" providerId="ADAL" clId="{2B1F9169-A3E9-4FD3-8FEC-E84847B803CB}" dt="2023-03-24T01:04:21.217" v="51" actId="26606"/>
          <ac:spMkLst>
            <pc:docMk/>
            <pc:sldMk cId="76702298" sldId="259"/>
            <ac:spMk id="60" creationId="{CA815F2C-4E80-4019-8E59-FAD3F7F8473D}"/>
          </ac:spMkLst>
        </pc:spChg>
        <pc:spChg chg="add del">
          <ac:chgData name="Ambily Treesa Varghese" userId="d8e3554c-2f05-4950-b78f-4d8d71aca1b6" providerId="ADAL" clId="{2B1F9169-A3E9-4FD3-8FEC-E84847B803CB}" dt="2023-03-24T01:04:21.785" v="53" actId="26606"/>
          <ac:spMkLst>
            <pc:docMk/>
            <pc:sldMk cId="76702298" sldId="259"/>
            <ac:spMk id="62" creationId="{C3862298-AF85-4572-BED3-52E573EBD410}"/>
          </ac:spMkLst>
        </pc:spChg>
        <pc:spChg chg="add del">
          <ac:chgData name="Ambily Treesa Varghese" userId="d8e3554c-2f05-4950-b78f-4d8d71aca1b6" providerId="ADAL" clId="{2B1F9169-A3E9-4FD3-8FEC-E84847B803CB}" dt="2023-03-24T01:04:21.785" v="53" actId="26606"/>
          <ac:spMkLst>
            <pc:docMk/>
            <pc:sldMk cId="76702298" sldId="259"/>
            <ac:spMk id="63" creationId="{1C897582-CB19-41B5-9426-8BD7BD008256}"/>
          </ac:spMkLst>
        </pc:spChg>
        <pc:spChg chg="add del">
          <ac:chgData name="Ambily Treesa Varghese" userId="d8e3554c-2f05-4950-b78f-4d8d71aca1b6" providerId="ADAL" clId="{2B1F9169-A3E9-4FD3-8FEC-E84847B803CB}" dt="2023-03-24T01:04:21.785" v="53" actId="26606"/>
          <ac:spMkLst>
            <pc:docMk/>
            <pc:sldMk cId="76702298" sldId="259"/>
            <ac:spMk id="64" creationId="{0E7066FC-B004-4B5A-B02B-599B51EF3221}"/>
          </ac:spMkLst>
        </pc:spChg>
        <pc:spChg chg="add del">
          <ac:chgData name="Ambily Treesa Varghese" userId="d8e3554c-2f05-4950-b78f-4d8d71aca1b6" providerId="ADAL" clId="{2B1F9169-A3E9-4FD3-8FEC-E84847B803CB}" dt="2023-03-24T01:05:40.578" v="91" actId="26606"/>
          <ac:spMkLst>
            <pc:docMk/>
            <pc:sldMk cId="76702298" sldId="259"/>
            <ac:spMk id="66" creationId="{CA815F2C-4E80-4019-8E59-FAD3F7F8473D}"/>
          </ac:spMkLst>
        </pc:spChg>
        <pc:spChg chg="add del">
          <ac:chgData name="Ambily Treesa Varghese" userId="d8e3554c-2f05-4950-b78f-4d8d71aca1b6" providerId="ADAL" clId="{2B1F9169-A3E9-4FD3-8FEC-E84847B803CB}" dt="2023-03-24T01:04:43.279" v="60" actId="26606"/>
          <ac:spMkLst>
            <pc:docMk/>
            <pc:sldMk cId="76702298" sldId="259"/>
            <ac:spMk id="71" creationId="{CA815F2C-4E80-4019-8E59-FAD3F7F8473D}"/>
          </ac:spMkLst>
        </pc:spChg>
        <pc:spChg chg="add del">
          <ac:chgData name="Ambily Treesa Varghese" userId="d8e3554c-2f05-4950-b78f-4d8d71aca1b6" providerId="ADAL" clId="{2B1F9169-A3E9-4FD3-8FEC-E84847B803CB}" dt="2023-03-24T01:04:44.778" v="62" actId="26606"/>
          <ac:spMkLst>
            <pc:docMk/>
            <pc:sldMk cId="76702298" sldId="259"/>
            <ac:spMk id="73" creationId="{17A7F34E-D418-47E2-9F86-2C45BBC31210}"/>
          </ac:spMkLst>
        </pc:spChg>
        <pc:spChg chg="add del">
          <ac:chgData name="Ambily Treesa Varghese" userId="d8e3554c-2f05-4950-b78f-4d8d71aca1b6" providerId="ADAL" clId="{2B1F9169-A3E9-4FD3-8FEC-E84847B803CB}" dt="2023-03-24T01:04:44.778" v="62" actId="26606"/>
          <ac:spMkLst>
            <pc:docMk/>
            <pc:sldMk cId="76702298" sldId="259"/>
            <ac:spMk id="74" creationId="{22F15A2D-2324-487D-A02A-BF46C5C580EB}"/>
          </ac:spMkLst>
        </pc:spChg>
        <pc:spChg chg="add del">
          <ac:chgData name="Ambily Treesa Varghese" userId="d8e3554c-2f05-4950-b78f-4d8d71aca1b6" providerId="ADAL" clId="{2B1F9169-A3E9-4FD3-8FEC-E84847B803CB}" dt="2023-03-24T01:04:44.778" v="62" actId="26606"/>
          <ac:spMkLst>
            <pc:docMk/>
            <pc:sldMk cId="76702298" sldId="259"/>
            <ac:spMk id="75" creationId="{2AEAFA59-923A-4F54-8B49-44C970BCC323}"/>
          </ac:spMkLst>
        </pc:spChg>
        <pc:spChg chg="add del">
          <ac:chgData name="Ambily Treesa Varghese" userId="d8e3554c-2f05-4950-b78f-4d8d71aca1b6" providerId="ADAL" clId="{2B1F9169-A3E9-4FD3-8FEC-E84847B803CB}" dt="2023-03-24T01:04:47.109" v="64" actId="26606"/>
          <ac:spMkLst>
            <pc:docMk/>
            <pc:sldMk cId="76702298" sldId="259"/>
            <ac:spMk id="77" creationId="{32BC26D8-82FB-445E-AA49-62A77D7C1EE0}"/>
          </ac:spMkLst>
        </pc:spChg>
        <pc:spChg chg="add del">
          <ac:chgData name="Ambily Treesa Varghese" userId="d8e3554c-2f05-4950-b78f-4d8d71aca1b6" providerId="ADAL" clId="{2B1F9169-A3E9-4FD3-8FEC-E84847B803CB}" dt="2023-03-24T01:04:47.109" v="64" actId="26606"/>
          <ac:spMkLst>
            <pc:docMk/>
            <pc:sldMk cId="76702298" sldId="259"/>
            <ac:spMk id="78" creationId="{CB44330D-EA18-4254-AA95-EB49948539B8}"/>
          </ac:spMkLst>
        </pc:spChg>
        <pc:spChg chg="add del">
          <ac:chgData name="Ambily Treesa Varghese" userId="d8e3554c-2f05-4950-b78f-4d8d71aca1b6" providerId="ADAL" clId="{2B1F9169-A3E9-4FD3-8FEC-E84847B803CB}" dt="2023-03-24T01:04:48.062" v="66" actId="26606"/>
          <ac:spMkLst>
            <pc:docMk/>
            <pc:sldMk cId="76702298" sldId="259"/>
            <ac:spMk id="80" creationId="{42A4FC2C-047E-45A5-965D-8E1E3BF09BC6}"/>
          </ac:spMkLst>
        </pc:spChg>
        <pc:spChg chg="add del">
          <ac:chgData name="Ambily Treesa Varghese" userId="d8e3554c-2f05-4950-b78f-4d8d71aca1b6" providerId="ADAL" clId="{2B1F9169-A3E9-4FD3-8FEC-E84847B803CB}" dt="2023-03-24T01:04:49.445" v="68" actId="26606"/>
          <ac:spMkLst>
            <pc:docMk/>
            <pc:sldMk cId="76702298" sldId="259"/>
            <ac:spMk id="82" creationId="{8950AD4C-6AF3-49F8-94E1-DBCAFB39478B}"/>
          </ac:spMkLst>
        </pc:spChg>
        <pc:spChg chg="add del">
          <ac:chgData name="Ambily Treesa Varghese" userId="d8e3554c-2f05-4950-b78f-4d8d71aca1b6" providerId="ADAL" clId="{2B1F9169-A3E9-4FD3-8FEC-E84847B803CB}" dt="2023-03-24T01:04:49.445" v="68" actId="26606"/>
          <ac:spMkLst>
            <pc:docMk/>
            <pc:sldMk cId="76702298" sldId="259"/>
            <ac:spMk id="83" creationId="{2F0E00C3-4613-415F-BE3A-78FBAD9061C0}"/>
          </ac:spMkLst>
        </pc:spChg>
        <pc:spChg chg="add del">
          <ac:chgData name="Ambily Treesa Varghese" userId="d8e3554c-2f05-4950-b78f-4d8d71aca1b6" providerId="ADAL" clId="{2B1F9169-A3E9-4FD3-8FEC-E84847B803CB}" dt="2023-03-24T01:04:49.445" v="68" actId="26606"/>
          <ac:spMkLst>
            <pc:docMk/>
            <pc:sldMk cId="76702298" sldId="259"/>
            <ac:spMk id="84" creationId="{8DBEAE55-3EA1-41D7-A212-5F7D8986C1F2}"/>
          </ac:spMkLst>
        </pc:spChg>
        <pc:spChg chg="add del">
          <ac:chgData name="Ambily Treesa Varghese" userId="d8e3554c-2f05-4950-b78f-4d8d71aca1b6" providerId="ADAL" clId="{2B1F9169-A3E9-4FD3-8FEC-E84847B803CB}" dt="2023-03-24T01:04:49.445" v="68" actId="26606"/>
          <ac:spMkLst>
            <pc:docMk/>
            <pc:sldMk cId="76702298" sldId="259"/>
            <ac:spMk id="85" creationId="{CFC5F0E7-644F-4101-BE72-12825CF537E7}"/>
          </ac:spMkLst>
        </pc:spChg>
        <pc:spChg chg="add del">
          <ac:chgData name="Ambily Treesa Varghese" userId="d8e3554c-2f05-4950-b78f-4d8d71aca1b6" providerId="ADAL" clId="{2B1F9169-A3E9-4FD3-8FEC-E84847B803CB}" dt="2023-03-24T01:04:50.230" v="70" actId="26606"/>
          <ac:spMkLst>
            <pc:docMk/>
            <pc:sldMk cId="76702298" sldId="259"/>
            <ac:spMk id="87" creationId="{0B761509-3B9A-49A6-A84B-C3D86811697D}"/>
          </ac:spMkLst>
        </pc:spChg>
        <pc:spChg chg="add del">
          <ac:chgData name="Ambily Treesa Varghese" userId="d8e3554c-2f05-4950-b78f-4d8d71aca1b6" providerId="ADAL" clId="{2B1F9169-A3E9-4FD3-8FEC-E84847B803CB}" dt="2023-03-24T01:04:50.230" v="70" actId="26606"/>
          <ac:spMkLst>
            <pc:docMk/>
            <pc:sldMk cId="76702298" sldId="259"/>
            <ac:spMk id="88" creationId="{91DE43FD-EB47-414A-B0AB-169B0FFFA527}"/>
          </ac:spMkLst>
        </pc:spChg>
        <pc:spChg chg="add del">
          <ac:chgData name="Ambily Treesa Varghese" userId="d8e3554c-2f05-4950-b78f-4d8d71aca1b6" providerId="ADAL" clId="{2B1F9169-A3E9-4FD3-8FEC-E84847B803CB}" dt="2023-03-24T01:04:52.355" v="72" actId="26606"/>
          <ac:spMkLst>
            <pc:docMk/>
            <pc:sldMk cId="76702298" sldId="259"/>
            <ac:spMk id="92" creationId="{9C6777B5-64F4-4200-B099-34168B69FE53}"/>
          </ac:spMkLst>
        </pc:spChg>
        <pc:spChg chg="add del">
          <ac:chgData name="Ambily Treesa Varghese" userId="d8e3554c-2f05-4950-b78f-4d8d71aca1b6" providerId="ADAL" clId="{2B1F9169-A3E9-4FD3-8FEC-E84847B803CB}" dt="2023-03-24T01:04:58.265" v="74" actId="26606"/>
          <ac:spMkLst>
            <pc:docMk/>
            <pc:sldMk cId="76702298" sldId="259"/>
            <ac:spMk id="97" creationId="{0B761509-3B9A-49A6-A84B-C3D86811697D}"/>
          </ac:spMkLst>
        </pc:spChg>
        <pc:spChg chg="add del">
          <ac:chgData name="Ambily Treesa Varghese" userId="d8e3554c-2f05-4950-b78f-4d8d71aca1b6" providerId="ADAL" clId="{2B1F9169-A3E9-4FD3-8FEC-E84847B803CB}" dt="2023-03-24T01:04:58.265" v="74" actId="26606"/>
          <ac:spMkLst>
            <pc:docMk/>
            <pc:sldMk cId="76702298" sldId="259"/>
            <ac:spMk id="98" creationId="{91DE43FD-EB47-414A-B0AB-169B0FFFA527}"/>
          </ac:spMkLst>
        </pc:spChg>
        <pc:spChg chg="add del">
          <ac:chgData name="Ambily Treesa Varghese" userId="d8e3554c-2f05-4950-b78f-4d8d71aca1b6" providerId="ADAL" clId="{2B1F9169-A3E9-4FD3-8FEC-E84847B803CB}" dt="2023-03-24T01:05:24.674" v="76" actId="26606"/>
          <ac:spMkLst>
            <pc:docMk/>
            <pc:sldMk cId="76702298" sldId="259"/>
            <ac:spMk id="102" creationId="{8DAAB828-02C8-4111-AC14-FF5ACEDDFE37}"/>
          </ac:spMkLst>
        </pc:spChg>
        <pc:spChg chg="add del">
          <ac:chgData name="Ambily Treesa Varghese" userId="d8e3554c-2f05-4950-b78f-4d8d71aca1b6" providerId="ADAL" clId="{2B1F9169-A3E9-4FD3-8FEC-E84847B803CB}" dt="2023-03-24T01:05:26.080" v="78" actId="26606"/>
          <ac:spMkLst>
            <pc:docMk/>
            <pc:sldMk cId="76702298" sldId="259"/>
            <ac:spMk id="107" creationId="{CA815F2C-4E80-4019-8E59-FAD3F7F8473D}"/>
          </ac:spMkLst>
        </pc:spChg>
        <pc:spChg chg="add del">
          <ac:chgData name="Ambily Treesa Varghese" userId="d8e3554c-2f05-4950-b78f-4d8d71aca1b6" providerId="ADAL" clId="{2B1F9169-A3E9-4FD3-8FEC-E84847B803CB}" dt="2023-03-24T01:05:27.616" v="80" actId="26606"/>
          <ac:spMkLst>
            <pc:docMk/>
            <pc:sldMk cId="76702298" sldId="259"/>
            <ac:spMk id="109" creationId="{22F15A2D-2324-487D-A02A-BF46C5C580EB}"/>
          </ac:spMkLst>
        </pc:spChg>
        <pc:spChg chg="add del">
          <ac:chgData name="Ambily Treesa Varghese" userId="d8e3554c-2f05-4950-b78f-4d8d71aca1b6" providerId="ADAL" clId="{2B1F9169-A3E9-4FD3-8FEC-E84847B803CB}" dt="2023-03-24T01:05:27.616" v="80" actId="26606"/>
          <ac:spMkLst>
            <pc:docMk/>
            <pc:sldMk cId="76702298" sldId="259"/>
            <ac:spMk id="110" creationId="{17A7F34E-D418-47E2-9F86-2C45BBC31210}"/>
          </ac:spMkLst>
        </pc:spChg>
        <pc:spChg chg="add del">
          <ac:chgData name="Ambily Treesa Varghese" userId="d8e3554c-2f05-4950-b78f-4d8d71aca1b6" providerId="ADAL" clId="{2B1F9169-A3E9-4FD3-8FEC-E84847B803CB}" dt="2023-03-24T01:05:27.616" v="80" actId="26606"/>
          <ac:spMkLst>
            <pc:docMk/>
            <pc:sldMk cId="76702298" sldId="259"/>
            <ac:spMk id="111" creationId="{2AEAFA59-923A-4F54-8B49-44C970BCC323}"/>
          </ac:spMkLst>
        </pc:spChg>
        <pc:spChg chg="add del">
          <ac:chgData name="Ambily Treesa Varghese" userId="d8e3554c-2f05-4950-b78f-4d8d71aca1b6" providerId="ADAL" clId="{2B1F9169-A3E9-4FD3-8FEC-E84847B803CB}" dt="2023-03-24T01:05:30.822" v="82" actId="26606"/>
          <ac:spMkLst>
            <pc:docMk/>
            <pc:sldMk cId="76702298" sldId="259"/>
            <ac:spMk id="113" creationId="{CA815F2C-4E80-4019-8E59-FAD3F7F8473D}"/>
          </ac:spMkLst>
        </pc:spChg>
        <pc:spChg chg="add del">
          <ac:chgData name="Ambily Treesa Varghese" userId="d8e3554c-2f05-4950-b78f-4d8d71aca1b6" providerId="ADAL" clId="{2B1F9169-A3E9-4FD3-8FEC-E84847B803CB}" dt="2023-03-24T01:05:33.461" v="84" actId="26606"/>
          <ac:spMkLst>
            <pc:docMk/>
            <pc:sldMk cId="76702298" sldId="259"/>
            <ac:spMk id="115" creationId="{32BC26D8-82FB-445E-AA49-62A77D7C1EE0}"/>
          </ac:spMkLst>
        </pc:spChg>
        <pc:spChg chg="add del">
          <ac:chgData name="Ambily Treesa Varghese" userId="d8e3554c-2f05-4950-b78f-4d8d71aca1b6" providerId="ADAL" clId="{2B1F9169-A3E9-4FD3-8FEC-E84847B803CB}" dt="2023-03-24T01:05:33.461" v="84" actId="26606"/>
          <ac:spMkLst>
            <pc:docMk/>
            <pc:sldMk cId="76702298" sldId="259"/>
            <ac:spMk id="116" creationId="{CB44330D-EA18-4254-AA95-EB49948539B8}"/>
          </ac:spMkLst>
        </pc:spChg>
        <pc:spChg chg="add del">
          <ac:chgData name="Ambily Treesa Varghese" userId="d8e3554c-2f05-4950-b78f-4d8d71aca1b6" providerId="ADAL" clId="{2B1F9169-A3E9-4FD3-8FEC-E84847B803CB}" dt="2023-03-24T01:05:35.095" v="86" actId="26606"/>
          <ac:spMkLst>
            <pc:docMk/>
            <pc:sldMk cId="76702298" sldId="259"/>
            <ac:spMk id="118" creationId="{42A4FC2C-047E-45A5-965D-8E1E3BF09BC6}"/>
          </ac:spMkLst>
        </pc:spChg>
        <pc:spChg chg="add del">
          <ac:chgData name="Ambily Treesa Varghese" userId="d8e3554c-2f05-4950-b78f-4d8d71aca1b6" providerId="ADAL" clId="{2B1F9169-A3E9-4FD3-8FEC-E84847B803CB}" dt="2023-03-24T01:05:38.256" v="88" actId="26606"/>
          <ac:spMkLst>
            <pc:docMk/>
            <pc:sldMk cId="76702298" sldId="259"/>
            <ac:spMk id="120" creationId="{8950AD4C-6AF3-49F8-94E1-DBCAFB39478B}"/>
          </ac:spMkLst>
        </pc:spChg>
        <pc:spChg chg="add del">
          <ac:chgData name="Ambily Treesa Varghese" userId="d8e3554c-2f05-4950-b78f-4d8d71aca1b6" providerId="ADAL" clId="{2B1F9169-A3E9-4FD3-8FEC-E84847B803CB}" dt="2023-03-24T01:05:38.256" v="88" actId="26606"/>
          <ac:spMkLst>
            <pc:docMk/>
            <pc:sldMk cId="76702298" sldId="259"/>
            <ac:spMk id="121" creationId="{2F0E00C3-4613-415F-BE3A-78FBAD9061C0}"/>
          </ac:spMkLst>
        </pc:spChg>
        <pc:spChg chg="add del">
          <ac:chgData name="Ambily Treesa Varghese" userId="d8e3554c-2f05-4950-b78f-4d8d71aca1b6" providerId="ADAL" clId="{2B1F9169-A3E9-4FD3-8FEC-E84847B803CB}" dt="2023-03-24T01:05:38.256" v="88" actId="26606"/>
          <ac:spMkLst>
            <pc:docMk/>
            <pc:sldMk cId="76702298" sldId="259"/>
            <ac:spMk id="122" creationId="{8DBEAE55-3EA1-41D7-A212-5F7D8986C1F2}"/>
          </ac:spMkLst>
        </pc:spChg>
        <pc:spChg chg="add del">
          <ac:chgData name="Ambily Treesa Varghese" userId="d8e3554c-2f05-4950-b78f-4d8d71aca1b6" providerId="ADAL" clId="{2B1F9169-A3E9-4FD3-8FEC-E84847B803CB}" dt="2023-03-24T01:05:38.256" v="88" actId="26606"/>
          <ac:spMkLst>
            <pc:docMk/>
            <pc:sldMk cId="76702298" sldId="259"/>
            <ac:spMk id="123" creationId="{CFC5F0E7-644F-4101-BE72-12825CF537E7}"/>
          </ac:spMkLst>
        </pc:spChg>
        <pc:spChg chg="add del">
          <ac:chgData name="Ambily Treesa Varghese" userId="d8e3554c-2f05-4950-b78f-4d8d71aca1b6" providerId="ADAL" clId="{2B1F9169-A3E9-4FD3-8FEC-E84847B803CB}" dt="2023-03-24T01:05:40.578" v="90" actId="26606"/>
          <ac:spMkLst>
            <pc:docMk/>
            <pc:sldMk cId="76702298" sldId="259"/>
            <ac:spMk id="125" creationId="{9C6777B5-64F4-4200-B099-34168B69FE53}"/>
          </ac:spMkLst>
        </pc:spChg>
        <pc:spChg chg="add del">
          <ac:chgData name="Ambily Treesa Varghese" userId="d8e3554c-2f05-4950-b78f-4d8d71aca1b6" providerId="ADAL" clId="{2B1F9169-A3E9-4FD3-8FEC-E84847B803CB}" dt="2023-03-24T01:06:27.256" v="99" actId="26606"/>
          <ac:spMkLst>
            <pc:docMk/>
            <pc:sldMk cId="76702298" sldId="259"/>
            <ac:spMk id="130" creationId="{0B761509-3B9A-49A6-A84B-C3D86811697D}"/>
          </ac:spMkLst>
        </pc:spChg>
        <pc:spChg chg="add del">
          <ac:chgData name="Ambily Treesa Varghese" userId="d8e3554c-2f05-4950-b78f-4d8d71aca1b6" providerId="ADAL" clId="{2B1F9169-A3E9-4FD3-8FEC-E84847B803CB}" dt="2023-03-24T01:06:27.256" v="99" actId="26606"/>
          <ac:spMkLst>
            <pc:docMk/>
            <pc:sldMk cId="76702298" sldId="259"/>
            <ac:spMk id="131" creationId="{91DE43FD-EB47-414A-B0AB-169B0FFFA527}"/>
          </ac:spMkLst>
        </pc:spChg>
        <pc:spChg chg="add del">
          <ac:chgData name="Ambily Treesa Varghese" userId="d8e3554c-2f05-4950-b78f-4d8d71aca1b6" providerId="ADAL" clId="{2B1F9169-A3E9-4FD3-8FEC-E84847B803CB}" dt="2023-03-24T01:11:04.052" v="182" actId="26606"/>
          <ac:spMkLst>
            <pc:docMk/>
            <pc:sldMk cId="76702298" sldId="259"/>
            <ac:spMk id="138" creationId="{B649E800-A5C8-49A0-A453-ED537DA3156A}"/>
          </ac:spMkLst>
        </pc:spChg>
        <pc:spChg chg="add del">
          <ac:chgData name="Ambily Treesa Varghese" userId="d8e3554c-2f05-4950-b78f-4d8d71aca1b6" providerId="ADAL" clId="{2B1F9169-A3E9-4FD3-8FEC-E84847B803CB}" dt="2023-03-24T01:11:04.052" v="182" actId="26606"/>
          <ac:spMkLst>
            <pc:docMk/>
            <pc:sldMk cId="76702298" sldId="259"/>
            <ac:spMk id="140" creationId="{8BA67DD7-B75D-4A30-90A4-EEA9F64AF11B}"/>
          </ac:spMkLst>
        </pc:spChg>
        <pc:spChg chg="add del">
          <ac:chgData name="Ambily Treesa Varghese" userId="d8e3554c-2f05-4950-b78f-4d8d71aca1b6" providerId="ADAL" clId="{2B1F9169-A3E9-4FD3-8FEC-E84847B803CB}" dt="2023-03-24T01:10:42.740" v="177" actId="26606"/>
          <ac:spMkLst>
            <pc:docMk/>
            <pc:sldMk cId="76702298" sldId="259"/>
            <ac:spMk id="149" creationId="{AB8C311F-7253-4AED-9701-7FC0708C41C7}"/>
          </ac:spMkLst>
        </pc:spChg>
        <pc:spChg chg="add del">
          <ac:chgData name="Ambily Treesa Varghese" userId="d8e3554c-2f05-4950-b78f-4d8d71aca1b6" providerId="ADAL" clId="{2B1F9169-A3E9-4FD3-8FEC-E84847B803CB}" dt="2023-03-24T01:10:42.740" v="177" actId="26606"/>
          <ac:spMkLst>
            <pc:docMk/>
            <pc:sldMk cId="76702298" sldId="259"/>
            <ac:spMk id="151" creationId="{E2384209-CB15-4CDF-9D31-C44FD9A3F20D}"/>
          </ac:spMkLst>
        </pc:spChg>
        <pc:spChg chg="add del">
          <ac:chgData name="Ambily Treesa Varghese" userId="d8e3554c-2f05-4950-b78f-4d8d71aca1b6" providerId="ADAL" clId="{2B1F9169-A3E9-4FD3-8FEC-E84847B803CB}" dt="2023-03-24T01:10:42.740" v="177" actId="26606"/>
          <ac:spMkLst>
            <pc:docMk/>
            <pc:sldMk cId="76702298" sldId="259"/>
            <ac:spMk id="153" creationId="{2633B3B5-CC90-43F0-8714-D31D1F3F0209}"/>
          </ac:spMkLst>
        </pc:spChg>
        <pc:spChg chg="add del">
          <ac:chgData name="Ambily Treesa Varghese" userId="d8e3554c-2f05-4950-b78f-4d8d71aca1b6" providerId="ADAL" clId="{2B1F9169-A3E9-4FD3-8FEC-E84847B803CB}" dt="2023-03-24T01:10:42.740" v="177" actId="26606"/>
          <ac:spMkLst>
            <pc:docMk/>
            <pc:sldMk cId="76702298" sldId="259"/>
            <ac:spMk id="155" creationId="{A8D57A06-A426-446D-B02C-A2DC6B62E45E}"/>
          </ac:spMkLst>
        </pc:spChg>
        <pc:spChg chg="add del">
          <ac:chgData name="Ambily Treesa Varghese" userId="d8e3554c-2f05-4950-b78f-4d8d71aca1b6" providerId="ADAL" clId="{2B1F9169-A3E9-4FD3-8FEC-E84847B803CB}" dt="2023-03-24T01:10:50.016" v="179" actId="26606"/>
          <ac:spMkLst>
            <pc:docMk/>
            <pc:sldMk cId="76702298" sldId="259"/>
            <ac:spMk id="157" creationId="{C7F55EAC-550A-4BDD-9099-3F20B8FA0EBC}"/>
          </ac:spMkLst>
        </pc:spChg>
        <pc:spChg chg="add del">
          <ac:chgData name="Ambily Treesa Varghese" userId="d8e3554c-2f05-4950-b78f-4d8d71aca1b6" providerId="ADAL" clId="{2B1F9169-A3E9-4FD3-8FEC-E84847B803CB}" dt="2023-03-24T01:10:50.016" v="179" actId="26606"/>
          <ac:spMkLst>
            <pc:docMk/>
            <pc:sldMk cId="76702298" sldId="259"/>
            <ac:spMk id="158" creationId="{DC4F5A5F-493F-49AE-89B6-D5AF5EBC8B0E}"/>
          </ac:spMkLst>
        </pc:spChg>
        <pc:spChg chg="add del">
          <ac:chgData name="Ambily Treesa Varghese" userId="d8e3554c-2f05-4950-b78f-4d8d71aca1b6" providerId="ADAL" clId="{2B1F9169-A3E9-4FD3-8FEC-E84847B803CB}" dt="2023-03-24T01:11:04.048" v="181" actId="26606"/>
          <ac:spMkLst>
            <pc:docMk/>
            <pc:sldMk cId="76702298" sldId="259"/>
            <ac:spMk id="160" creationId="{7C1E5815-D54C-487F-A054-6D4930ADE3DF}"/>
          </ac:spMkLst>
        </pc:spChg>
        <pc:spChg chg="add del">
          <ac:chgData name="Ambily Treesa Varghese" userId="d8e3554c-2f05-4950-b78f-4d8d71aca1b6" providerId="ADAL" clId="{2B1F9169-A3E9-4FD3-8FEC-E84847B803CB}" dt="2023-03-24T01:11:04.048" v="181" actId="26606"/>
          <ac:spMkLst>
            <pc:docMk/>
            <pc:sldMk cId="76702298" sldId="259"/>
            <ac:spMk id="161" creationId="{736F0DFD-0954-464F-BF12-DD2E6F6E0380}"/>
          </ac:spMkLst>
        </pc:spChg>
        <pc:spChg chg="add">
          <ac:chgData name="Ambily Treesa Varghese" userId="d8e3554c-2f05-4950-b78f-4d8d71aca1b6" providerId="ADAL" clId="{2B1F9169-A3E9-4FD3-8FEC-E84847B803CB}" dt="2023-03-24T01:11:04.052" v="182" actId="26606"/>
          <ac:spMkLst>
            <pc:docMk/>
            <pc:sldMk cId="76702298" sldId="259"/>
            <ac:spMk id="163" creationId="{1500B4A4-B1F1-41EA-886A-B8A210DBCA3B}"/>
          </ac:spMkLst>
        </pc:spChg>
        <pc:spChg chg="add">
          <ac:chgData name="Ambily Treesa Varghese" userId="d8e3554c-2f05-4950-b78f-4d8d71aca1b6" providerId="ADAL" clId="{2B1F9169-A3E9-4FD3-8FEC-E84847B803CB}" dt="2023-03-24T01:11:04.052" v="182" actId="26606"/>
          <ac:spMkLst>
            <pc:docMk/>
            <pc:sldMk cId="76702298" sldId="259"/>
            <ac:spMk id="164" creationId="{5E55A99C-0BDC-4DBE-8E40-9FA66F629FA1}"/>
          </ac:spMkLst>
        </pc:spChg>
        <pc:grpChg chg="add del">
          <ac:chgData name="Ambily Treesa Varghese" userId="d8e3554c-2f05-4950-b78f-4d8d71aca1b6" providerId="ADAL" clId="{2B1F9169-A3E9-4FD3-8FEC-E84847B803CB}" dt="2023-03-24T01:04:18.993" v="49" actId="26606"/>
          <ac:grpSpMkLst>
            <pc:docMk/>
            <pc:sldMk cId="76702298" sldId="259"/>
            <ac:grpSpMk id="55" creationId="{A3CB7779-72E2-4E92-AE18-6BBC335DD881}"/>
          </ac:grpSpMkLst>
        </pc:grpChg>
        <pc:grpChg chg="add del">
          <ac:chgData name="Ambily Treesa Varghese" userId="d8e3554c-2f05-4950-b78f-4d8d71aca1b6" providerId="ADAL" clId="{2B1F9169-A3E9-4FD3-8FEC-E84847B803CB}" dt="2023-03-24T01:04:50.230" v="70" actId="26606"/>
          <ac:grpSpMkLst>
            <pc:docMk/>
            <pc:sldMk cId="76702298" sldId="259"/>
            <ac:grpSpMk id="89" creationId="{58495BCC-CE77-4CC2-952E-846F41119FD5}"/>
          </ac:grpSpMkLst>
        </pc:grpChg>
        <pc:grpChg chg="add del">
          <ac:chgData name="Ambily Treesa Varghese" userId="d8e3554c-2f05-4950-b78f-4d8d71aca1b6" providerId="ADAL" clId="{2B1F9169-A3E9-4FD3-8FEC-E84847B803CB}" dt="2023-03-24T01:04:52.355" v="72" actId="26606"/>
          <ac:grpSpMkLst>
            <pc:docMk/>
            <pc:sldMk cId="76702298" sldId="259"/>
            <ac:grpSpMk id="93" creationId="{4252769E-B9F0-4068-A645-5BBEF16E9C28}"/>
          </ac:grpSpMkLst>
        </pc:grpChg>
        <pc:grpChg chg="add del">
          <ac:chgData name="Ambily Treesa Varghese" userId="d8e3554c-2f05-4950-b78f-4d8d71aca1b6" providerId="ADAL" clId="{2B1F9169-A3E9-4FD3-8FEC-E84847B803CB}" dt="2023-03-24T01:04:58.265" v="74" actId="26606"/>
          <ac:grpSpMkLst>
            <pc:docMk/>
            <pc:sldMk cId="76702298" sldId="259"/>
            <ac:grpSpMk id="99" creationId="{58495BCC-CE77-4CC2-952E-846F41119FD5}"/>
          </ac:grpSpMkLst>
        </pc:grpChg>
        <pc:grpChg chg="add del">
          <ac:chgData name="Ambily Treesa Varghese" userId="d8e3554c-2f05-4950-b78f-4d8d71aca1b6" providerId="ADAL" clId="{2B1F9169-A3E9-4FD3-8FEC-E84847B803CB}" dt="2023-03-24T01:05:24.674" v="76" actId="26606"/>
          <ac:grpSpMkLst>
            <pc:docMk/>
            <pc:sldMk cId="76702298" sldId="259"/>
            <ac:grpSpMk id="103" creationId="{C32D4553-E775-4F16-9A6F-FED8D166A5B7}"/>
          </ac:grpSpMkLst>
        </pc:grpChg>
        <pc:grpChg chg="add del">
          <ac:chgData name="Ambily Treesa Varghese" userId="d8e3554c-2f05-4950-b78f-4d8d71aca1b6" providerId="ADAL" clId="{2B1F9169-A3E9-4FD3-8FEC-E84847B803CB}" dt="2023-03-24T01:05:40.578" v="90" actId="26606"/>
          <ac:grpSpMkLst>
            <pc:docMk/>
            <pc:sldMk cId="76702298" sldId="259"/>
            <ac:grpSpMk id="126" creationId="{4252769E-B9F0-4068-A645-5BBEF16E9C28}"/>
          </ac:grpSpMkLst>
        </pc:grpChg>
        <pc:grpChg chg="add del">
          <ac:chgData name="Ambily Treesa Varghese" userId="d8e3554c-2f05-4950-b78f-4d8d71aca1b6" providerId="ADAL" clId="{2B1F9169-A3E9-4FD3-8FEC-E84847B803CB}" dt="2023-03-24T01:06:27.256" v="99" actId="26606"/>
          <ac:grpSpMkLst>
            <pc:docMk/>
            <pc:sldMk cId="76702298" sldId="259"/>
            <ac:grpSpMk id="132" creationId="{58495BCC-CE77-4CC2-952E-846F41119FD5}"/>
          </ac:grpSpMkLst>
        </pc:grpChg>
        <pc:grpChg chg="add del">
          <ac:chgData name="Ambily Treesa Varghese" userId="d8e3554c-2f05-4950-b78f-4d8d71aca1b6" providerId="ADAL" clId="{2B1F9169-A3E9-4FD3-8FEC-E84847B803CB}" dt="2023-03-24T01:11:04.052" v="182" actId="26606"/>
          <ac:grpSpMkLst>
            <pc:docMk/>
            <pc:sldMk cId="76702298" sldId="259"/>
            <ac:grpSpMk id="142" creationId="{E8C5FC48-0A3C-4D6D-A0D5-EEE93213DBBE}"/>
          </ac:grpSpMkLst>
        </pc:grpChg>
        <pc:picChg chg="del mod">
          <ac:chgData name="Ambily Treesa Varghese" userId="d8e3554c-2f05-4950-b78f-4d8d71aca1b6" providerId="ADAL" clId="{2B1F9169-A3E9-4FD3-8FEC-E84847B803CB}" dt="2023-03-24T01:04:24.034" v="55" actId="478"/>
          <ac:picMkLst>
            <pc:docMk/>
            <pc:sldMk cId="76702298" sldId="259"/>
            <ac:picMk id="3" creationId="{F0940EAF-6598-F058-F46A-A0806626A592}"/>
          </ac:picMkLst>
        </pc:picChg>
        <pc:picChg chg="add mod">
          <ac:chgData name="Ambily Treesa Varghese" userId="d8e3554c-2f05-4950-b78f-4d8d71aca1b6" providerId="ADAL" clId="{2B1F9169-A3E9-4FD3-8FEC-E84847B803CB}" dt="2023-03-24T01:11:04.052" v="182" actId="26606"/>
          <ac:picMkLst>
            <pc:docMk/>
            <pc:sldMk cId="76702298" sldId="259"/>
            <ac:picMk id="5" creationId="{88E501E6-9E2D-E3C6-2022-92BFB949B556}"/>
          </ac:picMkLst>
        </pc:picChg>
      </pc:sldChg>
      <pc:sldChg chg="addSp delSp modSp del mod setBg">
        <pc:chgData name="Ambily Treesa Varghese" userId="d8e3554c-2f05-4950-b78f-4d8d71aca1b6" providerId="ADAL" clId="{2B1F9169-A3E9-4FD3-8FEC-E84847B803CB}" dt="2023-03-24T01:20:01.979" v="271" actId="47"/>
        <pc:sldMkLst>
          <pc:docMk/>
          <pc:sldMk cId="1547792856" sldId="260"/>
        </pc:sldMkLst>
        <pc:spChg chg="del mod">
          <ac:chgData name="Ambily Treesa Varghese" userId="d8e3554c-2f05-4950-b78f-4d8d71aca1b6" providerId="ADAL" clId="{2B1F9169-A3E9-4FD3-8FEC-E84847B803CB}" dt="2023-03-24T01:06:51.446" v="107" actId="478"/>
          <ac:spMkLst>
            <pc:docMk/>
            <pc:sldMk cId="1547792856" sldId="260"/>
            <ac:spMk id="5" creationId="{A844909D-9A6A-31E0-3260-1DF6D7C01FD7}"/>
          </ac:spMkLst>
        </pc:spChg>
        <pc:spChg chg="add del">
          <ac:chgData name="Ambily Treesa Varghese" userId="d8e3554c-2f05-4950-b78f-4d8d71aca1b6" providerId="ADAL" clId="{2B1F9169-A3E9-4FD3-8FEC-E84847B803CB}" dt="2023-03-24T01:06:44.679" v="106" actId="26606"/>
          <ac:spMkLst>
            <pc:docMk/>
            <pc:sldMk cId="1547792856" sldId="260"/>
            <ac:spMk id="29" creationId="{22F15A2D-2324-487D-A02A-BF46C5C580EB}"/>
          </ac:spMkLst>
        </pc:spChg>
        <pc:spChg chg="add del">
          <ac:chgData name="Ambily Treesa Varghese" userId="d8e3554c-2f05-4950-b78f-4d8d71aca1b6" providerId="ADAL" clId="{2B1F9169-A3E9-4FD3-8FEC-E84847B803CB}" dt="2023-03-24T01:06:44.679" v="106" actId="26606"/>
          <ac:spMkLst>
            <pc:docMk/>
            <pc:sldMk cId="1547792856" sldId="260"/>
            <ac:spMk id="31" creationId="{2AEAFA59-923A-4F54-8B49-44C970BCC323}"/>
          </ac:spMkLst>
        </pc:spChg>
        <pc:spChg chg="add del">
          <ac:chgData name="Ambily Treesa Varghese" userId="d8e3554c-2f05-4950-b78f-4d8d71aca1b6" providerId="ADAL" clId="{2B1F9169-A3E9-4FD3-8FEC-E84847B803CB}" dt="2023-03-24T01:06:44.679" v="106" actId="26606"/>
          <ac:spMkLst>
            <pc:docMk/>
            <pc:sldMk cId="1547792856" sldId="260"/>
            <ac:spMk id="33" creationId="{C37E9D4B-7BFA-4D10-B666-547BAC499469}"/>
          </ac:spMkLst>
        </pc:spChg>
        <pc:spChg chg="add del">
          <ac:chgData name="Ambily Treesa Varghese" userId="d8e3554c-2f05-4950-b78f-4d8d71aca1b6" providerId="ADAL" clId="{2B1F9169-A3E9-4FD3-8FEC-E84847B803CB}" dt="2023-03-24T01:06:43.293" v="101" actId="26606"/>
          <ac:spMkLst>
            <pc:docMk/>
            <pc:sldMk cId="1547792856" sldId="260"/>
            <ac:spMk id="38" creationId="{0C0CCF94-9536-4A63-8FF2-E37827C92756}"/>
          </ac:spMkLst>
        </pc:spChg>
        <pc:spChg chg="add del">
          <ac:chgData name="Ambily Treesa Varghese" userId="d8e3554c-2f05-4950-b78f-4d8d71aca1b6" providerId="ADAL" clId="{2B1F9169-A3E9-4FD3-8FEC-E84847B803CB}" dt="2023-03-24T01:06:43.293" v="101" actId="26606"/>
          <ac:spMkLst>
            <pc:docMk/>
            <pc:sldMk cId="1547792856" sldId="260"/>
            <ac:spMk id="40" creationId="{C970655A-F4C2-4D7E-BAB6-D3BFC5CAE148}"/>
          </ac:spMkLst>
        </pc:spChg>
        <pc:spChg chg="add del">
          <ac:chgData name="Ambily Treesa Varghese" userId="d8e3554c-2f05-4950-b78f-4d8d71aca1b6" providerId="ADAL" clId="{2B1F9169-A3E9-4FD3-8FEC-E84847B803CB}" dt="2023-03-24T01:06:43.293" v="101" actId="26606"/>
          <ac:spMkLst>
            <pc:docMk/>
            <pc:sldMk cId="1547792856" sldId="260"/>
            <ac:spMk id="42" creationId="{3389D0BC-BA1D-4360-88F9-D9ECCBDAB50E}"/>
          </ac:spMkLst>
        </pc:spChg>
        <pc:spChg chg="add del">
          <ac:chgData name="Ambily Treesa Varghese" userId="d8e3554c-2f05-4950-b78f-4d8d71aca1b6" providerId="ADAL" clId="{2B1F9169-A3E9-4FD3-8FEC-E84847B803CB}" dt="2023-03-24T01:06:44.348" v="103" actId="26606"/>
          <ac:spMkLst>
            <pc:docMk/>
            <pc:sldMk cId="1547792856" sldId="260"/>
            <ac:spMk id="44" creationId="{19D32F93-50AC-4C46-A5DB-291C60DDB7BD}"/>
          </ac:spMkLst>
        </pc:spChg>
        <pc:spChg chg="add del">
          <ac:chgData name="Ambily Treesa Varghese" userId="d8e3554c-2f05-4950-b78f-4d8d71aca1b6" providerId="ADAL" clId="{2B1F9169-A3E9-4FD3-8FEC-E84847B803CB}" dt="2023-03-24T01:06:44.348" v="103" actId="26606"/>
          <ac:spMkLst>
            <pc:docMk/>
            <pc:sldMk cId="1547792856" sldId="260"/>
            <ac:spMk id="45" creationId="{827DC2C4-B485-428A-BF4A-472D2967F47F}"/>
          </ac:spMkLst>
        </pc:spChg>
        <pc:spChg chg="add del">
          <ac:chgData name="Ambily Treesa Varghese" userId="d8e3554c-2f05-4950-b78f-4d8d71aca1b6" providerId="ADAL" clId="{2B1F9169-A3E9-4FD3-8FEC-E84847B803CB}" dt="2023-03-24T01:06:44.348" v="103" actId="26606"/>
          <ac:spMkLst>
            <pc:docMk/>
            <pc:sldMk cId="1547792856" sldId="260"/>
            <ac:spMk id="46" creationId="{EE04B5EB-F158-4507-90DD-BD23620C7CC9}"/>
          </ac:spMkLst>
        </pc:spChg>
        <pc:spChg chg="add del">
          <ac:chgData name="Ambily Treesa Varghese" userId="d8e3554c-2f05-4950-b78f-4d8d71aca1b6" providerId="ADAL" clId="{2B1F9169-A3E9-4FD3-8FEC-E84847B803CB}" dt="2023-03-24T01:06:44.664" v="105" actId="26606"/>
          <ac:spMkLst>
            <pc:docMk/>
            <pc:sldMk cId="1547792856" sldId="260"/>
            <ac:spMk id="48" creationId="{16C5FA50-8D52-4617-AF91-5C7B1C8352F1}"/>
          </ac:spMkLst>
        </pc:spChg>
        <pc:spChg chg="add del">
          <ac:chgData name="Ambily Treesa Varghese" userId="d8e3554c-2f05-4950-b78f-4d8d71aca1b6" providerId="ADAL" clId="{2B1F9169-A3E9-4FD3-8FEC-E84847B803CB}" dt="2023-03-24T01:06:44.664" v="105" actId="26606"/>
          <ac:spMkLst>
            <pc:docMk/>
            <pc:sldMk cId="1547792856" sldId="260"/>
            <ac:spMk id="49" creationId="{E223798C-12AD-4B0C-A50C-D676347D67CF}"/>
          </ac:spMkLst>
        </pc:spChg>
        <pc:spChg chg="add del mod">
          <ac:chgData name="Ambily Treesa Varghese" userId="d8e3554c-2f05-4950-b78f-4d8d71aca1b6" providerId="ADAL" clId="{2B1F9169-A3E9-4FD3-8FEC-E84847B803CB}" dt="2023-03-24T01:08:54.918" v="150" actId="26606"/>
          <ac:spMkLst>
            <pc:docMk/>
            <pc:sldMk cId="1547792856" sldId="260"/>
            <ac:spMk id="51" creationId="{854DEE1C-7FD6-4FA0-A96A-BDF952F199AB}"/>
          </ac:spMkLst>
        </pc:spChg>
        <pc:spChg chg="add del">
          <ac:chgData name="Ambily Treesa Varghese" userId="d8e3554c-2f05-4950-b78f-4d8d71aca1b6" providerId="ADAL" clId="{2B1F9169-A3E9-4FD3-8FEC-E84847B803CB}" dt="2023-03-24T01:08:54.918" v="150" actId="26606"/>
          <ac:spMkLst>
            <pc:docMk/>
            <pc:sldMk cId="1547792856" sldId="260"/>
            <ac:spMk id="53" creationId="{B9FF99BD-075F-4761-A995-6FC574BD25EA}"/>
          </ac:spMkLst>
        </pc:spChg>
        <pc:spChg chg="add del">
          <ac:chgData name="Ambily Treesa Varghese" userId="d8e3554c-2f05-4950-b78f-4d8d71aca1b6" providerId="ADAL" clId="{2B1F9169-A3E9-4FD3-8FEC-E84847B803CB}" dt="2023-03-24T01:08:54.918" v="150" actId="26606"/>
          <ac:spMkLst>
            <pc:docMk/>
            <pc:sldMk cId="1547792856" sldId="260"/>
            <ac:spMk id="54" creationId="{A7B21A54-9BA3-4EA9-B460-5A829ADD9051}"/>
          </ac:spMkLst>
        </pc:spChg>
        <pc:spChg chg="add del">
          <ac:chgData name="Ambily Treesa Varghese" userId="d8e3554c-2f05-4950-b78f-4d8d71aca1b6" providerId="ADAL" clId="{2B1F9169-A3E9-4FD3-8FEC-E84847B803CB}" dt="2023-03-24T01:08:54.918" v="150" actId="26606"/>
          <ac:spMkLst>
            <pc:docMk/>
            <pc:sldMk cId="1547792856" sldId="260"/>
            <ac:spMk id="55" creationId="{6FA8F714-B9D8-488A-8CCA-E9948FF913A9}"/>
          </ac:spMkLst>
        </pc:spChg>
        <pc:spChg chg="add del">
          <ac:chgData name="Ambily Treesa Varghese" userId="d8e3554c-2f05-4950-b78f-4d8d71aca1b6" providerId="ADAL" clId="{2B1F9169-A3E9-4FD3-8FEC-E84847B803CB}" dt="2023-03-24T01:06:53.090" v="109" actId="26606"/>
          <ac:spMkLst>
            <pc:docMk/>
            <pc:sldMk cId="1547792856" sldId="260"/>
            <ac:spMk id="56" creationId="{C7F55EAC-550A-4BDD-9099-3F20B8FA0EBC}"/>
          </ac:spMkLst>
        </pc:spChg>
        <pc:spChg chg="add del">
          <ac:chgData name="Ambily Treesa Varghese" userId="d8e3554c-2f05-4950-b78f-4d8d71aca1b6" providerId="ADAL" clId="{2B1F9169-A3E9-4FD3-8FEC-E84847B803CB}" dt="2023-03-24T01:08:26.954" v="127" actId="26606"/>
          <ac:spMkLst>
            <pc:docMk/>
            <pc:sldMk cId="1547792856" sldId="260"/>
            <ac:spMk id="57" creationId="{73EDB3DA-AEF0-428A-A317-C42827E6C836}"/>
          </ac:spMkLst>
        </pc:spChg>
        <pc:spChg chg="add del">
          <ac:chgData name="Ambily Treesa Varghese" userId="d8e3554c-2f05-4950-b78f-4d8d71aca1b6" providerId="ADAL" clId="{2B1F9169-A3E9-4FD3-8FEC-E84847B803CB}" dt="2023-03-24T01:06:53.090" v="109" actId="26606"/>
          <ac:spMkLst>
            <pc:docMk/>
            <pc:sldMk cId="1547792856" sldId="260"/>
            <ac:spMk id="58" creationId="{DC4F5A5F-493F-49AE-89B6-D5AF5EBC8B0E}"/>
          </ac:spMkLst>
        </pc:spChg>
        <pc:spChg chg="add del">
          <ac:chgData name="Ambily Treesa Varghese" userId="d8e3554c-2f05-4950-b78f-4d8d71aca1b6" providerId="ADAL" clId="{2B1F9169-A3E9-4FD3-8FEC-E84847B803CB}" dt="2023-03-24T01:08:26.954" v="127" actId="26606"/>
          <ac:spMkLst>
            <pc:docMk/>
            <pc:sldMk cId="1547792856" sldId="260"/>
            <ac:spMk id="59" creationId="{4A06AD8B-0227-4FF6-AEB4-C66C5A5398C1}"/>
          </ac:spMkLst>
        </pc:spChg>
        <pc:spChg chg="add del">
          <ac:chgData name="Ambily Treesa Varghese" userId="d8e3554c-2f05-4950-b78f-4d8d71aca1b6" providerId="ADAL" clId="{2B1F9169-A3E9-4FD3-8FEC-E84847B803CB}" dt="2023-03-24T01:07:05.642" v="111" actId="26606"/>
          <ac:spMkLst>
            <pc:docMk/>
            <pc:sldMk cId="1547792856" sldId="260"/>
            <ac:spMk id="60" creationId="{8DBEAE55-3EA1-41D7-A212-5F7D8986C1F2}"/>
          </ac:spMkLst>
        </pc:spChg>
        <pc:spChg chg="add del">
          <ac:chgData name="Ambily Treesa Varghese" userId="d8e3554c-2f05-4950-b78f-4d8d71aca1b6" providerId="ADAL" clId="{2B1F9169-A3E9-4FD3-8FEC-E84847B803CB}" dt="2023-03-24T01:07:05.642" v="111" actId="26606"/>
          <ac:spMkLst>
            <pc:docMk/>
            <pc:sldMk cId="1547792856" sldId="260"/>
            <ac:spMk id="61" creationId="{8950AD4C-6AF3-49F8-94E1-DBCAFB39478B}"/>
          </ac:spMkLst>
        </pc:spChg>
        <pc:spChg chg="add del">
          <ac:chgData name="Ambily Treesa Varghese" userId="d8e3554c-2f05-4950-b78f-4d8d71aca1b6" providerId="ADAL" clId="{2B1F9169-A3E9-4FD3-8FEC-E84847B803CB}" dt="2023-03-24T01:07:05.642" v="111" actId="26606"/>
          <ac:spMkLst>
            <pc:docMk/>
            <pc:sldMk cId="1547792856" sldId="260"/>
            <ac:spMk id="62" creationId="{CFC5F0E7-644F-4101-BE72-12825CF537E7}"/>
          </ac:spMkLst>
        </pc:spChg>
        <pc:spChg chg="add del">
          <ac:chgData name="Ambily Treesa Varghese" userId="d8e3554c-2f05-4950-b78f-4d8d71aca1b6" providerId="ADAL" clId="{2B1F9169-A3E9-4FD3-8FEC-E84847B803CB}" dt="2023-03-24T01:07:05.642" v="111" actId="26606"/>
          <ac:spMkLst>
            <pc:docMk/>
            <pc:sldMk cId="1547792856" sldId="260"/>
            <ac:spMk id="63" creationId="{2F0E00C3-4613-415F-BE3A-78FBAD9061C0}"/>
          </ac:spMkLst>
        </pc:spChg>
        <pc:spChg chg="add del">
          <ac:chgData name="Ambily Treesa Varghese" userId="d8e3554c-2f05-4950-b78f-4d8d71aca1b6" providerId="ADAL" clId="{2B1F9169-A3E9-4FD3-8FEC-E84847B803CB}" dt="2023-03-24T01:07:32.827" v="121" actId="26606"/>
          <ac:spMkLst>
            <pc:docMk/>
            <pc:sldMk cId="1547792856" sldId="260"/>
            <ac:spMk id="64" creationId="{9A97C86A-04D6-40F7-AE84-31AB43E6A846}"/>
          </ac:spMkLst>
        </pc:spChg>
        <pc:spChg chg="add del">
          <ac:chgData name="Ambily Treesa Varghese" userId="d8e3554c-2f05-4950-b78f-4d8d71aca1b6" providerId="ADAL" clId="{2B1F9169-A3E9-4FD3-8FEC-E84847B803CB}" dt="2023-03-24T01:07:32.827" v="121" actId="26606"/>
          <ac:spMkLst>
            <pc:docMk/>
            <pc:sldMk cId="1547792856" sldId="260"/>
            <ac:spMk id="65" creationId="{F3060C83-F051-4F0E-ABAD-AA0DFC48B218}"/>
          </ac:spMkLst>
        </pc:spChg>
        <pc:spChg chg="add del">
          <ac:chgData name="Ambily Treesa Varghese" userId="d8e3554c-2f05-4950-b78f-4d8d71aca1b6" providerId="ADAL" clId="{2B1F9169-A3E9-4FD3-8FEC-E84847B803CB}" dt="2023-03-24T01:07:32.827" v="121" actId="26606"/>
          <ac:spMkLst>
            <pc:docMk/>
            <pc:sldMk cId="1547792856" sldId="260"/>
            <ac:spMk id="66" creationId="{FF9F2414-84E8-453E-B1F3-389FDE8192D9}"/>
          </ac:spMkLst>
        </pc:spChg>
        <pc:spChg chg="add del">
          <ac:chgData name="Ambily Treesa Varghese" userId="d8e3554c-2f05-4950-b78f-4d8d71aca1b6" providerId="ADAL" clId="{2B1F9169-A3E9-4FD3-8FEC-E84847B803CB}" dt="2023-03-24T01:07:32.827" v="121" actId="26606"/>
          <ac:spMkLst>
            <pc:docMk/>
            <pc:sldMk cId="1547792856" sldId="260"/>
            <ac:spMk id="67" creationId="{83C98ABE-055B-441F-B07E-44F97F083C39}"/>
          </ac:spMkLst>
        </pc:spChg>
        <pc:spChg chg="add del">
          <ac:chgData name="Ambily Treesa Varghese" userId="d8e3554c-2f05-4950-b78f-4d8d71aca1b6" providerId="ADAL" clId="{2B1F9169-A3E9-4FD3-8FEC-E84847B803CB}" dt="2023-03-24T01:07:32.827" v="121" actId="26606"/>
          <ac:spMkLst>
            <pc:docMk/>
            <pc:sldMk cId="1547792856" sldId="260"/>
            <ac:spMk id="68" creationId="{3ECA69A1-7536-43AC-85EF-C7106179F5ED}"/>
          </ac:spMkLst>
        </pc:spChg>
        <pc:spChg chg="add del">
          <ac:chgData name="Ambily Treesa Varghese" userId="d8e3554c-2f05-4950-b78f-4d8d71aca1b6" providerId="ADAL" clId="{2B1F9169-A3E9-4FD3-8FEC-E84847B803CB}" dt="2023-03-24T01:07:32.827" v="121" actId="26606"/>
          <ac:spMkLst>
            <pc:docMk/>
            <pc:sldMk cId="1547792856" sldId="260"/>
            <ac:spMk id="69" creationId="{29FDB030-9B49-4CED-8CCD-4D99382388AC}"/>
          </ac:spMkLst>
        </pc:spChg>
        <pc:spChg chg="add del">
          <ac:chgData name="Ambily Treesa Varghese" userId="d8e3554c-2f05-4950-b78f-4d8d71aca1b6" providerId="ADAL" clId="{2B1F9169-A3E9-4FD3-8FEC-E84847B803CB}" dt="2023-03-24T01:07:32.827" v="121" actId="26606"/>
          <ac:spMkLst>
            <pc:docMk/>
            <pc:sldMk cId="1547792856" sldId="260"/>
            <ac:spMk id="70" creationId="{3783CA14-24A1-485C-8B30-D6A5D87987AD}"/>
          </ac:spMkLst>
        </pc:spChg>
        <pc:spChg chg="add del">
          <ac:chgData name="Ambily Treesa Varghese" userId="d8e3554c-2f05-4950-b78f-4d8d71aca1b6" providerId="ADAL" clId="{2B1F9169-A3E9-4FD3-8FEC-E84847B803CB}" dt="2023-03-24T01:07:32.827" v="121" actId="26606"/>
          <ac:spMkLst>
            <pc:docMk/>
            <pc:sldMk cId="1547792856" sldId="260"/>
            <ac:spMk id="71" creationId="{854DEE1C-7FD6-4FA0-A96A-BDF952F199AB}"/>
          </ac:spMkLst>
        </pc:spChg>
        <pc:spChg chg="add del">
          <ac:chgData name="Ambily Treesa Varghese" userId="d8e3554c-2f05-4950-b78f-4d8d71aca1b6" providerId="ADAL" clId="{2B1F9169-A3E9-4FD3-8FEC-E84847B803CB}" dt="2023-03-24T01:08:26.954" v="127" actId="26606"/>
          <ac:spMkLst>
            <pc:docMk/>
            <pc:sldMk cId="1547792856" sldId="260"/>
            <ac:spMk id="72" creationId="{5DFACEB2-7564-4FB9-B739-C2CE339BA3D2}"/>
          </ac:spMkLst>
        </pc:spChg>
        <pc:spChg chg="add del">
          <ac:chgData name="Ambily Treesa Varghese" userId="d8e3554c-2f05-4950-b78f-4d8d71aca1b6" providerId="ADAL" clId="{2B1F9169-A3E9-4FD3-8FEC-E84847B803CB}" dt="2023-03-24T01:08:29.557" v="129" actId="26606"/>
          <ac:spMkLst>
            <pc:docMk/>
            <pc:sldMk cId="1547792856" sldId="260"/>
            <ac:spMk id="74" creationId="{22F15A2D-2324-487D-A02A-BF46C5C580EB}"/>
          </ac:spMkLst>
        </pc:spChg>
        <pc:spChg chg="add del">
          <ac:chgData name="Ambily Treesa Varghese" userId="d8e3554c-2f05-4950-b78f-4d8d71aca1b6" providerId="ADAL" clId="{2B1F9169-A3E9-4FD3-8FEC-E84847B803CB}" dt="2023-03-24T01:08:29.557" v="129" actId="26606"/>
          <ac:spMkLst>
            <pc:docMk/>
            <pc:sldMk cId="1547792856" sldId="260"/>
            <ac:spMk id="75" creationId="{2AEAFA59-923A-4F54-8B49-44C970BCC323}"/>
          </ac:spMkLst>
        </pc:spChg>
        <pc:spChg chg="add del">
          <ac:chgData name="Ambily Treesa Varghese" userId="d8e3554c-2f05-4950-b78f-4d8d71aca1b6" providerId="ADAL" clId="{2B1F9169-A3E9-4FD3-8FEC-E84847B803CB}" dt="2023-03-24T01:08:29.557" v="129" actId="26606"/>
          <ac:spMkLst>
            <pc:docMk/>
            <pc:sldMk cId="1547792856" sldId="260"/>
            <ac:spMk id="76" creationId="{C37E9D4B-7BFA-4D10-B666-547BAC499469}"/>
          </ac:spMkLst>
        </pc:spChg>
        <pc:spChg chg="add del">
          <ac:chgData name="Ambily Treesa Varghese" userId="d8e3554c-2f05-4950-b78f-4d8d71aca1b6" providerId="ADAL" clId="{2B1F9169-A3E9-4FD3-8FEC-E84847B803CB}" dt="2023-03-24T01:08:31.361" v="131" actId="26606"/>
          <ac:spMkLst>
            <pc:docMk/>
            <pc:sldMk cId="1547792856" sldId="260"/>
            <ac:spMk id="78" creationId="{2F19B711-C590-44D1-9AA8-9F143B0ED58A}"/>
          </ac:spMkLst>
        </pc:spChg>
        <pc:spChg chg="add del">
          <ac:chgData name="Ambily Treesa Varghese" userId="d8e3554c-2f05-4950-b78f-4d8d71aca1b6" providerId="ADAL" clId="{2B1F9169-A3E9-4FD3-8FEC-E84847B803CB}" dt="2023-03-24T01:08:31.361" v="131" actId="26606"/>
          <ac:spMkLst>
            <pc:docMk/>
            <pc:sldMk cId="1547792856" sldId="260"/>
            <ac:spMk id="79" creationId="{C0C79CF2-6A1C-4636-84CE-ABB2BE191D23}"/>
          </ac:spMkLst>
        </pc:spChg>
        <pc:spChg chg="add del">
          <ac:chgData name="Ambily Treesa Varghese" userId="d8e3554c-2f05-4950-b78f-4d8d71aca1b6" providerId="ADAL" clId="{2B1F9169-A3E9-4FD3-8FEC-E84847B803CB}" dt="2023-03-24T01:08:31.361" v="131" actId="26606"/>
          <ac:spMkLst>
            <pc:docMk/>
            <pc:sldMk cId="1547792856" sldId="260"/>
            <ac:spMk id="80" creationId="{7A5D17DF-AD65-402C-A95C-F13C770C9FCD}"/>
          </ac:spMkLst>
        </pc:spChg>
        <pc:spChg chg="add del">
          <ac:chgData name="Ambily Treesa Varghese" userId="d8e3554c-2f05-4950-b78f-4d8d71aca1b6" providerId="ADAL" clId="{2B1F9169-A3E9-4FD3-8FEC-E84847B803CB}" dt="2023-03-24T01:08:34.062" v="133" actId="26606"/>
          <ac:spMkLst>
            <pc:docMk/>
            <pc:sldMk cId="1547792856" sldId="260"/>
            <ac:spMk id="82" creationId="{22F15A2D-2324-487D-A02A-BF46C5C580EB}"/>
          </ac:spMkLst>
        </pc:spChg>
        <pc:spChg chg="add del">
          <ac:chgData name="Ambily Treesa Varghese" userId="d8e3554c-2f05-4950-b78f-4d8d71aca1b6" providerId="ADAL" clId="{2B1F9169-A3E9-4FD3-8FEC-E84847B803CB}" dt="2023-03-24T01:08:34.062" v="133" actId="26606"/>
          <ac:spMkLst>
            <pc:docMk/>
            <pc:sldMk cId="1547792856" sldId="260"/>
            <ac:spMk id="83" creationId="{17A7F34E-D418-47E2-9F86-2C45BBC31210}"/>
          </ac:spMkLst>
        </pc:spChg>
        <pc:spChg chg="add del">
          <ac:chgData name="Ambily Treesa Varghese" userId="d8e3554c-2f05-4950-b78f-4d8d71aca1b6" providerId="ADAL" clId="{2B1F9169-A3E9-4FD3-8FEC-E84847B803CB}" dt="2023-03-24T01:08:34.062" v="133" actId="26606"/>
          <ac:spMkLst>
            <pc:docMk/>
            <pc:sldMk cId="1547792856" sldId="260"/>
            <ac:spMk id="84" creationId="{2AEAFA59-923A-4F54-8B49-44C970BCC323}"/>
          </ac:spMkLst>
        </pc:spChg>
        <pc:spChg chg="add del">
          <ac:chgData name="Ambily Treesa Varghese" userId="d8e3554c-2f05-4950-b78f-4d8d71aca1b6" providerId="ADAL" clId="{2B1F9169-A3E9-4FD3-8FEC-E84847B803CB}" dt="2023-03-24T01:08:34.911" v="135" actId="26606"/>
          <ac:spMkLst>
            <pc:docMk/>
            <pc:sldMk cId="1547792856" sldId="260"/>
            <ac:spMk id="86" creationId="{73EDB3DA-AEF0-428A-A317-C42827E6C836}"/>
          </ac:spMkLst>
        </pc:spChg>
        <pc:spChg chg="add del">
          <ac:chgData name="Ambily Treesa Varghese" userId="d8e3554c-2f05-4950-b78f-4d8d71aca1b6" providerId="ADAL" clId="{2B1F9169-A3E9-4FD3-8FEC-E84847B803CB}" dt="2023-03-24T01:08:34.911" v="135" actId="26606"/>
          <ac:spMkLst>
            <pc:docMk/>
            <pc:sldMk cId="1547792856" sldId="260"/>
            <ac:spMk id="87" creationId="{4A06AD8B-0227-4FF6-AEB4-C66C5A5398C1}"/>
          </ac:spMkLst>
        </pc:spChg>
        <pc:spChg chg="add del">
          <ac:chgData name="Ambily Treesa Varghese" userId="d8e3554c-2f05-4950-b78f-4d8d71aca1b6" providerId="ADAL" clId="{2B1F9169-A3E9-4FD3-8FEC-E84847B803CB}" dt="2023-03-24T01:08:34.911" v="135" actId="26606"/>
          <ac:spMkLst>
            <pc:docMk/>
            <pc:sldMk cId="1547792856" sldId="260"/>
            <ac:spMk id="88" creationId="{5DFACEB2-7564-4FB9-B739-C2CE339BA3D2}"/>
          </ac:spMkLst>
        </pc:spChg>
        <pc:spChg chg="add del">
          <ac:chgData name="Ambily Treesa Varghese" userId="d8e3554c-2f05-4950-b78f-4d8d71aca1b6" providerId="ADAL" clId="{2B1F9169-A3E9-4FD3-8FEC-E84847B803CB}" dt="2023-03-24T01:08:35.603" v="137" actId="26606"/>
          <ac:spMkLst>
            <pc:docMk/>
            <pc:sldMk cId="1547792856" sldId="260"/>
            <ac:spMk id="90" creationId="{22F15A2D-2324-487D-A02A-BF46C5C580EB}"/>
          </ac:spMkLst>
        </pc:spChg>
        <pc:spChg chg="add del">
          <ac:chgData name="Ambily Treesa Varghese" userId="d8e3554c-2f05-4950-b78f-4d8d71aca1b6" providerId="ADAL" clId="{2B1F9169-A3E9-4FD3-8FEC-E84847B803CB}" dt="2023-03-24T01:08:35.603" v="137" actId="26606"/>
          <ac:spMkLst>
            <pc:docMk/>
            <pc:sldMk cId="1547792856" sldId="260"/>
            <ac:spMk id="91" creationId="{17A7F34E-D418-47E2-9F86-2C45BBC31210}"/>
          </ac:spMkLst>
        </pc:spChg>
        <pc:spChg chg="add del">
          <ac:chgData name="Ambily Treesa Varghese" userId="d8e3554c-2f05-4950-b78f-4d8d71aca1b6" providerId="ADAL" clId="{2B1F9169-A3E9-4FD3-8FEC-E84847B803CB}" dt="2023-03-24T01:08:35.603" v="137" actId="26606"/>
          <ac:spMkLst>
            <pc:docMk/>
            <pc:sldMk cId="1547792856" sldId="260"/>
            <ac:spMk id="92" creationId="{2AEAFA59-923A-4F54-8B49-44C970BCC323}"/>
          </ac:spMkLst>
        </pc:spChg>
        <pc:spChg chg="add del">
          <ac:chgData name="Ambily Treesa Varghese" userId="d8e3554c-2f05-4950-b78f-4d8d71aca1b6" providerId="ADAL" clId="{2B1F9169-A3E9-4FD3-8FEC-E84847B803CB}" dt="2023-03-24T01:08:36.309" v="139" actId="26606"/>
          <ac:spMkLst>
            <pc:docMk/>
            <pc:sldMk cId="1547792856" sldId="260"/>
            <ac:spMk id="94" creationId="{73EDB3DA-AEF0-428A-A317-C42827E6C836}"/>
          </ac:spMkLst>
        </pc:spChg>
        <pc:spChg chg="add del">
          <ac:chgData name="Ambily Treesa Varghese" userId="d8e3554c-2f05-4950-b78f-4d8d71aca1b6" providerId="ADAL" clId="{2B1F9169-A3E9-4FD3-8FEC-E84847B803CB}" dt="2023-03-24T01:08:36.309" v="139" actId="26606"/>
          <ac:spMkLst>
            <pc:docMk/>
            <pc:sldMk cId="1547792856" sldId="260"/>
            <ac:spMk id="95" creationId="{4A06AD8B-0227-4FF6-AEB4-C66C5A5398C1}"/>
          </ac:spMkLst>
        </pc:spChg>
        <pc:spChg chg="add del">
          <ac:chgData name="Ambily Treesa Varghese" userId="d8e3554c-2f05-4950-b78f-4d8d71aca1b6" providerId="ADAL" clId="{2B1F9169-A3E9-4FD3-8FEC-E84847B803CB}" dt="2023-03-24T01:08:36.309" v="139" actId="26606"/>
          <ac:spMkLst>
            <pc:docMk/>
            <pc:sldMk cId="1547792856" sldId="260"/>
            <ac:spMk id="96" creationId="{5DFACEB2-7564-4FB9-B739-C2CE339BA3D2}"/>
          </ac:spMkLst>
        </pc:spChg>
        <pc:spChg chg="add del">
          <ac:chgData name="Ambily Treesa Varghese" userId="d8e3554c-2f05-4950-b78f-4d8d71aca1b6" providerId="ADAL" clId="{2B1F9169-A3E9-4FD3-8FEC-E84847B803CB}" dt="2023-03-24T01:08:37.879" v="141" actId="26606"/>
          <ac:spMkLst>
            <pc:docMk/>
            <pc:sldMk cId="1547792856" sldId="260"/>
            <ac:spMk id="98" creationId="{B527B32F-07F3-4C94-B09B-8C8F310F0D56}"/>
          </ac:spMkLst>
        </pc:spChg>
        <pc:spChg chg="add del">
          <ac:chgData name="Ambily Treesa Varghese" userId="d8e3554c-2f05-4950-b78f-4d8d71aca1b6" providerId="ADAL" clId="{2B1F9169-A3E9-4FD3-8FEC-E84847B803CB}" dt="2023-03-24T01:08:37.879" v="141" actId="26606"/>
          <ac:spMkLst>
            <pc:docMk/>
            <pc:sldMk cId="1547792856" sldId="260"/>
            <ac:spMk id="99" creationId="{7F41D4CC-403D-465E-9223-3277868A5D9E}"/>
          </ac:spMkLst>
        </pc:spChg>
        <pc:spChg chg="add del">
          <ac:chgData name="Ambily Treesa Varghese" userId="d8e3554c-2f05-4950-b78f-4d8d71aca1b6" providerId="ADAL" clId="{2B1F9169-A3E9-4FD3-8FEC-E84847B803CB}" dt="2023-03-24T01:08:37.879" v="141" actId="26606"/>
          <ac:spMkLst>
            <pc:docMk/>
            <pc:sldMk cId="1547792856" sldId="260"/>
            <ac:spMk id="100" creationId="{3DC4C688-715E-4A31-AB90-6A5752887D8A}"/>
          </ac:spMkLst>
        </pc:spChg>
        <pc:spChg chg="add del">
          <ac:chgData name="Ambily Treesa Varghese" userId="d8e3554c-2f05-4950-b78f-4d8d71aca1b6" providerId="ADAL" clId="{2B1F9169-A3E9-4FD3-8FEC-E84847B803CB}" dt="2023-03-24T01:08:43.333" v="143" actId="26606"/>
          <ac:spMkLst>
            <pc:docMk/>
            <pc:sldMk cId="1547792856" sldId="260"/>
            <ac:spMk id="102" creationId="{73EDB3DA-AEF0-428A-A317-C42827E6C836}"/>
          </ac:spMkLst>
        </pc:spChg>
        <pc:spChg chg="add del">
          <ac:chgData name="Ambily Treesa Varghese" userId="d8e3554c-2f05-4950-b78f-4d8d71aca1b6" providerId="ADAL" clId="{2B1F9169-A3E9-4FD3-8FEC-E84847B803CB}" dt="2023-03-24T01:08:43.333" v="143" actId="26606"/>
          <ac:spMkLst>
            <pc:docMk/>
            <pc:sldMk cId="1547792856" sldId="260"/>
            <ac:spMk id="103" creationId="{4A06AD8B-0227-4FF6-AEB4-C66C5A5398C1}"/>
          </ac:spMkLst>
        </pc:spChg>
        <pc:spChg chg="add del">
          <ac:chgData name="Ambily Treesa Varghese" userId="d8e3554c-2f05-4950-b78f-4d8d71aca1b6" providerId="ADAL" clId="{2B1F9169-A3E9-4FD3-8FEC-E84847B803CB}" dt="2023-03-24T01:08:43.333" v="143" actId="26606"/>
          <ac:spMkLst>
            <pc:docMk/>
            <pc:sldMk cId="1547792856" sldId="260"/>
            <ac:spMk id="104" creationId="{5DFACEB2-7564-4FB9-B739-C2CE339BA3D2}"/>
          </ac:spMkLst>
        </pc:spChg>
        <pc:spChg chg="add del">
          <ac:chgData name="Ambily Treesa Varghese" userId="d8e3554c-2f05-4950-b78f-4d8d71aca1b6" providerId="ADAL" clId="{2B1F9169-A3E9-4FD3-8FEC-E84847B803CB}" dt="2023-03-24T01:08:45.419" v="145" actId="26606"/>
          <ac:spMkLst>
            <pc:docMk/>
            <pc:sldMk cId="1547792856" sldId="260"/>
            <ac:spMk id="106" creationId="{2FAA70C3-2AD5-42D6-AC00-5977FEA4DA14}"/>
          </ac:spMkLst>
        </pc:spChg>
        <pc:spChg chg="add del">
          <ac:chgData name="Ambily Treesa Varghese" userId="d8e3554c-2f05-4950-b78f-4d8d71aca1b6" providerId="ADAL" clId="{2B1F9169-A3E9-4FD3-8FEC-E84847B803CB}" dt="2023-03-24T01:08:45.419" v="145" actId="26606"/>
          <ac:spMkLst>
            <pc:docMk/>
            <pc:sldMk cId="1547792856" sldId="260"/>
            <ac:spMk id="107" creationId="{5D1D4658-32CD-4903-BDA6-7B54EEA4ED6F}"/>
          </ac:spMkLst>
        </pc:spChg>
        <pc:spChg chg="add del">
          <ac:chgData name="Ambily Treesa Varghese" userId="d8e3554c-2f05-4950-b78f-4d8d71aca1b6" providerId="ADAL" clId="{2B1F9169-A3E9-4FD3-8FEC-E84847B803CB}" dt="2023-03-24T01:08:54.902" v="149" actId="26606"/>
          <ac:spMkLst>
            <pc:docMk/>
            <pc:sldMk cId="1547792856" sldId="260"/>
            <ac:spMk id="111" creationId="{A169D286-F4D7-4C8B-A6BD-D05384C7F1D8}"/>
          </ac:spMkLst>
        </pc:spChg>
        <pc:spChg chg="add del">
          <ac:chgData name="Ambily Treesa Varghese" userId="d8e3554c-2f05-4950-b78f-4d8d71aca1b6" providerId="ADAL" clId="{2B1F9169-A3E9-4FD3-8FEC-E84847B803CB}" dt="2023-03-24T01:08:54.902" v="149" actId="26606"/>
          <ac:spMkLst>
            <pc:docMk/>
            <pc:sldMk cId="1547792856" sldId="260"/>
            <ac:spMk id="112" creationId="{39E8235E-135E-4261-8F54-2B316E493C42}"/>
          </ac:spMkLst>
        </pc:spChg>
        <pc:spChg chg="add del">
          <ac:chgData name="Ambily Treesa Varghese" userId="d8e3554c-2f05-4950-b78f-4d8d71aca1b6" providerId="ADAL" clId="{2B1F9169-A3E9-4FD3-8FEC-E84847B803CB}" dt="2023-03-24T01:08:54.902" v="149" actId="26606"/>
          <ac:spMkLst>
            <pc:docMk/>
            <pc:sldMk cId="1547792856" sldId="260"/>
            <ac:spMk id="113" creationId="{D4ED8EC3-4D57-4620-93CE-4E6661F09A3E}"/>
          </ac:spMkLst>
        </pc:spChg>
        <pc:spChg chg="add del">
          <ac:chgData name="Ambily Treesa Varghese" userId="d8e3554c-2f05-4950-b78f-4d8d71aca1b6" providerId="ADAL" clId="{2B1F9169-A3E9-4FD3-8FEC-E84847B803CB}" dt="2023-03-24T01:08:54.902" v="149" actId="26606"/>
          <ac:spMkLst>
            <pc:docMk/>
            <pc:sldMk cId="1547792856" sldId="260"/>
            <ac:spMk id="114" creationId="{83BCB34A-2F40-4F41-8488-A134C1C155B7}"/>
          </ac:spMkLst>
        </pc:spChg>
        <pc:spChg chg="add del">
          <ac:chgData name="Ambily Treesa Varghese" userId="d8e3554c-2f05-4950-b78f-4d8d71aca1b6" providerId="ADAL" clId="{2B1F9169-A3E9-4FD3-8FEC-E84847B803CB}" dt="2023-03-24T01:08:54.902" v="149" actId="26606"/>
          <ac:spMkLst>
            <pc:docMk/>
            <pc:sldMk cId="1547792856" sldId="260"/>
            <ac:spMk id="115" creationId="{F78382DC-4207-465E-B379-1E16448AA222}"/>
          </ac:spMkLst>
        </pc:spChg>
        <pc:spChg chg="add del">
          <ac:chgData name="Ambily Treesa Varghese" userId="d8e3554c-2f05-4950-b78f-4d8d71aca1b6" providerId="ADAL" clId="{2B1F9169-A3E9-4FD3-8FEC-E84847B803CB}" dt="2023-03-24T01:09:42.770" v="166" actId="26606"/>
          <ac:spMkLst>
            <pc:docMk/>
            <pc:sldMk cId="1547792856" sldId="260"/>
            <ac:spMk id="117" creationId="{854ECEBE-9353-406C-9313-02A517A310EF}"/>
          </ac:spMkLst>
        </pc:spChg>
        <pc:spChg chg="add del">
          <ac:chgData name="Ambily Treesa Varghese" userId="d8e3554c-2f05-4950-b78f-4d8d71aca1b6" providerId="ADAL" clId="{2B1F9169-A3E9-4FD3-8FEC-E84847B803CB}" dt="2023-03-24T01:09:42.770" v="166" actId="26606"/>
          <ac:spMkLst>
            <pc:docMk/>
            <pc:sldMk cId="1547792856" sldId="260"/>
            <ac:spMk id="118" creationId="{71A74C97-ECC4-4C3A-988A-A72C1F8BBAC8}"/>
          </ac:spMkLst>
        </pc:spChg>
        <pc:spChg chg="add del">
          <ac:chgData name="Ambily Treesa Varghese" userId="d8e3554c-2f05-4950-b78f-4d8d71aca1b6" providerId="ADAL" clId="{2B1F9169-A3E9-4FD3-8FEC-E84847B803CB}" dt="2023-03-24T01:09:42.770" v="166" actId="26606"/>
          <ac:spMkLst>
            <pc:docMk/>
            <pc:sldMk cId="1547792856" sldId="260"/>
            <ac:spMk id="119" creationId="{5FB5F3BA-58DF-40DA-AE44-974A00E0619C}"/>
          </ac:spMkLst>
        </pc:spChg>
        <pc:spChg chg="add del">
          <ac:chgData name="Ambily Treesa Varghese" userId="d8e3554c-2f05-4950-b78f-4d8d71aca1b6" providerId="ADAL" clId="{2B1F9169-A3E9-4FD3-8FEC-E84847B803CB}" dt="2023-03-24T01:09:42.770" v="166" actId="26606"/>
          <ac:spMkLst>
            <pc:docMk/>
            <pc:sldMk cId="1547792856" sldId="260"/>
            <ac:spMk id="120" creationId="{DE1994AC-22D1-4B48-9EDA-BE373E704567}"/>
          </ac:spMkLst>
        </pc:spChg>
        <pc:spChg chg="add del">
          <ac:chgData name="Ambily Treesa Varghese" userId="d8e3554c-2f05-4950-b78f-4d8d71aca1b6" providerId="ADAL" clId="{2B1F9169-A3E9-4FD3-8FEC-E84847B803CB}" dt="2023-03-24T01:09:42.770" v="166" actId="26606"/>
          <ac:spMkLst>
            <pc:docMk/>
            <pc:sldMk cId="1547792856" sldId="260"/>
            <ac:spMk id="121" creationId="{86806086-A782-4311-A63B-1A68574D8067}"/>
          </ac:spMkLst>
        </pc:spChg>
        <pc:spChg chg="add del">
          <ac:chgData name="Ambily Treesa Varghese" userId="d8e3554c-2f05-4950-b78f-4d8d71aca1b6" providerId="ADAL" clId="{2B1F9169-A3E9-4FD3-8FEC-E84847B803CB}" dt="2023-03-24T01:09:10.955" v="155" actId="26606"/>
          <ac:spMkLst>
            <pc:docMk/>
            <pc:sldMk cId="1547792856" sldId="260"/>
            <ac:spMk id="126" creationId="{22F15A2D-2324-487D-A02A-BF46C5C580EB}"/>
          </ac:spMkLst>
        </pc:spChg>
        <pc:spChg chg="add del">
          <ac:chgData name="Ambily Treesa Varghese" userId="d8e3554c-2f05-4950-b78f-4d8d71aca1b6" providerId="ADAL" clId="{2B1F9169-A3E9-4FD3-8FEC-E84847B803CB}" dt="2023-03-24T01:09:10.955" v="155" actId="26606"/>
          <ac:spMkLst>
            <pc:docMk/>
            <pc:sldMk cId="1547792856" sldId="260"/>
            <ac:spMk id="128" creationId="{17A7F34E-D418-47E2-9F86-2C45BBC31210}"/>
          </ac:spMkLst>
        </pc:spChg>
        <pc:spChg chg="add del">
          <ac:chgData name="Ambily Treesa Varghese" userId="d8e3554c-2f05-4950-b78f-4d8d71aca1b6" providerId="ADAL" clId="{2B1F9169-A3E9-4FD3-8FEC-E84847B803CB}" dt="2023-03-24T01:09:10.955" v="155" actId="26606"/>
          <ac:spMkLst>
            <pc:docMk/>
            <pc:sldMk cId="1547792856" sldId="260"/>
            <ac:spMk id="130" creationId="{2AEAFA59-923A-4F54-8B49-44C970BCC323}"/>
          </ac:spMkLst>
        </pc:spChg>
        <pc:spChg chg="add del">
          <ac:chgData name="Ambily Treesa Varghese" userId="d8e3554c-2f05-4950-b78f-4d8d71aca1b6" providerId="ADAL" clId="{2B1F9169-A3E9-4FD3-8FEC-E84847B803CB}" dt="2023-03-24T01:09:33.834" v="157" actId="26606"/>
          <ac:spMkLst>
            <pc:docMk/>
            <pc:sldMk cId="1547792856" sldId="260"/>
            <ac:spMk id="132" creationId="{B527B32F-07F3-4C94-B09B-8C8F310F0D56}"/>
          </ac:spMkLst>
        </pc:spChg>
        <pc:spChg chg="add del">
          <ac:chgData name="Ambily Treesa Varghese" userId="d8e3554c-2f05-4950-b78f-4d8d71aca1b6" providerId="ADAL" clId="{2B1F9169-A3E9-4FD3-8FEC-E84847B803CB}" dt="2023-03-24T01:09:33.834" v="157" actId="26606"/>
          <ac:spMkLst>
            <pc:docMk/>
            <pc:sldMk cId="1547792856" sldId="260"/>
            <ac:spMk id="133" creationId="{7F41D4CC-403D-465E-9223-3277868A5D9E}"/>
          </ac:spMkLst>
        </pc:spChg>
        <pc:spChg chg="add del">
          <ac:chgData name="Ambily Treesa Varghese" userId="d8e3554c-2f05-4950-b78f-4d8d71aca1b6" providerId="ADAL" clId="{2B1F9169-A3E9-4FD3-8FEC-E84847B803CB}" dt="2023-03-24T01:09:33.834" v="157" actId="26606"/>
          <ac:spMkLst>
            <pc:docMk/>
            <pc:sldMk cId="1547792856" sldId="260"/>
            <ac:spMk id="134" creationId="{3DC4C688-715E-4A31-AB90-6A5752887D8A}"/>
          </ac:spMkLst>
        </pc:spChg>
        <pc:spChg chg="add del">
          <ac:chgData name="Ambily Treesa Varghese" userId="d8e3554c-2f05-4950-b78f-4d8d71aca1b6" providerId="ADAL" clId="{2B1F9169-A3E9-4FD3-8FEC-E84847B803CB}" dt="2023-03-24T01:09:37.483" v="159" actId="26606"/>
          <ac:spMkLst>
            <pc:docMk/>
            <pc:sldMk cId="1547792856" sldId="260"/>
            <ac:spMk id="136" creationId="{EE5F705A-5E81-4B3A-8EF4-911982DB313C}"/>
          </ac:spMkLst>
        </pc:spChg>
        <pc:spChg chg="add del">
          <ac:chgData name="Ambily Treesa Varghese" userId="d8e3554c-2f05-4950-b78f-4d8d71aca1b6" providerId="ADAL" clId="{2B1F9169-A3E9-4FD3-8FEC-E84847B803CB}" dt="2023-03-24T01:09:37.483" v="159" actId="26606"/>
          <ac:spMkLst>
            <pc:docMk/>
            <pc:sldMk cId="1547792856" sldId="260"/>
            <ac:spMk id="137" creationId="{E9C2289B-5F5E-43E9-9416-51AC3AF54640}"/>
          </ac:spMkLst>
        </pc:spChg>
        <pc:spChg chg="add del">
          <ac:chgData name="Ambily Treesa Varghese" userId="d8e3554c-2f05-4950-b78f-4d8d71aca1b6" providerId="ADAL" clId="{2B1F9169-A3E9-4FD3-8FEC-E84847B803CB}" dt="2023-03-24T01:09:40.510" v="161" actId="26606"/>
          <ac:spMkLst>
            <pc:docMk/>
            <pc:sldMk cId="1547792856" sldId="260"/>
            <ac:spMk id="139" creationId="{69D184B2-2226-4E31-BCCB-444330767440}"/>
          </ac:spMkLst>
        </pc:spChg>
        <pc:spChg chg="add del">
          <ac:chgData name="Ambily Treesa Varghese" userId="d8e3554c-2f05-4950-b78f-4d8d71aca1b6" providerId="ADAL" clId="{2B1F9169-A3E9-4FD3-8FEC-E84847B803CB}" dt="2023-03-24T01:09:40.510" v="161" actId="26606"/>
          <ac:spMkLst>
            <pc:docMk/>
            <pc:sldMk cId="1547792856" sldId="260"/>
            <ac:spMk id="140" creationId="{1AC4D4E3-486A-464A-8EC8-D44881097267}"/>
          </ac:spMkLst>
        </pc:spChg>
        <pc:spChg chg="add del">
          <ac:chgData name="Ambily Treesa Varghese" userId="d8e3554c-2f05-4950-b78f-4d8d71aca1b6" providerId="ADAL" clId="{2B1F9169-A3E9-4FD3-8FEC-E84847B803CB}" dt="2023-03-24T01:09:40.510" v="161" actId="26606"/>
          <ac:spMkLst>
            <pc:docMk/>
            <pc:sldMk cId="1547792856" sldId="260"/>
            <ac:spMk id="141" creationId="{864DE13E-58EB-4475-B79C-0D4FC651239B}"/>
          </ac:spMkLst>
        </pc:spChg>
        <pc:spChg chg="add del">
          <ac:chgData name="Ambily Treesa Varghese" userId="d8e3554c-2f05-4950-b78f-4d8d71aca1b6" providerId="ADAL" clId="{2B1F9169-A3E9-4FD3-8FEC-E84847B803CB}" dt="2023-03-24T01:09:41.488" v="163" actId="26606"/>
          <ac:spMkLst>
            <pc:docMk/>
            <pc:sldMk cId="1547792856" sldId="260"/>
            <ac:spMk id="144" creationId="{EF840297-5531-43A4-8AD0-0D6B3A5BDE55}"/>
          </ac:spMkLst>
        </pc:spChg>
        <pc:spChg chg="add del">
          <ac:chgData name="Ambily Treesa Varghese" userId="d8e3554c-2f05-4950-b78f-4d8d71aca1b6" providerId="ADAL" clId="{2B1F9169-A3E9-4FD3-8FEC-E84847B803CB}" dt="2023-03-24T01:09:42.770" v="165" actId="26606"/>
          <ac:spMkLst>
            <pc:docMk/>
            <pc:sldMk cId="1547792856" sldId="260"/>
            <ac:spMk id="146" creationId="{EE5F705A-5E81-4B3A-8EF4-911982DB313C}"/>
          </ac:spMkLst>
        </pc:spChg>
        <pc:spChg chg="add del">
          <ac:chgData name="Ambily Treesa Varghese" userId="d8e3554c-2f05-4950-b78f-4d8d71aca1b6" providerId="ADAL" clId="{2B1F9169-A3E9-4FD3-8FEC-E84847B803CB}" dt="2023-03-24T01:09:42.770" v="165" actId="26606"/>
          <ac:spMkLst>
            <pc:docMk/>
            <pc:sldMk cId="1547792856" sldId="260"/>
            <ac:spMk id="147" creationId="{AD8F92D9-1751-4ABF-9CB7-D198C9A05A46}"/>
          </ac:spMkLst>
        </pc:spChg>
        <pc:spChg chg="add del">
          <ac:chgData name="Ambily Treesa Varghese" userId="d8e3554c-2f05-4950-b78f-4d8d71aca1b6" providerId="ADAL" clId="{2B1F9169-A3E9-4FD3-8FEC-E84847B803CB}" dt="2023-03-24T01:09:42.770" v="165" actId="26606"/>
          <ac:spMkLst>
            <pc:docMk/>
            <pc:sldMk cId="1547792856" sldId="260"/>
            <ac:spMk id="148" creationId="{6D6B998F-CA62-4EE6-B7E7-046377D4F7EF}"/>
          </ac:spMkLst>
        </pc:spChg>
        <pc:spChg chg="add del">
          <ac:chgData name="Ambily Treesa Varghese" userId="d8e3554c-2f05-4950-b78f-4d8d71aca1b6" providerId="ADAL" clId="{2B1F9169-A3E9-4FD3-8FEC-E84847B803CB}" dt="2023-03-24T01:09:50.247" v="168" actId="26606"/>
          <ac:spMkLst>
            <pc:docMk/>
            <pc:sldMk cId="1547792856" sldId="260"/>
            <ac:spMk id="150" creationId="{873D1266-90B6-4C24-80C2-29868E71405C}"/>
          </ac:spMkLst>
        </pc:spChg>
        <pc:spChg chg="add del">
          <ac:chgData name="Ambily Treesa Varghese" userId="d8e3554c-2f05-4950-b78f-4d8d71aca1b6" providerId="ADAL" clId="{2B1F9169-A3E9-4FD3-8FEC-E84847B803CB}" dt="2023-03-24T01:09:50.247" v="168" actId="26606"/>
          <ac:spMkLst>
            <pc:docMk/>
            <pc:sldMk cId="1547792856" sldId="260"/>
            <ac:spMk id="151" creationId="{D2CBF7C7-CEB6-4485-BB17-6931944B905E}"/>
          </ac:spMkLst>
        </pc:spChg>
        <pc:spChg chg="add">
          <ac:chgData name="Ambily Treesa Varghese" userId="d8e3554c-2f05-4950-b78f-4d8d71aca1b6" providerId="ADAL" clId="{2B1F9169-A3E9-4FD3-8FEC-E84847B803CB}" dt="2023-03-24T01:10:01.986" v="172" actId="26606"/>
          <ac:spMkLst>
            <pc:docMk/>
            <pc:sldMk cId="1547792856" sldId="260"/>
            <ac:spMk id="161" creationId="{2F19B711-C590-44D1-9AA8-9F143B0ED58A}"/>
          </ac:spMkLst>
        </pc:spChg>
        <pc:spChg chg="add">
          <ac:chgData name="Ambily Treesa Varghese" userId="d8e3554c-2f05-4950-b78f-4d8d71aca1b6" providerId="ADAL" clId="{2B1F9169-A3E9-4FD3-8FEC-E84847B803CB}" dt="2023-03-24T01:10:01.986" v="172" actId="26606"/>
          <ac:spMkLst>
            <pc:docMk/>
            <pc:sldMk cId="1547792856" sldId="260"/>
            <ac:spMk id="163" creationId="{C0C79CF2-6A1C-4636-84CE-ABB2BE191D23}"/>
          </ac:spMkLst>
        </pc:spChg>
        <pc:spChg chg="add">
          <ac:chgData name="Ambily Treesa Varghese" userId="d8e3554c-2f05-4950-b78f-4d8d71aca1b6" providerId="ADAL" clId="{2B1F9169-A3E9-4FD3-8FEC-E84847B803CB}" dt="2023-03-24T01:10:01.986" v="172" actId="26606"/>
          <ac:spMkLst>
            <pc:docMk/>
            <pc:sldMk cId="1547792856" sldId="260"/>
            <ac:spMk id="165" creationId="{7A5D17DF-AD65-402C-A95C-F13C770C9FCD}"/>
          </ac:spMkLst>
        </pc:spChg>
        <pc:picChg chg="add del mod ord">
          <ac:chgData name="Ambily Treesa Varghese" userId="d8e3554c-2f05-4950-b78f-4d8d71aca1b6" providerId="ADAL" clId="{2B1F9169-A3E9-4FD3-8FEC-E84847B803CB}" dt="2023-03-24T01:10:10.799" v="173" actId="1076"/>
          <ac:picMkLst>
            <pc:docMk/>
            <pc:sldMk cId="1547792856" sldId="260"/>
            <ac:picMk id="3" creationId="{C3518051-F1BF-2855-AF38-2AE79968B7A8}"/>
          </ac:picMkLst>
        </pc:picChg>
        <pc:picChg chg="add del mod">
          <ac:chgData name="Ambily Treesa Varghese" userId="d8e3554c-2f05-4950-b78f-4d8d71aca1b6" providerId="ADAL" clId="{2B1F9169-A3E9-4FD3-8FEC-E84847B803CB}" dt="2023-03-24T01:07:31.182" v="119"/>
          <ac:picMkLst>
            <pc:docMk/>
            <pc:sldMk cId="1547792856" sldId="260"/>
            <ac:picMk id="6" creationId="{11EC6363-CD51-36B3-332F-AA5BC4EBE7FE}"/>
          </ac:picMkLst>
        </pc:picChg>
        <pc:picChg chg="add mod ord">
          <ac:chgData name="Ambily Treesa Varghese" userId="d8e3554c-2f05-4950-b78f-4d8d71aca1b6" providerId="ADAL" clId="{2B1F9169-A3E9-4FD3-8FEC-E84847B803CB}" dt="2023-03-24T01:10:21.630" v="175" actId="1076"/>
          <ac:picMkLst>
            <pc:docMk/>
            <pc:sldMk cId="1547792856" sldId="260"/>
            <ac:picMk id="7" creationId="{2EF800CE-94C5-22B0-955E-66EB322574D4}"/>
          </ac:picMkLst>
        </pc:picChg>
        <pc:cxnChg chg="add del">
          <ac:chgData name="Ambily Treesa Varghese" userId="d8e3554c-2f05-4950-b78f-4d8d71aca1b6" providerId="ADAL" clId="{2B1F9169-A3E9-4FD3-8FEC-E84847B803CB}" dt="2023-03-24T01:08:52.140" v="147" actId="26606"/>
          <ac:cxnSpMkLst>
            <pc:docMk/>
            <pc:sldMk cId="1547792856" sldId="260"/>
            <ac:cxnSpMk id="109" creationId="{4D56677B-C0B7-4DAC-ACAD-8054FF1B599A}"/>
          </ac:cxnSpMkLst>
        </pc:cxnChg>
        <pc:cxnChg chg="add del">
          <ac:chgData name="Ambily Treesa Varghese" userId="d8e3554c-2f05-4950-b78f-4d8d71aca1b6" providerId="ADAL" clId="{2B1F9169-A3E9-4FD3-8FEC-E84847B803CB}" dt="2023-03-24T01:09:40.510" v="161" actId="26606"/>
          <ac:cxnSpMkLst>
            <pc:docMk/>
            <pc:sldMk cId="1547792856" sldId="260"/>
            <ac:cxnSpMk id="142" creationId="{02E9B2EE-76CA-47F3-9977-3F2FCB7FD252}"/>
          </ac:cxnSpMkLst>
        </pc:cxnChg>
        <pc:cxnChg chg="add del">
          <ac:chgData name="Ambily Treesa Varghese" userId="d8e3554c-2f05-4950-b78f-4d8d71aca1b6" providerId="ADAL" clId="{2B1F9169-A3E9-4FD3-8FEC-E84847B803CB}" dt="2023-03-24T01:10:01.986" v="172" actId="26606"/>
          <ac:cxnSpMkLst>
            <pc:docMk/>
            <pc:sldMk cId="1547792856" sldId="260"/>
            <ac:cxnSpMk id="156" creationId="{4D56677B-C0B7-4DAC-ACAD-8054FF1B599A}"/>
          </ac:cxnSpMkLst>
        </pc:cxnChg>
      </pc:sldChg>
      <pc:sldChg chg="del">
        <pc:chgData name="Ambily Treesa Varghese" userId="d8e3554c-2f05-4950-b78f-4d8d71aca1b6" providerId="ADAL" clId="{2B1F9169-A3E9-4FD3-8FEC-E84847B803CB}" dt="2023-03-24T01:20:00.058" v="270" actId="47"/>
        <pc:sldMkLst>
          <pc:docMk/>
          <pc:sldMk cId="1796058394" sldId="261"/>
        </pc:sldMkLst>
      </pc:sldChg>
      <pc:sldChg chg="addSp delSp modSp mod">
        <pc:chgData name="Ambily Treesa Varghese" userId="d8e3554c-2f05-4950-b78f-4d8d71aca1b6" providerId="ADAL" clId="{2B1F9169-A3E9-4FD3-8FEC-E84847B803CB}" dt="2023-03-25T00:11:28.908" v="3787" actId="255"/>
        <pc:sldMkLst>
          <pc:docMk/>
          <pc:sldMk cId="158044410" sldId="264"/>
        </pc:sldMkLst>
        <pc:spChg chg="del">
          <ac:chgData name="Ambily Treesa Varghese" userId="d8e3554c-2f05-4950-b78f-4d8d71aca1b6" providerId="ADAL" clId="{2B1F9169-A3E9-4FD3-8FEC-E84847B803CB}" dt="2023-03-24T20:31:42.906" v="2231" actId="478"/>
          <ac:spMkLst>
            <pc:docMk/>
            <pc:sldMk cId="158044410" sldId="264"/>
            <ac:spMk id="4" creationId="{16329DDA-E0C1-5EF0-979C-67B6E1356212}"/>
          </ac:spMkLst>
        </pc:spChg>
        <pc:spChg chg="mod ord">
          <ac:chgData name="Ambily Treesa Varghese" userId="d8e3554c-2f05-4950-b78f-4d8d71aca1b6" providerId="ADAL" clId="{2B1F9169-A3E9-4FD3-8FEC-E84847B803CB}" dt="2023-03-25T00:11:28.908" v="3787" actId="255"/>
          <ac:spMkLst>
            <pc:docMk/>
            <pc:sldMk cId="158044410" sldId="264"/>
            <ac:spMk id="5" creationId="{8DD97F8C-12CB-11BB-1EC5-EA1B5C93A923}"/>
          </ac:spMkLst>
        </pc:spChg>
        <pc:spChg chg="mod">
          <ac:chgData name="Ambily Treesa Varghese" userId="d8e3554c-2f05-4950-b78f-4d8d71aca1b6" providerId="ADAL" clId="{2B1F9169-A3E9-4FD3-8FEC-E84847B803CB}" dt="2023-03-25T00:10:26.001" v="3775" actId="1076"/>
          <ac:spMkLst>
            <pc:docMk/>
            <pc:sldMk cId="158044410" sldId="264"/>
            <ac:spMk id="7" creationId="{05C2459D-EC78-53DF-4392-1C43FE393DC3}"/>
          </ac:spMkLst>
        </pc:spChg>
        <pc:spChg chg="add del">
          <ac:chgData name="Ambily Treesa Varghese" userId="d8e3554c-2f05-4950-b78f-4d8d71aca1b6" providerId="ADAL" clId="{2B1F9169-A3E9-4FD3-8FEC-E84847B803CB}" dt="2023-03-24T20:36:07.823" v="2258" actId="26606"/>
          <ac:spMkLst>
            <pc:docMk/>
            <pc:sldMk cId="158044410" sldId="264"/>
            <ac:spMk id="55" creationId="{325166D1-1B21-4128-AC42-61745528E4D6}"/>
          </ac:spMkLst>
        </pc:spChg>
        <pc:spChg chg="add del">
          <ac:chgData name="Ambily Treesa Varghese" userId="d8e3554c-2f05-4950-b78f-4d8d71aca1b6" providerId="ADAL" clId="{2B1F9169-A3E9-4FD3-8FEC-E84847B803CB}" dt="2023-03-24T20:35:36.116" v="2246" actId="26606"/>
          <ac:spMkLst>
            <pc:docMk/>
            <pc:sldMk cId="158044410" sldId="264"/>
            <ac:spMk id="58" creationId="{325166D1-1B21-4128-AC42-61745528E4D6}"/>
          </ac:spMkLst>
        </pc:spChg>
        <pc:spChg chg="add del">
          <ac:chgData name="Ambily Treesa Varghese" userId="d8e3554c-2f05-4950-b78f-4d8d71aca1b6" providerId="ADAL" clId="{2B1F9169-A3E9-4FD3-8FEC-E84847B803CB}" dt="2023-03-24T20:36:10.137" v="2260" actId="26606"/>
          <ac:spMkLst>
            <pc:docMk/>
            <pc:sldMk cId="158044410" sldId="264"/>
            <ac:spMk id="64" creationId="{F13C74B1-5B17-4795-BED0-7140497B445A}"/>
          </ac:spMkLst>
        </pc:spChg>
        <pc:spChg chg="add del">
          <ac:chgData name="Ambily Treesa Varghese" userId="d8e3554c-2f05-4950-b78f-4d8d71aca1b6" providerId="ADAL" clId="{2B1F9169-A3E9-4FD3-8FEC-E84847B803CB}" dt="2023-03-24T20:36:10.137" v="2260" actId="26606"/>
          <ac:spMkLst>
            <pc:docMk/>
            <pc:sldMk cId="158044410" sldId="264"/>
            <ac:spMk id="65" creationId="{D4974D33-8DC5-464E-8C6D-BE58F0669C17}"/>
          </ac:spMkLst>
        </pc:spChg>
        <pc:spChg chg="add del">
          <ac:chgData name="Ambily Treesa Varghese" userId="d8e3554c-2f05-4950-b78f-4d8d71aca1b6" providerId="ADAL" clId="{2B1F9169-A3E9-4FD3-8FEC-E84847B803CB}" dt="2023-03-24T20:36:34.356" v="2262" actId="26606"/>
          <ac:spMkLst>
            <pc:docMk/>
            <pc:sldMk cId="158044410" sldId="264"/>
            <ac:spMk id="70" creationId="{5A0118C5-4F8D-4CF4-BADD-53FEACC6C42A}"/>
          </ac:spMkLst>
        </pc:spChg>
        <pc:spChg chg="add">
          <ac:chgData name="Ambily Treesa Varghese" userId="d8e3554c-2f05-4950-b78f-4d8d71aca1b6" providerId="ADAL" clId="{2B1F9169-A3E9-4FD3-8FEC-E84847B803CB}" dt="2023-03-24T20:36:34.384" v="2263" actId="26606"/>
          <ac:spMkLst>
            <pc:docMk/>
            <pc:sldMk cId="158044410" sldId="264"/>
            <ac:spMk id="75" creationId="{325166D1-1B21-4128-AC42-61745528E4D6}"/>
          </ac:spMkLst>
        </pc:spChg>
        <pc:grpChg chg="add del">
          <ac:chgData name="Ambily Treesa Varghese" userId="d8e3554c-2f05-4950-b78f-4d8d71aca1b6" providerId="ADAL" clId="{2B1F9169-A3E9-4FD3-8FEC-E84847B803CB}" dt="2023-03-24T20:36:34.384" v="2263" actId="26606"/>
          <ac:grpSpMkLst>
            <pc:docMk/>
            <pc:sldMk cId="158044410" sldId="264"/>
            <ac:grpSpMk id="50" creationId="{63737881-458F-40AD-B72B-B57D267DC423}"/>
          </ac:grpSpMkLst>
        </pc:grpChg>
        <pc:grpChg chg="add del">
          <ac:chgData name="Ambily Treesa Varghese" userId="d8e3554c-2f05-4950-b78f-4d8d71aca1b6" providerId="ADAL" clId="{2B1F9169-A3E9-4FD3-8FEC-E84847B803CB}" dt="2023-03-24T20:36:07.823" v="2258" actId="26606"/>
          <ac:grpSpMkLst>
            <pc:docMk/>
            <pc:sldMk cId="158044410" sldId="264"/>
            <ac:grpSpMk id="56" creationId="{E6517BAC-C80F-4065-90D8-703493E0B353}"/>
          </ac:grpSpMkLst>
        </pc:grpChg>
        <pc:grpChg chg="add del">
          <ac:chgData name="Ambily Treesa Varghese" userId="d8e3554c-2f05-4950-b78f-4d8d71aca1b6" providerId="ADAL" clId="{2B1F9169-A3E9-4FD3-8FEC-E84847B803CB}" dt="2023-03-24T20:35:36.116" v="2246" actId="26606"/>
          <ac:grpSpMkLst>
            <pc:docMk/>
            <pc:sldMk cId="158044410" sldId="264"/>
            <ac:grpSpMk id="60" creationId="{E6517BAC-C80F-4065-90D8-703493E0B353}"/>
          </ac:grpSpMkLst>
        </pc:grpChg>
        <pc:grpChg chg="add del">
          <ac:chgData name="Ambily Treesa Varghese" userId="d8e3554c-2f05-4950-b78f-4d8d71aca1b6" providerId="ADAL" clId="{2B1F9169-A3E9-4FD3-8FEC-E84847B803CB}" dt="2023-03-24T20:36:34.356" v="2262" actId="26606"/>
          <ac:grpSpMkLst>
            <pc:docMk/>
            <pc:sldMk cId="158044410" sldId="264"/>
            <ac:grpSpMk id="71" creationId="{B894EFA8-F425-4D19-A94B-445388B31E20}"/>
          </ac:grpSpMkLst>
        </pc:grpChg>
        <pc:grpChg chg="add del">
          <ac:chgData name="Ambily Treesa Varghese" userId="d8e3554c-2f05-4950-b78f-4d8d71aca1b6" providerId="ADAL" clId="{2B1F9169-A3E9-4FD3-8FEC-E84847B803CB}" dt="2023-03-24T20:36:34.356" v="2262" actId="26606"/>
          <ac:grpSpMkLst>
            <pc:docMk/>
            <pc:sldMk cId="158044410" sldId="264"/>
            <ac:grpSpMk id="72" creationId="{582A903B-6B78-4F0A-B7C9-3D80499020B8}"/>
          </ac:grpSpMkLst>
        </pc:grpChg>
        <pc:grpChg chg="add">
          <ac:chgData name="Ambily Treesa Varghese" userId="d8e3554c-2f05-4950-b78f-4d8d71aca1b6" providerId="ADAL" clId="{2B1F9169-A3E9-4FD3-8FEC-E84847B803CB}" dt="2023-03-24T20:36:34.384" v="2263" actId="26606"/>
          <ac:grpSpMkLst>
            <pc:docMk/>
            <pc:sldMk cId="158044410" sldId="264"/>
            <ac:grpSpMk id="76" creationId="{E6517BAC-C80F-4065-90D8-703493E0B353}"/>
          </ac:grpSpMkLst>
        </pc:grpChg>
        <pc:picChg chg="del">
          <ac:chgData name="Ambily Treesa Varghese" userId="d8e3554c-2f05-4950-b78f-4d8d71aca1b6" providerId="ADAL" clId="{2B1F9169-A3E9-4FD3-8FEC-E84847B803CB}" dt="2023-03-24T20:31:42.906" v="2231" actId="478"/>
          <ac:picMkLst>
            <pc:docMk/>
            <pc:sldMk cId="158044410" sldId="264"/>
            <ac:picMk id="3" creationId="{0C66DF5D-0147-D2D2-FDDE-1381785F7EAC}"/>
          </ac:picMkLst>
        </pc:picChg>
        <pc:picChg chg="add del mod">
          <ac:chgData name="Ambily Treesa Varghese" userId="d8e3554c-2f05-4950-b78f-4d8d71aca1b6" providerId="ADAL" clId="{2B1F9169-A3E9-4FD3-8FEC-E84847B803CB}" dt="2023-03-24T20:35:40.672" v="2248" actId="478"/>
          <ac:picMkLst>
            <pc:docMk/>
            <pc:sldMk cId="158044410" sldId="264"/>
            <ac:picMk id="6" creationId="{EE4935BA-36B7-AD73-5EB4-93F497987B76}"/>
          </ac:picMkLst>
        </pc:picChg>
        <pc:picChg chg="add del mod">
          <ac:chgData name="Ambily Treesa Varghese" userId="d8e3554c-2f05-4950-b78f-4d8d71aca1b6" providerId="ADAL" clId="{2B1F9169-A3E9-4FD3-8FEC-E84847B803CB}" dt="2023-03-24T20:35:35.456" v="2244" actId="931"/>
          <ac:picMkLst>
            <pc:docMk/>
            <pc:sldMk cId="158044410" sldId="264"/>
            <ac:picMk id="9" creationId="{C3E2C328-8F5D-CA12-4043-5561106DBE0B}"/>
          </ac:picMkLst>
        </pc:picChg>
        <pc:picChg chg="add del mod">
          <ac:chgData name="Ambily Treesa Varghese" userId="d8e3554c-2f05-4950-b78f-4d8d71aca1b6" providerId="ADAL" clId="{2B1F9169-A3E9-4FD3-8FEC-E84847B803CB}" dt="2023-03-24T20:35:45.278" v="2252" actId="478"/>
          <ac:picMkLst>
            <pc:docMk/>
            <pc:sldMk cId="158044410" sldId="264"/>
            <ac:picMk id="11" creationId="{188BC67C-D524-CB77-B195-8FFACC1145E6}"/>
          </ac:picMkLst>
        </pc:picChg>
        <pc:picChg chg="add mod">
          <ac:chgData name="Ambily Treesa Varghese" userId="d8e3554c-2f05-4950-b78f-4d8d71aca1b6" providerId="ADAL" clId="{2B1F9169-A3E9-4FD3-8FEC-E84847B803CB}" dt="2023-03-24T20:36:34.384" v="2263" actId="26606"/>
          <ac:picMkLst>
            <pc:docMk/>
            <pc:sldMk cId="158044410" sldId="264"/>
            <ac:picMk id="13" creationId="{79E6B0DD-B3D3-C28E-E233-C33B20021160}"/>
          </ac:picMkLst>
        </pc:picChg>
      </pc:sldChg>
      <pc:sldChg chg="addSp delSp modSp mod">
        <pc:chgData name="Ambily Treesa Varghese" userId="d8e3554c-2f05-4950-b78f-4d8d71aca1b6" providerId="ADAL" clId="{2B1F9169-A3E9-4FD3-8FEC-E84847B803CB}" dt="2023-03-25T03:34:04.503" v="4887" actId="14100"/>
        <pc:sldMkLst>
          <pc:docMk/>
          <pc:sldMk cId="663002574" sldId="265"/>
        </pc:sldMkLst>
        <pc:spChg chg="add del mod ord">
          <ac:chgData name="Ambily Treesa Varghese" userId="d8e3554c-2f05-4950-b78f-4d8d71aca1b6" providerId="ADAL" clId="{2B1F9169-A3E9-4FD3-8FEC-E84847B803CB}" dt="2023-03-25T03:31:19.194" v="4859" actId="478"/>
          <ac:spMkLst>
            <pc:docMk/>
            <pc:sldMk cId="663002574" sldId="265"/>
            <ac:spMk id="4" creationId="{16329DDA-E0C1-5EF0-979C-67B6E1356212}"/>
          </ac:spMkLst>
        </pc:spChg>
        <pc:spChg chg="mod">
          <ac:chgData name="Ambily Treesa Varghese" userId="d8e3554c-2f05-4950-b78f-4d8d71aca1b6" providerId="ADAL" clId="{2B1F9169-A3E9-4FD3-8FEC-E84847B803CB}" dt="2023-03-25T03:33:32.050" v="4877" actId="255"/>
          <ac:spMkLst>
            <pc:docMk/>
            <pc:sldMk cId="663002574" sldId="265"/>
            <ac:spMk id="6" creationId="{7CC6C05C-E79B-DE85-3B94-9A7C93AFA7E4}"/>
          </ac:spMkLst>
        </pc:spChg>
        <pc:spChg chg="add mod">
          <ac:chgData name="Ambily Treesa Varghese" userId="d8e3554c-2f05-4950-b78f-4d8d71aca1b6" providerId="ADAL" clId="{2B1F9169-A3E9-4FD3-8FEC-E84847B803CB}" dt="2023-03-25T03:31:54.357" v="4862" actId="26606"/>
          <ac:spMkLst>
            <pc:docMk/>
            <pc:sldMk cId="663002574" sldId="265"/>
            <ac:spMk id="7" creationId="{95F4C16F-AEAF-7C01-8CBD-62187F901206}"/>
          </ac:spMkLst>
        </pc:spChg>
        <pc:spChg chg="mod">
          <ac:chgData name="Ambily Treesa Varghese" userId="d8e3554c-2f05-4950-b78f-4d8d71aca1b6" providerId="ADAL" clId="{2B1F9169-A3E9-4FD3-8FEC-E84847B803CB}" dt="2023-03-25T03:34:04.503" v="4887" actId="14100"/>
          <ac:spMkLst>
            <pc:docMk/>
            <pc:sldMk cId="663002574" sldId="265"/>
            <ac:spMk id="8" creationId="{5A7C7473-C3EB-FDB6-93B7-C18B0850BE03}"/>
          </ac:spMkLst>
        </pc:spChg>
        <pc:spChg chg="add del">
          <ac:chgData name="Ambily Treesa Varghese" userId="d8e3554c-2f05-4950-b78f-4d8d71aca1b6" providerId="ADAL" clId="{2B1F9169-A3E9-4FD3-8FEC-E84847B803CB}" dt="2023-03-25T03:31:54.357" v="4862" actId="26606"/>
          <ac:spMkLst>
            <pc:docMk/>
            <pc:sldMk cId="663002574" sldId="265"/>
            <ac:spMk id="77" creationId="{06DA9DF9-31F7-4056-B42E-878CC92417B8}"/>
          </ac:spMkLst>
        </pc:spChg>
        <pc:spChg chg="add del">
          <ac:chgData name="Ambily Treesa Varghese" userId="d8e3554c-2f05-4950-b78f-4d8d71aca1b6" providerId="ADAL" clId="{2B1F9169-A3E9-4FD3-8FEC-E84847B803CB}" dt="2023-03-25T03:33:22.400" v="4875" actId="26606"/>
          <ac:spMkLst>
            <pc:docMk/>
            <pc:sldMk cId="663002574" sldId="265"/>
            <ac:spMk id="79" creationId="{F13C74B1-5B17-4795-BED0-7140497B445A}"/>
          </ac:spMkLst>
        </pc:spChg>
        <pc:spChg chg="add del">
          <ac:chgData name="Ambily Treesa Varghese" userId="d8e3554c-2f05-4950-b78f-4d8d71aca1b6" providerId="ADAL" clId="{2B1F9169-A3E9-4FD3-8FEC-E84847B803CB}" dt="2023-03-25T03:33:22.400" v="4875" actId="26606"/>
          <ac:spMkLst>
            <pc:docMk/>
            <pc:sldMk cId="663002574" sldId="265"/>
            <ac:spMk id="80" creationId="{D4974D33-8DC5-464E-8C6D-BE58F0669C17}"/>
          </ac:spMkLst>
        </pc:spChg>
        <pc:spChg chg="add del">
          <ac:chgData name="Ambily Treesa Varghese" userId="d8e3554c-2f05-4950-b78f-4d8d71aca1b6" providerId="ADAL" clId="{2B1F9169-A3E9-4FD3-8FEC-E84847B803CB}" dt="2023-03-25T03:15:47.564" v="4769" actId="26606"/>
          <ac:spMkLst>
            <pc:docMk/>
            <pc:sldMk cId="663002574" sldId="265"/>
            <ac:spMk id="82" creationId="{04812C46-200A-4DEB-A05E-3ED6C68C2387}"/>
          </ac:spMkLst>
        </pc:spChg>
        <pc:spChg chg="add del">
          <ac:chgData name="Ambily Treesa Varghese" userId="d8e3554c-2f05-4950-b78f-4d8d71aca1b6" providerId="ADAL" clId="{2B1F9169-A3E9-4FD3-8FEC-E84847B803CB}" dt="2023-03-25T03:15:47.564" v="4769" actId="26606"/>
          <ac:spMkLst>
            <pc:docMk/>
            <pc:sldMk cId="663002574" sldId="265"/>
            <ac:spMk id="84" creationId="{D1EA859B-E555-4109-94F3-6700E046E008}"/>
          </ac:spMkLst>
        </pc:spChg>
        <pc:spChg chg="add">
          <ac:chgData name="Ambily Treesa Varghese" userId="d8e3554c-2f05-4950-b78f-4d8d71aca1b6" providerId="ADAL" clId="{2B1F9169-A3E9-4FD3-8FEC-E84847B803CB}" dt="2023-03-25T03:33:22.400" v="4875" actId="26606"/>
          <ac:spMkLst>
            <pc:docMk/>
            <pc:sldMk cId="663002574" sldId="265"/>
            <ac:spMk id="85" creationId="{8FC9BE17-9A7B-462D-AE50-3D8777387304}"/>
          </ac:spMkLst>
        </pc:spChg>
        <pc:spChg chg="add">
          <ac:chgData name="Ambily Treesa Varghese" userId="d8e3554c-2f05-4950-b78f-4d8d71aca1b6" providerId="ADAL" clId="{2B1F9169-A3E9-4FD3-8FEC-E84847B803CB}" dt="2023-03-25T03:33:22.400" v="4875" actId="26606"/>
          <ac:spMkLst>
            <pc:docMk/>
            <pc:sldMk cId="663002574" sldId="265"/>
            <ac:spMk id="87" creationId="{3EBE8569-6AEC-4B8C-8D53-2DE337CDBA65}"/>
          </ac:spMkLst>
        </pc:spChg>
        <pc:spChg chg="add">
          <ac:chgData name="Ambily Treesa Varghese" userId="d8e3554c-2f05-4950-b78f-4d8d71aca1b6" providerId="ADAL" clId="{2B1F9169-A3E9-4FD3-8FEC-E84847B803CB}" dt="2023-03-25T03:33:22.400" v="4875" actId="26606"/>
          <ac:spMkLst>
            <pc:docMk/>
            <pc:sldMk cId="663002574" sldId="265"/>
            <ac:spMk id="89" creationId="{55D4142C-5077-457F-A6AD-3FECFDB39685}"/>
          </ac:spMkLst>
        </pc:spChg>
        <pc:spChg chg="add">
          <ac:chgData name="Ambily Treesa Varghese" userId="d8e3554c-2f05-4950-b78f-4d8d71aca1b6" providerId="ADAL" clId="{2B1F9169-A3E9-4FD3-8FEC-E84847B803CB}" dt="2023-03-25T03:33:22.400" v="4875" actId="26606"/>
          <ac:spMkLst>
            <pc:docMk/>
            <pc:sldMk cId="663002574" sldId="265"/>
            <ac:spMk id="91" creationId="{7A5F0580-5EE9-419F-96EE-B6529EF6E7D0}"/>
          </ac:spMkLst>
        </pc:spChg>
        <pc:picChg chg="add del mod">
          <ac:chgData name="Ambily Treesa Varghese" userId="d8e3554c-2f05-4950-b78f-4d8d71aca1b6" providerId="ADAL" clId="{2B1F9169-A3E9-4FD3-8FEC-E84847B803CB}" dt="2023-03-25T03:31:19.194" v="4859" actId="478"/>
          <ac:picMkLst>
            <pc:docMk/>
            <pc:sldMk cId="663002574" sldId="265"/>
            <ac:picMk id="3" creationId="{0C66DF5D-0147-D2D2-FDDE-1381785F7EAC}"/>
          </ac:picMkLst>
        </pc:picChg>
        <pc:picChg chg="add mod ord">
          <ac:chgData name="Ambily Treesa Varghese" userId="d8e3554c-2f05-4950-b78f-4d8d71aca1b6" providerId="ADAL" clId="{2B1F9169-A3E9-4FD3-8FEC-E84847B803CB}" dt="2023-03-25T03:33:22.400" v="4875" actId="26606"/>
          <ac:picMkLst>
            <pc:docMk/>
            <pc:sldMk cId="663002574" sldId="265"/>
            <ac:picMk id="5" creationId="{A3A937D6-8B5F-2AC5-4427-4D6AF7D40862}"/>
          </ac:picMkLst>
        </pc:picChg>
      </pc:sldChg>
      <pc:sldChg chg="addSp delSp modSp mod ord setClrOvrMap">
        <pc:chgData name="Ambily Treesa Varghese" userId="d8e3554c-2f05-4950-b78f-4d8d71aca1b6" providerId="ADAL" clId="{2B1F9169-A3E9-4FD3-8FEC-E84847B803CB}" dt="2023-03-25T03:20:46.876" v="4815" actId="120"/>
        <pc:sldMkLst>
          <pc:docMk/>
          <pc:sldMk cId="3385861457" sldId="266"/>
        </pc:sldMkLst>
        <pc:spChg chg="add del mod">
          <ac:chgData name="Ambily Treesa Varghese" userId="d8e3554c-2f05-4950-b78f-4d8d71aca1b6" providerId="ADAL" clId="{2B1F9169-A3E9-4FD3-8FEC-E84847B803CB}" dt="2023-03-24T14:44:33.056" v="1271"/>
          <ac:spMkLst>
            <pc:docMk/>
            <pc:sldMk cId="3385861457" sldId="266"/>
            <ac:spMk id="2" creationId="{7BEFF4C3-165E-938D-9B44-8F6CF4C218C3}"/>
          </ac:spMkLst>
        </pc:spChg>
        <pc:spChg chg="add del mod ord">
          <ac:chgData name="Ambily Treesa Varghese" userId="d8e3554c-2f05-4950-b78f-4d8d71aca1b6" providerId="ADAL" clId="{2B1F9169-A3E9-4FD3-8FEC-E84847B803CB}" dt="2023-03-24T21:35:52.305" v="3573" actId="478"/>
          <ac:spMkLst>
            <pc:docMk/>
            <pc:sldMk cId="3385861457" sldId="266"/>
            <ac:spMk id="2" creationId="{7D1AA715-84D2-B6E0-AFF9-C3E7988D6226}"/>
          </ac:spMkLst>
        </pc:spChg>
        <pc:spChg chg="add del mod">
          <ac:chgData name="Ambily Treesa Varghese" userId="d8e3554c-2f05-4950-b78f-4d8d71aca1b6" providerId="ADAL" clId="{2B1F9169-A3E9-4FD3-8FEC-E84847B803CB}" dt="2023-03-25T03:18:17.905" v="4787" actId="478"/>
          <ac:spMkLst>
            <pc:docMk/>
            <pc:sldMk cId="3385861457" sldId="266"/>
            <ac:spMk id="3" creationId="{46A68D90-208F-6092-1FE2-5D4DF64EC281}"/>
          </ac:spMkLst>
        </pc:spChg>
        <pc:spChg chg="add mod">
          <ac:chgData name="Ambily Treesa Varghese" userId="d8e3554c-2f05-4950-b78f-4d8d71aca1b6" providerId="ADAL" clId="{2B1F9169-A3E9-4FD3-8FEC-E84847B803CB}" dt="2023-03-25T03:20:46.876" v="4815" actId="120"/>
          <ac:spMkLst>
            <pc:docMk/>
            <pc:sldMk cId="3385861457" sldId="266"/>
            <ac:spMk id="4" creationId="{16A3AD7A-2DF7-9751-9F11-51B4A712C50A}"/>
          </ac:spMkLst>
        </pc:spChg>
        <pc:spChg chg="add del mod">
          <ac:chgData name="Ambily Treesa Varghese" userId="d8e3554c-2f05-4950-b78f-4d8d71aca1b6" providerId="ADAL" clId="{2B1F9169-A3E9-4FD3-8FEC-E84847B803CB}" dt="2023-03-25T03:17:35.280" v="4775" actId="478"/>
          <ac:spMkLst>
            <pc:docMk/>
            <pc:sldMk cId="3385861457" sldId="266"/>
            <ac:spMk id="5" creationId="{3285B288-E679-AF77-B2B6-517BE5B54EB2}"/>
          </ac:spMkLst>
        </pc:spChg>
        <pc:spChg chg="add mod">
          <ac:chgData name="Ambily Treesa Varghese" userId="d8e3554c-2f05-4950-b78f-4d8d71aca1b6" providerId="ADAL" clId="{2B1F9169-A3E9-4FD3-8FEC-E84847B803CB}" dt="2023-03-25T03:18:27.754" v="4803" actId="20577"/>
          <ac:spMkLst>
            <pc:docMk/>
            <pc:sldMk cId="3385861457" sldId="266"/>
            <ac:spMk id="6" creationId="{1A670CE4-0764-92EC-8E01-2F60EC46341E}"/>
          </ac:spMkLst>
        </pc:spChg>
        <pc:spChg chg="add del">
          <ac:chgData name="Ambily Treesa Varghese" userId="d8e3554c-2f05-4950-b78f-4d8d71aca1b6" providerId="ADAL" clId="{2B1F9169-A3E9-4FD3-8FEC-E84847B803CB}" dt="2023-03-24T14:52:38.063" v="1281" actId="26606"/>
          <ac:spMkLst>
            <pc:docMk/>
            <pc:sldMk cId="3385861457" sldId="266"/>
            <ac:spMk id="82" creationId="{0B761509-3B9A-49A6-A84B-C3D86811697D}"/>
          </ac:spMkLst>
        </pc:spChg>
        <pc:spChg chg="add del">
          <ac:chgData name="Ambily Treesa Varghese" userId="d8e3554c-2f05-4950-b78f-4d8d71aca1b6" providerId="ADAL" clId="{2B1F9169-A3E9-4FD3-8FEC-E84847B803CB}" dt="2023-03-24T14:52:38.063" v="1281" actId="26606"/>
          <ac:spMkLst>
            <pc:docMk/>
            <pc:sldMk cId="3385861457" sldId="266"/>
            <ac:spMk id="90" creationId="{91DE43FD-EB47-414A-B0AB-169B0FFFA527}"/>
          </ac:spMkLst>
        </pc:spChg>
        <pc:spChg chg="add del">
          <ac:chgData name="Ambily Treesa Varghese" userId="d8e3554c-2f05-4950-b78f-4d8d71aca1b6" providerId="ADAL" clId="{2B1F9169-A3E9-4FD3-8FEC-E84847B803CB}" dt="2023-03-24T14:46:00.055" v="1276" actId="26606"/>
          <ac:spMkLst>
            <pc:docMk/>
            <pc:sldMk cId="3385861457" sldId="266"/>
            <ac:spMk id="98" creationId="{0671A8AE-40A1-4631-A6B8-581AFF065482}"/>
          </ac:spMkLst>
        </pc:spChg>
        <pc:spChg chg="add del">
          <ac:chgData name="Ambily Treesa Varghese" userId="d8e3554c-2f05-4950-b78f-4d8d71aca1b6" providerId="ADAL" clId="{2B1F9169-A3E9-4FD3-8FEC-E84847B803CB}" dt="2023-03-24T14:46:00.055" v="1276" actId="26606"/>
          <ac:spMkLst>
            <pc:docMk/>
            <pc:sldMk cId="3385861457" sldId="266"/>
            <ac:spMk id="100" creationId="{AB58EF07-17C2-48CF-ABB0-EEF1F17CB8F0}"/>
          </ac:spMkLst>
        </pc:spChg>
        <pc:spChg chg="add del">
          <ac:chgData name="Ambily Treesa Varghese" userId="d8e3554c-2f05-4950-b78f-4d8d71aca1b6" providerId="ADAL" clId="{2B1F9169-A3E9-4FD3-8FEC-E84847B803CB}" dt="2023-03-24T14:46:00.055" v="1276" actId="26606"/>
          <ac:spMkLst>
            <pc:docMk/>
            <pc:sldMk cId="3385861457" sldId="266"/>
            <ac:spMk id="102" creationId="{AF2F604E-43BE-4DC3-B983-E071523364F8}"/>
          </ac:spMkLst>
        </pc:spChg>
        <pc:spChg chg="add del">
          <ac:chgData name="Ambily Treesa Varghese" userId="d8e3554c-2f05-4950-b78f-4d8d71aca1b6" providerId="ADAL" clId="{2B1F9169-A3E9-4FD3-8FEC-E84847B803CB}" dt="2023-03-24T14:46:00.055" v="1276" actId="26606"/>
          <ac:spMkLst>
            <pc:docMk/>
            <pc:sldMk cId="3385861457" sldId="266"/>
            <ac:spMk id="104" creationId="{08C9B587-E65E-4B52-B37C-ABEBB6E87928}"/>
          </ac:spMkLst>
        </pc:spChg>
        <pc:spChg chg="add del">
          <ac:chgData name="Ambily Treesa Varghese" userId="d8e3554c-2f05-4950-b78f-4d8d71aca1b6" providerId="ADAL" clId="{2B1F9169-A3E9-4FD3-8FEC-E84847B803CB}" dt="2023-03-24T14:46:02.180" v="1278" actId="26606"/>
          <ac:spMkLst>
            <pc:docMk/>
            <pc:sldMk cId="3385861457" sldId="266"/>
            <ac:spMk id="106" creationId="{C69C79E1-F916-4929-A4F3-DE763D4BFA57}"/>
          </ac:spMkLst>
        </pc:spChg>
        <pc:spChg chg="add del">
          <ac:chgData name="Ambily Treesa Varghese" userId="d8e3554c-2f05-4950-b78f-4d8d71aca1b6" providerId="ADAL" clId="{2B1F9169-A3E9-4FD3-8FEC-E84847B803CB}" dt="2023-03-24T14:46:02.180" v="1278" actId="26606"/>
          <ac:spMkLst>
            <pc:docMk/>
            <pc:sldMk cId="3385861457" sldId="266"/>
            <ac:spMk id="107" creationId="{A4E37431-20F0-4DD6-84A9-ED2B644943A2}"/>
          </ac:spMkLst>
        </pc:spChg>
        <pc:spChg chg="add del">
          <ac:chgData name="Ambily Treesa Varghese" userId="d8e3554c-2f05-4950-b78f-4d8d71aca1b6" providerId="ADAL" clId="{2B1F9169-A3E9-4FD3-8FEC-E84847B803CB}" dt="2023-03-24T14:46:02.180" v="1278" actId="26606"/>
          <ac:spMkLst>
            <pc:docMk/>
            <pc:sldMk cId="3385861457" sldId="266"/>
            <ac:spMk id="108" creationId="{767334AB-16BD-4EC7-8C6B-4B5171600933}"/>
          </ac:spMkLst>
        </pc:spChg>
        <pc:spChg chg="add del">
          <ac:chgData name="Ambily Treesa Varghese" userId="d8e3554c-2f05-4950-b78f-4d8d71aca1b6" providerId="ADAL" clId="{2B1F9169-A3E9-4FD3-8FEC-E84847B803CB}" dt="2023-03-24T14:46:02.180" v="1278" actId="26606"/>
          <ac:spMkLst>
            <pc:docMk/>
            <pc:sldMk cId="3385861457" sldId="266"/>
            <ac:spMk id="109" creationId="{0AE98B72-66C6-4AB4-AF0D-BA830DE86393}"/>
          </ac:spMkLst>
        </pc:spChg>
        <pc:spChg chg="add del">
          <ac:chgData name="Ambily Treesa Varghese" userId="d8e3554c-2f05-4950-b78f-4d8d71aca1b6" providerId="ADAL" clId="{2B1F9169-A3E9-4FD3-8FEC-E84847B803CB}" dt="2023-03-24T14:46:02.180" v="1278" actId="26606"/>
          <ac:spMkLst>
            <pc:docMk/>
            <pc:sldMk cId="3385861457" sldId="266"/>
            <ac:spMk id="110" creationId="{407EAFC6-733F-403D-BB4D-05A3A28742F1}"/>
          </ac:spMkLst>
        </pc:spChg>
        <pc:spChg chg="add del">
          <ac:chgData name="Ambily Treesa Varghese" userId="d8e3554c-2f05-4950-b78f-4d8d71aca1b6" providerId="ADAL" clId="{2B1F9169-A3E9-4FD3-8FEC-E84847B803CB}" dt="2023-03-24T14:46:02.180" v="1278" actId="26606"/>
          <ac:spMkLst>
            <pc:docMk/>
            <pc:sldMk cId="3385861457" sldId="266"/>
            <ac:spMk id="111" creationId="{17A36730-4CB0-4F61-AD11-A44C9765833F}"/>
          </ac:spMkLst>
        </pc:spChg>
        <pc:spChg chg="add del">
          <ac:chgData name="Ambily Treesa Varghese" userId="d8e3554c-2f05-4950-b78f-4d8d71aca1b6" providerId="ADAL" clId="{2B1F9169-A3E9-4FD3-8FEC-E84847B803CB}" dt="2023-03-24T14:52:38.047" v="1280" actId="26606"/>
          <ac:spMkLst>
            <pc:docMk/>
            <pc:sldMk cId="3385861457" sldId="266"/>
            <ac:spMk id="113" creationId="{D4771268-CB57-404A-9271-370EB28F6090}"/>
          </ac:spMkLst>
        </pc:spChg>
        <pc:spChg chg="add del">
          <ac:chgData name="Ambily Treesa Varghese" userId="d8e3554c-2f05-4950-b78f-4d8d71aca1b6" providerId="ADAL" clId="{2B1F9169-A3E9-4FD3-8FEC-E84847B803CB}" dt="2023-03-24T15:23:04.187" v="1595" actId="26606"/>
          <ac:spMkLst>
            <pc:docMk/>
            <pc:sldMk cId="3385861457" sldId="266"/>
            <ac:spMk id="115" creationId="{A4E37431-20F0-4DD6-84A9-ED2B644943A2}"/>
          </ac:spMkLst>
        </pc:spChg>
        <pc:spChg chg="add del">
          <ac:chgData name="Ambily Treesa Varghese" userId="d8e3554c-2f05-4950-b78f-4d8d71aca1b6" providerId="ADAL" clId="{2B1F9169-A3E9-4FD3-8FEC-E84847B803CB}" dt="2023-03-24T15:23:04.187" v="1595" actId="26606"/>
          <ac:spMkLst>
            <pc:docMk/>
            <pc:sldMk cId="3385861457" sldId="266"/>
            <ac:spMk id="116" creationId="{0AE98B72-66C6-4AB4-AF0D-BA830DE86393}"/>
          </ac:spMkLst>
        </pc:spChg>
        <pc:spChg chg="add del">
          <ac:chgData name="Ambily Treesa Varghese" userId="d8e3554c-2f05-4950-b78f-4d8d71aca1b6" providerId="ADAL" clId="{2B1F9169-A3E9-4FD3-8FEC-E84847B803CB}" dt="2023-03-24T15:23:04.187" v="1595" actId="26606"/>
          <ac:spMkLst>
            <pc:docMk/>
            <pc:sldMk cId="3385861457" sldId="266"/>
            <ac:spMk id="117" creationId="{407EAFC6-733F-403D-BB4D-05A3A28742F1}"/>
          </ac:spMkLst>
        </pc:spChg>
        <pc:spChg chg="add del">
          <ac:chgData name="Ambily Treesa Varghese" userId="d8e3554c-2f05-4950-b78f-4d8d71aca1b6" providerId="ADAL" clId="{2B1F9169-A3E9-4FD3-8FEC-E84847B803CB}" dt="2023-03-24T15:23:04.187" v="1595" actId="26606"/>
          <ac:spMkLst>
            <pc:docMk/>
            <pc:sldMk cId="3385861457" sldId="266"/>
            <ac:spMk id="118" creationId="{17A36730-4CB0-4F61-AD11-A44C9765833F}"/>
          </ac:spMkLst>
        </pc:spChg>
        <pc:spChg chg="add del">
          <ac:chgData name="Ambily Treesa Varghese" userId="d8e3554c-2f05-4950-b78f-4d8d71aca1b6" providerId="ADAL" clId="{2B1F9169-A3E9-4FD3-8FEC-E84847B803CB}" dt="2023-03-24T15:23:04.187" v="1595" actId="26606"/>
          <ac:spMkLst>
            <pc:docMk/>
            <pc:sldMk cId="3385861457" sldId="266"/>
            <ac:spMk id="119" creationId="{C69C79E1-F916-4929-A4F3-DE763D4BFA57}"/>
          </ac:spMkLst>
        </pc:spChg>
        <pc:spChg chg="add del">
          <ac:chgData name="Ambily Treesa Varghese" userId="d8e3554c-2f05-4950-b78f-4d8d71aca1b6" providerId="ADAL" clId="{2B1F9169-A3E9-4FD3-8FEC-E84847B803CB}" dt="2023-03-24T15:23:04.187" v="1595" actId="26606"/>
          <ac:spMkLst>
            <pc:docMk/>
            <pc:sldMk cId="3385861457" sldId="266"/>
            <ac:spMk id="120" creationId="{767334AB-16BD-4EC7-8C6B-4B5171600933}"/>
          </ac:spMkLst>
        </pc:spChg>
        <pc:spChg chg="add del">
          <ac:chgData name="Ambily Treesa Varghese" userId="d8e3554c-2f05-4950-b78f-4d8d71aca1b6" providerId="ADAL" clId="{2B1F9169-A3E9-4FD3-8FEC-E84847B803CB}" dt="2023-03-24T15:23:04.170" v="1594" actId="26606"/>
          <ac:spMkLst>
            <pc:docMk/>
            <pc:sldMk cId="3385861457" sldId="266"/>
            <ac:spMk id="125" creationId="{B34F5AD2-EDBD-4BBD-A55C-EAFFD0C7097A}"/>
          </ac:spMkLst>
        </pc:spChg>
        <pc:spChg chg="add del">
          <ac:chgData name="Ambily Treesa Varghese" userId="d8e3554c-2f05-4950-b78f-4d8d71aca1b6" providerId="ADAL" clId="{2B1F9169-A3E9-4FD3-8FEC-E84847B803CB}" dt="2023-03-24T15:23:04.170" v="1594" actId="26606"/>
          <ac:spMkLst>
            <pc:docMk/>
            <pc:sldMk cId="3385861457" sldId="266"/>
            <ac:spMk id="127" creationId="{C3896A03-3945-419A-B66B-4EE266EDD152}"/>
          </ac:spMkLst>
        </pc:spChg>
        <pc:spChg chg="add del">
          <ac:chgData name="Ambily Treesa Varghese" userId="d8e3554c-2f05-4950-b78f-4d8d71aca1b6" providerId="ADAL" clId="{2B1F9169-A3E9-4FD3-8FEC-E84847B803CB}" dt="2023-03-24T15:23:04.170" v="1594" actId="26606"/>
          <ac:spMkLst>
            <pc:docMk/>
            <pc:sldMk cId="3385861457" sldId="266"/>
            <ac:spMk id="129" creationId="{450D3AD2-FA80-415F-A9CE-54D884561CD7}"/>
          </ac:spMkLst>
        </pc:spChg>
        <pc:spChg chg="add del">
          <ac:chgData name="Ambily Treesa Varghese" userId="d8e3554c-2f05-4950-b78f-4d8d71aca1b6" providerId="ADAL" clId="{2B1F9169-A3E9-4FD3-8FEC-E84847B803CB}" dt="2023-03-24T21:29:56.792" v="3488" actId="26606"/>
          <ac:spMkLst>
            <pc:docMk/>
            <pc:sldMk cId="3385861457" sldId="266"/>
            <ac:spMk id="131" creationId="{C3896A03-3945-419A-B66B-4EE266EDD152}"/>
          </ac:spMkLst>
        </pc:spChg>
        <pc:spChg chg="add del">
          <ac:chgData name="Ambily Treesa Varghese" userId="d8e3554c-2f05-4950-b78f-4d8d71aca1b6" providerId="ADAL" clId="{2B1F9169-A3E9-4FD3-8FEC-E84847B803CB}" dt="2023-03-24T21:29:56.792" v="3488" actId="26606"/>
          <ac:spMkLst>
            <pc:docMk/>
            <pc:sldMk cId="3385861457" sldId="266"/>
            <ac:spMk id="132" creationId="{B34F5AD2-EDBD-4BBD-A55C-EAFFD0C7097A}"/>
          </ac:spMkLst>
        </pc:spChg>
        <pc:spChg chg="add del">
          <ac:chgData name="Ambily Treesa Varghese" userId="d8e3554c-2f05-4950-b78f-4d8d71aca1b6" providerId="ADAL" clId="{2B1F9169-A3E9-4FD3-8FEC-E84847B803CB}" dt="2023-03-24T21:29:56.792" v="3488" actId="26606"/>
          <ac:spMkLst>
            <pc:docMk/>
            <pc:sldMk cId="3385861457" sldId="266"/>
            <ac:spMk id="133" creationId="{450D3AD2-FA80-415F-A9CE-54D884561CD7}"/>
          </ac:spMkLst>
        </pc:spChg>
        <pc:spChg chg="add del">
          <ac:chgData name="Ambily Treesa Varghese" userId="d8e3554c-2f05-4950-b78f-4d8d71aca1b6" providerId="ADAL" clId="{2B1F9169-A3E9-4FD3-8FEC-E84847B803CB}" dt="2023-03-24T21:31:16.978" v="3491" actId="26606"/>
          <ac:spMkLst>
            <pc:docMk/>
            <pc:sldMk cId="3385861457" sldId="266"/>
            <ac:spMk id="6151" creationId="{73AD41DB-DF9F-49BC-85AE-6AB1840AD517}"/>
          </ac:spMkLst>
        </pc:spChg>
        <pc:spChg chg="add del">
          <ac:chgData name="Ambily Treesa Varghese" userId="d8e3554c-2f05-4950-b78f-4d8d71aca1b6" providerId="ADAL" clId="{2B1F9169-A3E9-4FD3-8FEC-E84847B803CB}" dt="2023-03-24T21:34:46.405" v="3558" actId="26606"/>
          <ac:spMkLst>
            <pc:docMk/>
            <pc:sldMk cId="3385861457" sldId="266"/>
            <ac:spMk id="6160" creationId="{D7A453D2-15D8-4403-815F-291FA16340D9}"/>
          </ac:spMkLst>
        </pc:spChg>
        <pc:spChg chg="add del">
          <ac:chgData name="Ambily Treesa Varghese" userId="d8e3554c-2f05-4950-b78f-4d8d71aca1b6" providerId="ADAL" clId="{2B1F9169-A3E9-4FD3-8FEC-E84847B803CB}" dt="2023-03-24T21:34:46.405" v="3558" actId="26606"/>
          <ac:spMkLst>
            <pc:docMk/>
            <pc:sldMk cId="3385861457" sldId="266"/>
            <ac:spMk id="6162" creationId="{8161EA6B-09CA-445B-AB0D-8DF76FA92DEF}"/>
          </ac:spMkLst>
        </pc:spChg>
        <pc:spChg chg="add del">
          <ac:chgData name="Ambily Treesa Varghese" userId="d8e3554c-2f05-4950-b78f-4d8d71aca1b6" providerId="ADAL" clId="{2B1F9169-A3E9-4FD3-8FEC-E84847B803CB}" dt="2023-03-24T21:34:46.405" v="3558" actId="26606"/>
          <ac:spMkLst>
            <pc:docMk/>
            <pc:sldMk cId="3385861457" sldId="266"/>
            <ac:spMk id="6172" creationId="{B8114C98-A349-4111-A123-E8EAB86ABE30}"/>
          </ac:spMkLst>
        </pc:spChg>
        <pc:spChg chg="add del">
          <ac:chgData name="Ambily Treesa Varghese" userId="d8e3554c-2f05-4950-b78f-4d8d71aca1b6" providerId="ADAL" clId="{2B1F9169-A3E9-4FD3-8FEC-E84847B803CB}" dt="2023-03-24T21:34:46.405" v="3558" actId="26606"/>
          <ac:spMkLst>
            <pc:docMk/>
            <pc:sldMk cId="3385861457" sldId="266"/>
            <ac:spMk id="6180" creationId="{E2D3D3F2-ABBB-4453-B1C5-1BEBF7E4DD56}"/>
          </ac:spMkLst>
        </pc:spChg>
        <pc:spChg chg="add del">
          <ac:chgData name="Ambily Treesa Varghese" userId="d8e3554c-2f05-4950-b78f-4d8d71aca1b6" providerId="ADAL" clId="{2B1F9169-A3E9-4FD3-8FEC-E84847B803CB}" dt="2023-03-24T21:34:46.405" v="3558" actId="26606"/>
          <ac:spMkLst>
            <pc:docMk/>
            <pc:sldMk cId="3385861457" sldId="266"/>
            <ac:spMk id="6194" creationId="{773AEA78-C03B-40B7-9D11-DC022119D577}"/>
          </ac:spMkLst>
        </pc:spChg>
        <pc:spChg chg="add del">
          <ac:chgData name="Ambily Treesa Varghese" userId="d8e3554c-2f05-4950-b78f-4d8d71aca1b6" providerId="ADAL" clId="{2B1F9169-A3E9-4FD3-8FEC-E84847B803CB}" dt="2023-03-24T21:34:46.405" v="3557" actId="26606"/>
          <ac:spMkLst>
            <pc:docMk/>
            <pc:sldMk cId="3385861457" sldId="266"/>
            <ac:spMk id="6199" creationId="{D7A453D2-15D8-4403-815F-291FA16340D9}"/>
          </ac:spMkLst>
        </pc:spChg>
        <pc:spChg chg="add del">
          <ac:chgData name="Ambily Treesa Varghese" userId="d8e3554c-2f05-4950-b78f-4d8d71aca1b6" providerId="ADAL" clId="{2B1F9169-A3E9-4FD3-8FEC-E84847B803CB}" dt="2023-03-24T21:34:46.405" v="3557" actId="26606"/>
          <ac:spMkLst>
            <pc:docMk/>
            <pc:sldMk cId="3385861457" sldId="266"/>
            <ac:spMk id="6201" creationId="{8161EA6B-09CA-445B-AB0D-8DF76FA92DEF}"/>
          </ac:spMkLst>
        </pc:spChg>
        <pc:spChg chg="add del">
          <ac:chgData name="Ambily Treesa Varghese" userId="d8e3554c-2f05-4950-b78f-4d8d71aca1b6" providerId="ADAL" clId="{2B1F9169-A3E9-4FD3-8FEC-E84847B803CB}" dt="2023-03-24T21:34:46.405" v="3557" actId="26606"/>
          <ac:spMkLst>
            <pc:docMk/>
            <pc:sldMk cId="3385861457" sldId="266"/>
            <ac:spMk id="6211" creationId="{B8114C98-A349-4111-A123-E8EAB86ABE30}"/>
          </ac:spMkLst>
        </pc:spChg>
        <pc:spChg chg="add del">
          <ac:chgData name="Ambily Treesa Varghese" userId="d8e3554c-2f05-4950-b78f-4d8d71aca1b6" providerId="ADAL" clId="{2B1F9169-A3E9-4FD3-8FEC-E84847B803CB}" dt="2023-03-24T21:34:46.405" v="3557" actId="26606"/>
          <ac:spMkLst>
            <pc:docMk/>
            <pc:sldMk cId="3385861457" sldId="266"/>
            <ac:spMk id="6219" creationId="{E2D3D3F2-ABBB-4453-B1C5-1BEBF7E4DD56}"/>
          </ac:spMkLst>
        </pc:spChg>
        <pc:spChg chg="add del">
          <ac:chgData name="Ambily Treesa Varghese" userId="d8e3554c-2f05-4950-b78f-4d8d71aca1b6" providerId="ADAL" clId="{2B1F9169-A3E9-4FD3-8FEC-E84847B803CB}" dt="2023-03-24T21:34:46.405" v="3557" actId="26606"/>
          <ac:spMkLst>
            <pc:docMk/>
            <pc:sldMk cId="3385861457" sldId="266"/>
            <ac:spMk id="6233" creationId="{773AEA78-C03B-40B7-9D11-DC022119D577}"/>
          </ac:spMkLst>
        </pc:spChg>
        <pc:spChg chg="add">
          <ac:chgData name="Ambily Treesa Varghese" userId="d8e3554c-2f05-4950-b78f-4d8d71aca1b6" providerId="ADAL" clId="{2B1F9169-A3E9-4FD3-8FEC-E84847B803CB}" dt="2023-03-24T21:34:46.405" v="3558" actId="26606"/>
          <ac:spMkLst>
            <pc:docMk/>
            <pc:sldMk cId="3385861457" sldId="266"/>
            <ac:spMk id="6235" creationId="{9CE0A68D-28EF-49D9-B84B-5DAB38714976}"/>
          </ac:spMkLst>
        </pc:spChg>
        <pc:spChg chg="add">
          <ac:chgData name="Ambily Treesa Varghese" userId="d8e3554c-2f05-4950-b78f-4d8d71aca1b6" providerId="ADAL" clId="{2B1F9169-A3E9-4FD3-8FEC-E84847B803CB}" dt="2023-03-24T21:34:46.405" v="3558" actId="26606"/>
          <ac:spMkLst>
            <pc:docMk/>
            <pc:sldMk cId="3385861457" sldId="266"/>
            <ac:spMk id="6236" creationId="{1FA0C3DC-24DE-44E3-9D41-CAA5F3B20751}"/>
          </ac:spMkLst>
        </pc:spChg>
        <pc:grpChg chg="add del">
          <ac:chgData name="Ambily Treesa Varghese" userId="d8e3554c-2f05-4950-b78f-4d8d71aca1b6" providerId="ADAL" clId="{2B1F9169-A3E9-4FD3-8FEC-E84847B803CB}" dt="2023-03-24T14:52:38.063" v="1281" actId="26606"/>
          <ac:grpSpMkLst>
            <pc:docMk/>
            <pc:sldMk cId="3385861457" sldId="266"/>
            <ac:grpSpMk id="91" creationId="{58495BCC-CE77-4CC2-952E-846F41119FD5}"/>
          </ac:grpSpMkLst>
        </pc:grpChg>
        <pc:grpChg chg="add del">
          <ac:chgData name="Ambily Treesa Varghese" userId="d8e3554c-2f05-4950-b78f-4d8d71aca1b6" providerId="ADAL" clId="{2B1F9169-A3E9-4FD3-8FEC-E84847B803CB}" dt="2023-03-24T21:31:16.978" v="3491" actId="26606"/>
          <ac:grpSpMkLst>
            <pc:docMk/>
            <pc:sldMk cId="3385861457" sldId="266"/>
            <ac:grpSpMk id="6153" creationId="{A4AE1828-51FD-4AD7-BCF6-9AF5C696CE5D}"/>
          </ac:grpSpMkLst>
        </pc:grpChg>
        <pc:grpChg chg="add del">
          <ac:chgData name="Ambily Treesa Varghese" userId="d8e3554c-2f05-4950-b78f-4d8d71aca1b6" providerId="ADAL" clId="{2B1F9169-A3E9-4FD3-8FEC-E84847B803CB}" dt="2023-03-24T21:34:46.405" v="3558" actId="26606"/>
          <ac:grpSpMkLst>
            <pc:docMk/>
            <pc:sldMk cId="3385861457" sldId="266"/>
            <ac:grpSpMk id="6164" creationId="{913B067F-3154-4968-A886-DF93A787EC44}"/>
          </ac:grpSpMkLst>
        </pc:grpChg>
        <pc:grpChg chg="add del">
          <ac:chgData name="Ambily Treesa Varghese" userId="d8e3554c-2f05-4950-b78f-4d8d71aca1b6" providerId="ADAL" clId="{2B1F9169-A3E9-4FD3-8FEC-E84847B803CB}" dt="2023-03-24T21:34:46.405" v="3558" actId="26606"/>
          <ac:grpSpMkLst>
            <pc:docMk/>
            <pc:sldMk cId="3385861457" sldId="266"/>
            <ac:grpSpMk id="6174" creationId="{670FB431-AE18-414D-92F4-1D12D1991152}"/>
          </ac:grpSpMkLst>
        </pc:grpChg>
        <pc:grpChg chg="add del">
          <ac:chgData name="Ambily Treesa Varghese" userId="d8e3554c-2f05-4950-b78f-4d8d71aca1b6" providerId="ADAL" clId="{2B1F9169-A3E9-4FD3-8FEC-E84847B803CB}" dt="2023-03-24T21:34:46.405" v="3558" actId="26606"/>
          <ac:grpSpMkLst>
            <pc:docMk/>
            <pc:sldMk cId="3385861457" sldId="266"/>
            <ac:grpSpMk id="6182" creationId="{8214E4A5-A0D2-42C4-8D14-D2A7E495F041}"/>
          </ac:grpSpMkLst>
        </pc:grpChg>
        <pc:grpChg chg="add del">
          <ac:chgData name="Ambily Treesa Varghese" userId="d8e3554c-2f05-4950-b78f-4d8d71aca1b6" providerId="ADAL" clId="{2B1F9169-A3E9-4FD3-8FEC-E84847B803CB}" dt="2023-03-24T21:34:46.405" v="3558" actId="26606"/>
          <ac:grpSpMkLst>
            <pc:docMk/>
            <pc:sldMk cId="3385861457" sldId="266"/>
            <ac:grpSpMk id="6188" creationId="{1F4E1649-4D1F-4A91-AF97-A254BFDD524D}"/>
          </ac:grpSpMkLst>
        </pc:grpChg>
        <pc:grpChg chg="add del">
          <ac:chgData name="Ambily Treesa Varghese" userId="d8e3554c-2f05-4950-b78f-4d8d71aca1b6" providerId="ADAL" clId="{2B1F9169-A3E9-4FD3-8FEC-E84847B803CB}" dt="2023-03-24T21:34:46.405" v="3557" actId="26606"/>
          <ac:grpSpMkLst>
            <pc:docMk/>
            <pc:sldMk cId="3385861457" sldId="266"/>
            <ac:grpSpMk id="6203" creationId="{913B067F-3154-4968-A886-DF93A787EC44}"/>
          </ac:grpSpMkLst>
        </pc:grpChg>
        <pc:grpChg chg="add del">
          <ac:chgData name="Ambily Treesa Varghese" userId="d8e3554c-2f05-4950-b78f-4d8d71aca1b6" providerId="ADAL" clId="{2B1F9169-A3E9-4FD3-8FEC-E84847B803CB}" dt="2023-03-24T21:34:46.405" v="3557" actId="26606"/>
          <ac:grpSpMkLst>
            <pc:docMk/>
            <pc:sldMk cId="3385861457" sldId="266"/>
            <ac:grpSpMk id="6213" creationId="{670FB431-AE18-414D-92F4-1D12D1991152}"/>
          </ac:grpSpMkLst>
        </pc:grpChg>
        <pc:grpChg chg="add del">
          <ac:chgData name="Ambily Treesa Varghese" userId="d8e3554c-2f05-4950-b78f-4d8d71aca1b6" providerId="ADAL" clId="{2B1F9169-A3E9-4FD3-8FEC-E84847B803CB}" dt="2023-03-24T21:34:46.405" v="3557" actId="26606"/>
          <ac:grpSpMkLst>
            <pc:docMk/>
            <pc:sldMk cId="3385861457" sldId="266"/>
            <ac:grpSpMk id="6221" creationId="{8214E4A5-A0D2-42C4-8D14-D2A7E495F041}"/>
          </ac:grpSpMkLst>
        </pc:grpChg>
        <pc:grpChg chg="add del">
          <ac:chgData name="Ambily Treesa Varghese" userId="d8e3554c-2f05-4950-b78f-4d8d71aca1b6" providerId="ADAL" clId="{2B1F9169-A3E9-4FD3-8FEC-E84847B803CB}" dt="2023-03-24T21:34:46.405" v="3557" actId="26606"/>
          <ac:grpSpMkLst>
            <pc:docMk/>
            <pc:sldMk cId="3385861457" sldId="266"/>
            <ac:grpSpMk id="6227" creationId="{1F4E1649-4D1F-4A91-AF97-A254BFDD524D}"/>
          </ac:grpSpMkLst>
        </pc:grpChg>
        <pc:picChg chg="add mod">
          <ac:chgData name="Ambily Treesa Varghese" userId="d8e3554c-2f05-4950-b78f-4d8d71aca1b6" providerId="ADAL" clId="{2B1F9169-A3E9-4FD3-8FEC-E84847B803CB}" dt="2023-03-25T03:17:24.337" v="4773" actId="1076"/>
          <ac:picMkLst>
            <pc:docMk/>
            <pc:sldMk cId="3385861457" sldId="266"/>
            <ac:picMk id="2" creationId="{004165A3-C78F-47A6-AB23-85B40E5334E7}"/>
          </ac:picMkLst>
        </pc:picChg>
        <pc:picChg chg="add del mod ord">
          <ac:chgData name="Ambily Treesa Varghese" userId="d8e3554c-2f05-4950-b78f-4d8d71aca1b6" providerId="ADAL" clId="{2B1F9169-A3E9-4FD3-8FEC-E84847B803CB}" dt="2023-03-24T15:23:24.628" v="1596" actId="478"/>
          <ac:picMkLst>
            <pc:docMk/>
            <pc:sldMk cId="3385861457" sldId="266"/>
            <ac:picMk id="3" creationId="{E1B709D6-8DEC-B14E-7054-62BC9B193893}"/>
          </ac:picMkLst>
        </pc:picChg>
        <pc:picChg chg="add del mod">
          <ac:chgData name="Ambily Treesa Varghese" userId="d8e3554c-2f05-4950-b78f-4d8d71aca1b6" providerId="ADAL" clId="{2B1F9169-A3E9-4FD3-8FEC-E84847B803CB}" dt="2023-03-24T21:29:40.834" v="3485" actId="478"/>
          <ac:picMkLst>
            <pc:docMk/>
            <pc:sldMk cId="3385861457" sldId="266"/>
            <ac:picMk id="4" creationId="{B947E54D-8CC1-B39A-2D7D-F10196BB4A05}"/>
          </ac:picMkLst>
        </pc:picChg>
        <pc:picChg chg="add del mod ord">
          <ac:chgData name="Ambily Treesa Varghese" userId="d8e3554c-2f05-4950-b78f-4d8d71aca1b6" providerId="ADAL" clId="{2B1F9169-A3E9-4FD3-8FEC-E84847B803CB}" dt="2023-03-24T21:31:24.802" v="3492" actId="478"/>
          <ac:picMkLst>
            <pc:docMk/>
            <pc:sldMk cId="3385861457" sldId="266"/>
            <ac:picMk id="6146" creationId="{6BDA31F9-FE69-BE8C-10A5-4A55E826C0C0}"/>
          </ac:picMkLst>
        </pc:picChg>
        <pc:picChg chg="add del mod">
          <ac:chgData name="Ambily Treesa Varghese" userId="d8e3554c-2f05-4950-b78f-4d8d71aca1b6" providerId="ADAL" clId="{2B1F9169-A3E9-4FD3-8FEC-E84847B803CB}" dt="2023-03-25T03:17:19.224" v="4771" actId="478"/>
          <ac:picMkLst>
            <pc:docMk/>
            <pc:sldMk cId="3385861457" sldId="266"/>
            <ac:picMk id="6148" creationId="{6BF7DB43-4D2D-2919-DF88-A043ABB6B3EC}"/>
          </ac:picMkLst>
        </pc:picChg>
      </pc:sldChg>
      <pc:sldChg chg="addSp delSp modSp new del mod">
        <pc:chgData name="Ambily Treesa Varghese" userId="d8e3554c-2f05-4950-b78f-4d8d71aca1b6" providerId="ADAL" clId="{2B1F9169-A3E9-4FD3-8FEC-E84847B803CB}" dt="2023-03-24T01:20:05.460" v="273" actId="47"/>
        <pc:sldMkLst>
          <pc:docMk/>
          <pc:sldMk cId="1337853332" sldId="267"/>
        </pc:sldMkLst>
        <pc:picChg chg="add del mod">
          <ac:chgData name="Ambily Treesa Varghese" userId="d8e3554c-2f05-4950-b78f-4d8d71aca1b6" providerId="ADAL" clId="{2B1F9169-A3E9-4FD3-8FEC-E84847B803CB}" dt="2023-03-24T01:00:40.617" v="39" actId="478"/>
          <ac:picMkLst>
            <pc:docMk/>
            <pc:sldMk cId="1337853332" sldId="267"/>
            <ac:picMk id="3" creationId="{CF311E8A-57E6-BC86-E535-487BB2E005A4}"/>
          </ac:picMkLst>
        </pc:picChg>
        <pc:picChg chg="add del mod">
          <ac:chgData name="Ambily Treesa Varghese" userId="d8e3554c-2f05-4950-b78f-4d8d71aca1b6" providerId="ADAL" clId="{2B1F9169-A3E9-4FD3-8FEC-E84847B803CB}" dt="2023-03-24T01:04:10.605" v="43" actId="478"/>
          <ac:picMkLst>
            <pc:docMk/>
            <pc:sldMk cId="1337853332" sldId="267"/>
            <ac:picMk id="5" creationId="{954A5DC7-4A50-2352-DD1B-E6E4A5C7C6FA}"/>
          </ac:picMkLst>
        </pc:picChg>
      </pc:sldChg>
      <pc:sldChg chg="addSp delSp modSp add mod ord setBg setClrOvrMap">
        <pc:chgData name="Ambily Treesa Varghese" userId="d8e3554c-2f05-4950-b78f-4d8d71aca1b6" providerId="ADAL" clId="{2B1F9169-A3E9-4FD3-8FEC-E84847B803CB}" dt="2023-03-25T02:47:23.834" v="4647"/>
        <pc:sldMkLst>
          <pc:docMk/>
          <pc:sldMk cId="619186756" sldId="268"/>
        </pc:sldMkLst>
        <pc:spChg chg="add del mod">
          <ac:chgData name="Ambily Treesa Varghese" userId="d8e3554c-2f05-4950-b78f-4d8d71aca1b6" providerId="ADAL" clId="{2B1F9169-A3E9-4FD3-8FEC-E84847B803CB}" dt="2023-03-24T15:34:19.125" v="2176" actId="478"/>
          <ac:spMkLst>
            <pc:docMk/>
            <pc:sldMk cId="619186756" sldId="268"/>
            <ac:spMk id="3" creationId="{AB627802-C8BB-AEDA-4FEA-8173CAFF2E70}"/>
          </ac:spMkLst>
        </pc:spChg>
        <pc:spChg chg="add del mod ord">
          <ac:chgData name="Ambily Treesa Varghese" userId="d8e3554c-2f05-4950-b78f-4d8d71aca1b6" providerId="ADAL" clId="{2B1F9169-A3E9-4FD3-8FEC-E84847B803CB}" dt="2023-03-24T15:17:58.104" v="1508" actId="478"/>
          <ac:spMkLst>
            <pc:docMk/>
            <pc:sldMk cId="619186756" sldId="268"/>
            <ac:spMk id="4" creationId="{16329DDA-E0C1-5EF0-979C-67B6E1356212}"/>
          </ac:spMkLst>
        </pc:spChg>
        <pc:spChg chg="add del mod">
          <ac:chgData name="Ambily Treesa Varghese" userId="d8e3554c-2f05-4950-b78f-4d8d71aca1b6" providerId="ADAL" clId="{2B1F9169-A3E9-4FD3-8FEC-E84847B803CB}" dt="2023-03-24T15:35:05.323" v="2186" actId="26606"/>
          <ac:spMkLst>
            <pc:docMk/>
            <pc:sldMk cId="619186756" sldId="268"/>
            <ac:spMk id="4" creationId="{B64AF3FA-B444-51A9-B37E-75D23D5668E5}"/>
          </ac:spMkLst>
        </pc:spChg>
        <pc:spChg chg="add del mod">
          <ac:chgData name="Ambily Treesa Varghese" userId="d8e3554c-2f05-4950-b78f-4d8d71aca1b6" providerId="ADAL" clId="{2B1F9169-A3E9-4FD3-8FEC-E84847B803CB}" dt="2023-03-24T15:34:23.652" v="2177" actId="478"/>
          <ac:spMkLst>
            <pc:docMk/>
            <pc:sldMk cId="619186756" sldId="268"/>
            <ac:spMk id="5" creationId="{4DF51C27-D281-4BFE-922C-2F7D1C9A0FD9}"/>
          </ac:spMkLst>
        </pc:spChg>
        <pc:spChg chg="del">
          <ac:chgData name="Ambily Treesa Varghese" userId="d8e3554c-2f05-4950-b78f-4d8d71aca1b6" providerId="ADAL" clId="{2B1F9169-A3E9-4FD3-8FEC-E84847B803CB}" dt="2023-03-24T01:11:53.851" v="187" actId="478"/>
          <ac:spMkLst>
            <pc:docMk/>
            <pc:sldMk cId="619186756" sldId="268"/>
            <ac:spMk id="5" creationId="{8DD97F8C-12CB-11BB-1EC5-EA1B5C93A923}"/>
          </ac:spMkLst>
        </pc:spChg>
        <pc:spChg chg="add del mod">
          <ac:chgData name="Ambily Treesa Varghese" userId="d8e3554c-2f05-4950-b78f-4d8d71aca1b6" providerId="ADAL" clId="{2B1F9169-A3E9-4FD3-8FEC-E84847B803CB}" dt="2023-03-24T15:34:27.590" v="2178" actId="478"/>
          <ac:spMkLst>
            <pc:docMk/>
            <pc:sldMk cId="619186756" sldId="268"/>
            <ac:spMk id="6" creationId="{335B070B-5848-E713-1AFD-AD94B3B4EFFC}"/>
          </ac:spMkLst>
        </pc:spChg>
        <pc:spChg chg="del">
          <ac:chgData name="Ambily Treesa Varghese" userId="d8e3554c-2f05-4950-b78f-4d8d71aca1b6" providerId="ADAL" clId="{2B1F9169-A3E9-4FD3-8FEC-E84847B803CB}" dt="2023-03-24T01:11:50.202" v="186" actId="478"/>
          <ac:spMkLst>
            <pc:docMk/>
            <pc:sldMk cId="619186756" sldId="268"/>
            <ac:spMk id="7" creationId="{05C2459D-EC78-53DF-4392-1C43FE393DC3}"/>
          </ac:spMkLst>
        </pc:spChg>
        <pc:spChg chg="add del mod">
          <ac:chgData name="Ambily Treesa Varghese" userId="d8e3554c-2f05-4950-b78f-4d8d71aca1b6" providerId="ADAL" clId="{2B1F9169-A3E9-4FD3-8FEC-E84847B803CB}" dt="2023-03-24T15:35:05.323" v="2186" actId="26606"/>
          <ac:spMkLst>
            <pc:docMk/>
            <pc:sldMk cId="619186756" sldId="268"/>
            <ac:spMk id="7" creationId="{609DE21C-7283-D1EC-9741-C4775831C176}"/>
          </ac:spMkLst>
        </pc:spChg>
        <pc:spChg chg="add del mod">
          <ac:chgData name="Ambily Treesa Varghese" userId="d8e3554c-2f05-4950-b78f-4d8d71aca1b6" providerId="ADAL" clId="{2B1F9169-A3E9-4FD3-8FEC-E84847B803CB}" dt="2023-03-24T15:35:05.323" v="2186" actId="26606"/>
          <ac:spMkLst>
            <pc:docMk/>
            <pc:sldMk cId="619186756" sldId="268"/>
            <ac:spMk id="8" creationId="{CFF00AB9-03E3-8908-C293-E5192018129F}"/>
          </ac:spMkLst>
        </pc:spChg>
        <pc:spChg chg="add mod ord">
          <ac:chgData name="Ambily Treesa Varghese" userId="d8e3554c-2f05-4950-b78f-4d8d71aca1b6" providerId="ADAL" clId="{2B1F9169-A3E9-4FD3-8FEC-E84847B803CB}" dt="2023-03-25T01:44:11.124" v="4122" actId="20577"/>
          <ac:spMkLst>
            <pc:docMk/>
            <pc:sldMk cId="619186756" sldId="268"/>
            <ac:spMk id="9" creationId="{2EDAF24A-4B25-5F2A-FDF0-BD0E5B6FAD00}"/>
          </ac:spMkLst>
        </pc:spChg>
        <pc:spChg chg="add mod ord">
          <ac:chgData name="Ambily Treesa Varghese" userId="d8e3554c-2f05-4950-b78f-4d8d71aca1b6" providerId="ADAL" clId="{2B1F9169-A3E9-4FD3-8FEC-E84847B803CB}" dt="2023-03-25T01:43:12.249" v="4118" actId="27636"/>
          <ac:spMkLst>
            <pc:docMk/>
            <pc:sldMk cId="619186756" sldId="268"/>
            <ac:spMk id="11" creationId="{5D0E443B-9C72-1184-D5BF-B4F0CF78DF01}"/>
          </ac:spMkLst>
        </pc:spChg>
        <pc:spChg chg="add del mod">
          <ac:chgData name="Ambily Treesa Varghese" userId="d8e3554c-2f05-4950-b78f-4d8d71aca1b6" providerId="ADAL" clId="{2B1F9169-A3E9-4FD3-8FEC-E84847B803CB}" dt="2023-03-24T04:17:50.715" v="324" actId="478"/>
          <ac:spMkLst>
            <pc:docMk/>
            <pc:sldMk cId="619186756" sldId="268"/>
            <ac:spMk id="11" creationId="{B52CFAA7-C64A-CC93-738F-EB3FF4684571}"/>
          </ac:spMkLst>
        </pc:spChg>
        <pc:spChg chg="add del mod">
          <ac:chgData name="Ambily Treesa Varghese" userId="d8e3554c-2f05-4950-b78f-4d8d71aca1b6" providerId="ADAL" clId="{2B1F9169-A3E9-4FD3-8FEC-E84847B803CB}" dt="2023-03-24T04:18:06.036" v="326" actId="478"/>
          <ac:spMkLst>
            <pc:docMk/>
            <pc:sldMk cId="619186756" sldId="268"/>
            <ac:spMk id="12" creationId="{F15B4C11-2263-CC4B-5F34-85B5C6D688F1}"/>
          </ac:spMkLst>
        </pc:spChg>
        <pc:spChg chg="add del mod ord">
          <ac:chgData name="Ambily Treesa Varghese" userId="d8e3554c-2f05-4950-b78f-4d8d71aca1b6" providerId="ADAL" clId="{2B1F9169-A3E9-4FD3-8FEC-E84847B803CB}" dt="2023-03-24T15:02:06.858" v="1413" actId="478"/>
          <ac:spMkLst>
            <pc:docMk/>
            <pc:sldMk cId="619186756" sldId="268"/>
            <ac:spMk id="13" creationId="{58E7E406-6799-093B-83C6-F063C1AB5EF9}"/>
          </ac:spMkLst>
        </pc:spChg>
        <pc:spChg chg="add del">
          <ac:chgData name="Ambily Treesa Varghese" userId="d8e3554c-2f05-4950-b78f-4d8d71aca1b6" providerId="ADAL" clId="{2B1F9169-A3E9-4FD3-8FEC-E84847B803CB}" dt="2023-03-24T01:12:23.890" v="189" actId="26606"/>
          <ac:spMkLst>
            <pc:docMk/>
            <pc:sldMk cId="619186756" sldId="268"/>
            <ac:spMk id="58" creationId="{7BDAC5B6-20CE-447F-8BA1-F2274AC7AE5B}"/>
          </ac:spMkLst>
        </pc:spChg>
        <pc:spChg chg="add del">
          <ac:chgData name="Ambily Treesa Varghese" userId="d8e3554c-2f05-4950-b78f-4d8d71aca1b6" providerId="ADAL" clId="{2B1F9169-A3E9-4FD3-8FEC-E84847B803CB}" dt="2023-03-24T01:12:23.890" v="189" actId="26606"/>
          <ac:spMkLst>
            <pc:docMk/>
            <pc:sldMk cId="619186756" sldId="268"/>
            <ac:spMk id="60" creationId="{D1D22B31-BF8F-446B-9009-8A251FB177CB}"/>
          </ac:spMkLst>
        </pc:spChg>
        <pc:spChg chg="add del">
          <ac:chgData name="Ambily Treesa Varghese" userId="d8e3554c-2f05-4950-b78f-4d8d71aca1b6" providerId="ADAL" clId="{2B1F9169-A3E9-4FD3-8FEC-E84847B803CB}" dt="2023-03-24T01:14:34.553" v="198" actId="26606"/>
          <ac:spMkLst>
            <pc:docMk/>
            <pc:sldMk cId="619186756" sldId="268"/>
            <ac:spMk id="63" creationId="{864E6549-FE97-4FC4-9D6B-F21DE7C4F672}"/>
          </ac:spMkLst>
        </pc:spChg>
        <pc:spChg chg="add del">
          <ac:chgData name="Ambily Treesa Varghese" userId="d8e3554c-2f05-4950-b78f-4d8d71aca1b6" providerId="ADAL" clId="{2B1F9169-A3E9-4FD3-8FEC-E84847B803CB}" dt="2023-03-24T01:15:59.143" v="214" actId="26606"/>
          <ac:spMkLst>
            <pc:docMk/>
            <pc:sldMk cId="619186756" sldId="268"/>
            <ac:spMk id="69" creationId="{489B7BFD-8F45-4093-AD9C-91B15B0503D9}"/>
          </ac:spMkLst>
        </pc:spChg>
        <pc:spChg chg="add del">
          <ac:chgData name="Ambily Treesa Varghese" userId="d8e3554c-2f05-4950-b78f-4d8d71aca1b6" providerId="ADAL" clId="{2B1F9169-A3E9-4FD3-8FEC-E84847B803CB}" dt="2023-03-24T01:15:59.143" v="214" actId="26606"/>
          <ac:spMkLst>
            <pc:docMk/>
            <pc:sldMk cId="619186756" sldId="268"/>
            <ac:spMk id="75" creationId="{4D4C00DC-4DC6-4CD2-9E31-F17E6CEBC5A6}"/>
          </ac:spMkLst>
        </pc:spChg>
        <pc:spChg chg="add del">
          <ac:chgData name="Ambily Treesa Varghese" userId="d8e3554c-2f05-4950-b78f-4d8d71aca1b6" providerId="ADAL" clId="{2B1F9169-A3E9-4FD3-8FEC-E84847B803CB}" dt="2023-03-24T01:15:59.143" v="214" actId="26606"/>
          <ac:spMkLst>
            <pc:docMk/>
            <pc:sldMk cId="619186756" sldId="268"/>
            <ac:spMk id="77" creationId="{F778F7C6-A4AB-4CBC-8CC6-19DF9EE963ED}"/>
          </ac:spMkLst>
        </pc:spChg>
        <pc:spChg chg="add del">
          <ac:chgData name="Ambily Treesa Varghese" userId="d8e3554c-2f05-4950-b78f-4d8d71aca1b6" providerId="ADAL" clId="{2B1F9169-A3E9-4FD3-8FEC-E84847B803CB}" dt="2023-03-24T01:15:59.127" v="213" actId="26606"/>
          <ac:spMkLst>
            <pc:docMk/>
            <pc:sldMk cId="619186756" sldId="268"/>
            <ac:spMk id="253" creationId="{75CC5FF6-C911-4883-B5F7-F5F3E29A8BDE}"/>
          </ac:spMkLst>
        </pc:spChg>
        <pc:spChg chg="add del">
          <ac:chgData name="Ambily Treesa Varghese" userId="d8e3554c-2f05-4950-b78f-4d8d71aca1b6" providerId="ADAL" clId="{2B1F9169-A3E9-4FD3-8FEC-E84847B803CB}" dt="2023-03-24T01:15:59.127" v="213" actId="26606"/>
          <ac:spMkLst>
            <pc:docMk/>
            <pc:sldMk cId="619186756" sldId="268"/>
            <ac:spMk id="255" creationId="{84E2200F-ED39-40A1-A6F7-65A45ED6D752}"/>
          </ac:spMkLst>
        </pc:spChg>
        <pc:spChg chg="add del">
          <ac:chgData name="Ambily Treesa Varghese" userId="d8e3554c-2f05-4950-b78f-4d8d71aca1b6" providerId="ADAL" clId="{2B1F9169-A3E9-4FD3-8FEC-E84847B803CB}" dt="2023-03-24T01:15:59.127" v="213" actId="26606"/>
          <ac:spMkLst>
            <pc:docMk/>
            <pc:sldMk cId="619186756" sldId="268"/>
            <ac:spMk id="265" creationId="{B163B796-84D7-4069-93D0-7A496A03AA19}"/>
          </ac:spMkLst>
        </pc:spChg>
        <pc:spChg chg="add del">
          <ac:chgData name="Ambily Treesa Varghese" userId="d8e3554c-2f05-4950-b78f-4d8d71aca1b6" providerId="ADAL" clId="{2B1F9169-A3E9-4FD3-8FEC-E84847B803CB}" dt="2023-03-24T01:15:59.127" v="213" actId="26606"/>
          <ac:spMkLst>
            <pc:docMk/>
            <pc:sldMk cId="619186756" sldId="268"/>
            <ac:spMk id="273" creationId="{A4AE5E3E-9489-4D5A-A458-72C3E481CB83}"/>
          </ac:spMkLst>
        </pc:spChg>
        <pc:spChg chg="add del">
          <ac:chgData name="Ambily Treesa Varghese" userId="d8e3554c-2f05-4950-b78f-4d8d71aca1b6" providerId="ADAL" clId="{2B1F9169-A3E9-4FD3-8FEC-E84847B803CB}" dt="2023-03-24T01:16:15.950" v="217" actId="26606"/>
          <ac:spMkLst>
            <pc:docMk/>
            <pc:sldMk cId="619186756" sldId="268"/>
            <ac:spMk id="287" creationId="{FB5B0058-AF13-4859-B429-4EDDE2A26F7F}"/>
          </ac:spMkLst>
        </pc:spChg>
        <pc:spChg chg="add del">
          <ac:chgData name="Ambily Treesa Varghese" userId="d8e3554c-2f05-4950-b78f-4d8d71aca1b6" providerId="ADAL" clId="{2B1F9169-A3E9-4FD3-8FEC-E84847B803CB}" dt="2023-03-24T01:16:15.950" v="217" actId="26606"/>
          <ac:spMkLst>
            <pc:docMk/>
            <pc:sldMk cId="619186756" sldId="268"/>
            <ac:spMk id="289" creationId="{A4A161CC-6DC5-4863-B213-94529D6E06D7}"/>
          </ac:spMkLst>
        </pc:spChg>
        <pc:spChg chg="add del">
          <ac:chgData name="Ambily Treesa Varghese" userId="d8e3554c-2f05-4950-b78f-4d8d71aca1b6" providerId="ADAL" clId="{2B1F9169-A3E9-4FD3-8FEC-E84847B803CB}" dt="2023-03-24T01:17:29.429" v="231" actId="26606"/>
          <ac:spMkLst>
            <pc:docMk/>
            <pc:sldMk cId="619186756" sldId="268"/>
            <ac:spMk id="294" creationId="{FB5B0058-AF13-4859-B429-4EDDE2A26F7F}"/>
          </ac:spMkLst>
        </pc:spChg>
        <pc:spChg chg="add del">
          <ac:chgData name="Ambily Treesa Varghese" userId="d8e3554c-2f05-4950-b78f-4d8d71aca1b6" providerId="ADAL" clId="{2B1F9169-A3E9-4FD3-8FEC-E84847B803CB}" dt="2023-03-24T01:17:29.429" v="231" actId="26606"/>
          <ac:spMkLst>
            <pc:docMk/>
            <pc:sldMk cId="619186756" sldId="268"/>
            <ac:spMk id="296" creationId="{D84C2E9E-0B5D-4B5F-9A1F-70EBDCE39034}"/>
          </ac:spMkLst>
        </pc:spChg>
        <pc:spChg chg="add del">
          <ac:chgData name="Ambily Treesa Varghese" userId="d8e3554c-2f05-4950-b78f-4d8d71aca1b6" providerId="ADAL" clId="{2B1F9169-A3E9-4FD3-8FEC-E84847B803CB}" dt="2023-03-24T01:16:50.258" v="220" actId="26606"/>
          <ac:spMkLst>
            <pc:docMk/>
            <pc:sldMk cId="619186756" sldId="268"/>
            <ac:spMk id="301" creationId="{FB5B0058-AF13-4859-B429-4EDDE2A26F7F}"/>
          </ac:spMkLst>
        </pc:spChg>
        <pc:spChg chg="add del">
          <ac:chgData name="Ambily Treesa Varghese" userId="d8e3554c-2f05-4950-b78f-4d8d71aca1b6" providerId="ADAL" clId="{2B1F9169-A3E9-4FD3-8FEC-E84847B803CB}" dt="2023-03-24T01:16:50.258" v="220" actId="26606"/>
          <ac:spMkLst>
            <pc:docMk/>
            <pc:sldMk cId="619186756" sldId="268"/>
            <ac:spMk id="305" creationId="{A4A161CC-6DC5-4863-B213-94529D6E06D7}"/>
          </ac:spMkLst>
        </pc:spChg>
        <pc:spChg chg="add del">
          <ac:chgData name="Ambily Treesa Varghese" userId="d8e3554c-2f05-4950-b78f-4d8d71aca1b6" providerId="ADAL" clId="{2B1F9169-A3E9-4FD3-8FEC-E84847B803CB}" dt="2023-03-24T01:16:58.716" v="222" actId="26606"/>
          <ac:spMkLst>
            <pc:docMk/>
            <pc:sldMk cId="619186756" sldId="268"/>
            <ac:spMk id="310" creationId="{489B7BFD-8F45-4093-AD9C-91B15B0503D9}"/>
          </ac:spMkLst>
        </pc:spChg>
        <pc:spChg chg="add del">
          <ac:chgData name="Ambily Treesa Varghese" userId="d8e3554c-2f05-4950-b78f-4d8d71aca1b6" providerId="ADAL" clId="{2B1F9169-A3E9-4FD3-8FEC-E84847B803CB}" dt="2023-03-24T01:16:58.716" v="222" actId="26606"/>
          <ac:spMkLst>
            <pc:docMk/>
            <pc:sldMk cId="619186756" sldId="268"/>
            <ac:spMk id="481" creationId="{4D4C00DC-4DC6-4CD2-9E31-F17E6CEBC5A6}"/>
          </ac:spMkLst>
        </pc:spChg>
        <pc:spChg chg="add del">
          <ac:chgData name="Ambily Treesa Varghese" userId="d8e3554c-2f05-4950-b78f-4d8d71aca1b6" providerId="ADAL" clId="{2B1F9169-A3E9-4FD3-8FEC-E84847B803CB}" dt="2023-03-24T01:16:58.716" v="222" actId="26606"/>
          <ac:spMkLst>
            <pc:docMk/>
            <pc:sldMk cId="619186756" sldId="268"/>
            <ac:spMk id="482" creationId="{A499C65A-9B02-4D7F-BD68-CD38D880551F}"/>
          </ac:spMkLst>
        </pc:spChg>
        <pc:spChg chg="add del">
          <ac:chgData name="Ambily Treesa Varghese" userId="d8e3554c-2f05-4950-b78f-4d8d71aca1b6" providerId="ADAL" clId="{2B1F9169-A3E9-4FD3-8FEC-E84847B803CB}" dt="2023-03-24T01:17:10.281" v="224" actId="26606"/>
          <ac:spMkLst>
            <pc:docMk/>
            <pc:sldMk cId="619186756" sldId="268"/>
            <ac:spMk id="484" creationId="{91489AF2-1C89-4FEA-AD95-4327E0D8D49A}"/>
          </ac:spMkLst>
        </pc:spChg>
        <pc:spChg chg="add del">
          <ac:chgData name="Ambily Treesa Varghese" userId="d8e3554c-2f05-4950-b78f-4d8d71aca1b6" providerId="ADAL" clId="{2B1F9169-A3E9-4FD3-8FEC-E84847B803CB}" dt="2023-03-24T01:17:10.281" v="224" actId="26606"/>
          <ac:spMkLst>
            <pc:docMk/>
            <pc:sldMk cId="619186756" sldId="268"/>
            <ac:spMk id="485" creationId="{22BA45BF-8993-4AE1-9B3A-95ACDBA6BE09}"/>
          </ac:spMkLst>
        </pc:spChg>
        <pc:spChg chg="add del">
          <ac:chgData name="Ambily Treesa Varghese" userId="d8e3554c-2f05-4950-b78f-4d8d71aca1b6" providerId="ADAL" clId="{2B1F9169-A3E9-4FD3-8FEC-E84847B803CB}" dt="2023-03-24T01:17:14.131" v="226" actId="26606"/>
          <ac:spMkLst>
            <pc:docMk/>
            <pc:sldMk cId="619186756" sldId="268"/>
            <ac:spMk id="487" creationId="{DF05ACD0-FF4A-4F8F-B5C5-6A4EBD0D1B38}"/>
          </ac:spMkLst>
        </pc:spChg>
        <pc:spChg chg="add del">
          <ac:chgData name="Ambily Treesa Varghese" userId="d8e3554c-2f05-4950-b78f-4d8d71aca1b6" providerId="ADAL" clId="{2B1F9169-A3E9-4FD3-8FEC-E84847B803CB}" dt="2023-03-24T01:17:14.131" v="226" actId="26606"/>
          <ac:spMkLst>
            <pc:docMk/>
            <pc:sldMk cId="619186756" sldId="268"/>
            <ac:spMk id="488" creationId="{4C9AFA28-B5ED-4346-9AF7-68A157F16C7E}"/>
          </ac:spMkLst>
        </pc:spChg>
        <pc:spChg chg="add del">
          <ac:chgData name="Ambily Treesa Varghese" userId="d8e3554c-2f05-4950-b78f-4d8d71aca1b6" providerId="ADAL" clId="{2B1F9169-A3E9-4FD3-8FEC-E84847B803CB}" dt="2023-03-24T01:17:25.434" v="228" actId="26606"/>
          <ac:spMkLst>
            <pc:docMk/>
            <pc:sldMk cId="619186756" sldId="268"/>
            <ac:spMk id="490" creationId="{E91DC736-0EF8-4F87-9146-EBF1D2EE4D3D}"/>
          </ac:spMkLst>
        </pc:spChg>
        <pc:spChg chg="add del">
          <ac:chgData name="Ambily Treesa Varghese" userId="d8e3554c-2f05-4950-b78f-4d8d71aca1b6" providerId="ADAL" clId="{2B1F9169-A3E9-4FD3-8FEC-E84847B803CB}" dt="2023-03-24T01:17:25.434" v="228" actId="26606"/>
          <ac:spMkLst>
            <pc:docMk/>
            <pc:sldMk cId="619186756" sldId="268"/>
            <ac:spMk id="491" creationId="{097CD68E-23E3-4007-8847-CD0944C4F7BE}"/>
          </ac:spMkLst>
        </pc:spChg>
        <pc:spChg chg="add del">
          <ac:chgData name="Ambily Treesa Varghese" userId="d8e3554c-2f05-4950-b78f-4d8d71aca1b6" providerId="ADAL" clId="{2B1F9169-A3E9-4FD3-8FEC-E84847B803CB}" dt="2023-03-24T01:17:25.434" v="228" actId="26606"/>
          <ac:spMkLst>
            <pc:docMk/>
            <pc:sldMk cId="619186756" sldId="268"/>
            <ac:spMk id="492" creationId="{AF2F604E-43BE-4DC3-B983-E071523364F8}"/>
          </ac:spMkLst>
        </pc:spChg>
        <pc:spChg chg="add del">
          <ac:chgData name="Ambily Treesa Varghese" userId="d8e3554c-2f05-4950-b78f-4d8d71aca1b6" providerId="ADAL" clId="{2B1F9169-A3E9-4FD3-8FEC-E84847B803CB}" dt="2023-03-24T01:17:25.434" v="228" actId="26606"/>
          <ac:spMkLst>
            <pc:docMk/>
            <pc:sldMk cId="619186756" sldId="268"/>
            <ac:spMk id="493" creationId="{08C9B587-E65E-4B52-B37C-ABEBB6E87928}"/>
          </ac:spMkLst>
        </pc:spChg>
        <pc:spChg chg="add del">
          <ac:chgData name="Ambily Treesa Varghese" userId="d8e3554c-2f05-4950-b78f-4d8d71aca1b6" providerId="ADAL" clId="{2B1F9169-A3E9-4FD3-8FEC-E84847B803CB}" dt="2023-03-24T01:17:29.429" v="230" actId="26606"/>
          <ac:spMkLst>
            <pc:docMk/>
            <pc:sldMk cId="619186756" sldId="268"/>
            <ac:spMk id="495" creationId="{FB5B0058-AF13-4859-B429-4EDDE2A26F7F}"/>
          </ac:spMkLst>
        </pc:spChg>
        <pc:spChg chg="add del">
          <ac:chgData name="Ambily Treesa Varghese" userId="d8e3554c-2f05-4950-b78f-4d8d71aca1b6" providerId="ADAL" clId="{2B1F9169-A3E9-4FD3-8FEC-E84847B803CB}" dt="2023-03-24T01:17:29.429" v="230" actId="26606"/>
          <ac:spMkLst>
            <pc:docMk/>
            <pc:sldMk cId="619186756" sldId="268"/>
            <ac:spMk id="496" creationId="{1A89CBBC-7743-43D9-A324-25CB472E9B2E}"/>
          </ac:spMkLst>
        </pc:spChg>
        <pc:spChg chg="add del">
          <ac:chgData name="Ambily Treesa Varghese" userId="d8e3554c-2f05-4950-b78f-4d8d71aca1b6" providerId="ADAL" clId="{2B1F9169-A3E9-4FD3-8FEC-E84847B803CB}" dt="2023-03-24T04:23:11.114" v="347" actId="26606"/>
          <ac:spMkLst>
            <pc:docMk/>
            <pc:sldMk cId="619186756" sldId="268"/>
            <ac:spMk id="498" creationId="{0671A8AE-40A1-4631-A6B8-581AFF065482}"/>
          </ac:spMkLst>
        </pc:spChg>
        <pc:spChg chg="add del">
          <ac:chgData name="Ambily Treesa Varghese" userId="d8e3554c-2f05-4950-b78f-4d8d71aca1b6" providerId="ADAL" clId="{2B1F9169-A3E9-4FD3-8FEC-E84847B803CB}" dt="2023-03-24T04:23:11.114" v="347" actId="26606"/>
          <ac:spMkLst>
            <pc:docMk/>
            <pc:sldMk cId="619186756" sldId="268"/>
            <ac:spMk id="499" creationId="{AB58EF07-17C2-48CF-ABB0-EEF1F17CB8F0}"/>
          </ac:spMkLst>
        </pc:spChg>
        <pc:spChg chg="add del">
          <ac:chgData name="Ambily Treesa Varghese" userId="d8e3554c-2f05-4950-b78f-4d8d71aca1b6" providerId="ADAL" clId="{2B1F9169-A3E9-4FD3-8FEC-E84847B803CB}" dt="2023-03-24T04:23:11.114" v="347" actId="26606"/>
          <ac:spMkLst>
            <pc:docMk/>
            <pc:sldMk cId="619186756" sldId="268"/>
            <ac:spMk id="500" creationId="{AF2F604E-43BE-4DC3-B983-E071523364F8}"/>
          </ac:spMkLst>
        </pc:spChg>
        <pc:spChg chg="add del">
          <ac:chgData name="Ambily Treesa Varghese" userId="d8e3554c-2f05-4950-b78f-4d8d71aca1b6" providerId="ADAL" clId="{2B1F9169-A3E9-4FD3-8FEC-E84847B803CB}" dt="2023-03-24T04:23:11.114" v="347" actId="26606"/>
          <ac:spMkLst>
            <pc:docMk/>
            <pc:sldMk cId="619186756" sldId="268"/>
            <ac:spMk id="501" creationId="{08C9B587-E65E-4B52-B37C-ABEBB6E87928}"/>
          </ac:spMkLst>
        </pc:spChg>
        <pc:spChg chg="add del">
          <ac:chgData name="Ambily Treesa Varghese" userId="d8e3554c-2f05-4950-b78f-4d8d71aca1b6" providerId="ADAL" clId="{2B1F9169-A3E9-4FD3-8FEC-E84847B803CB}" dt="2023-03-24T04:23:11.067" v="346" actId="26606"/>
          <ac:spMkLst>
            <pc:docMk/>
            <pc:sldMk cId="619186756" sldId="268"/>
            <ac:spMk id="506" creationId="{71B2258F-86CA-4D4D-8270-BC05FCDEBFB3}"/>
          </ac:spMkLst>
        </pc:spChg>
        <pc:spChg chg="add del">
          <ac:chgData name="Ambily Treesa Varghese" userId="d8e3554c-2f05-4950-b78f-4d8d71aca1b6" providerId="ADAL" clId="{2B1F9169-A3E9-4FD3-8FEC-E84847B803CB}" dt="2023-03-24T15:17:42.785" v="1504" actId="26606"/>
          <ac:spMkLst>
            <pc:docMk/>
            <pc:sldMk cId="619186756" sldId="268"/>
            <ac:spMk id="509" creationId="{FB5B0058-AF13-4859-B429-4EDDE2A26F7F}"/>
          </ac:spMkLst>
        </pc:spChg>
        <pc:spChg chg="add del">
          <ac:chgData name="Ambily Treesa Varghese" userId="d8e3554c-2f05-4950-b78f-4d8d71aca1b6" providerId="ADAL" clId="{2B1F9169-A3E9-4FD3-8FEC-E84847B803CB}" dt="2023-03-24T15:17:42.785" v="1504" actId="26606"/>
          <ac:spMkLst>
            <pc:docMk/>
            <pc:sldMk cId="619186756" sldId="268"/>
            <ac:spMk id="510" creationId="{81BD432D-FAB3-4B5D-BF27-4DA7C75B3238}"/>
          </ac:spMkLst>
        </pc:spChg>
        <pc:spChg chg="add del">
          <ac:chgData name="Ambily Treesa Varghese" userId="d8e3554c-2f05-4950-b78f-4d8d71aca1b6" providerId="ADAL" clId="{2B1F9169-A3E9-4FD3-8FEC-E84847B803CB}" dt="2023-03-24T15:17:56.563" v="1507" actId="26606"/>
          <ac:spMkLst>
            <pc:docMk/>
            <pc:sldMk cId="619186756" sldId="268"/>
            <ac:spMk id="515" creationId="{C3896A03-3945-419A-B66B-4EE266EDD152}"/>
          </ac:spMkLst>
        </pc:spChg>
        <pc:spChg chg="add del">
          <ac:chgData name="Ambily Treesa Varghese" userId="d8e3554c-2f05-4950-b78f-4d8d71aca1b6" providerId="ADAL" clId="{2B1F9169-A3E9-4FD3-8FEC-E84847B803CB}" dt="2023-03-24T15:35:05.323" v="2186" actId="26606"/>
          <ac:spMkLst>
            <pc:docMk/>
            <pc:sldMk cId="619186756" sldId="268"/>
            <ac:spMk id="520" creationId="{C3896A03-3945-419A-B66B-4EE266EDD152}"/>
          </ac:spMkLst>
        </pc:spChg>
        <pc:spChg chg="add del">
          <ac:chgData name="Ambily Treesa Varghese" userId="d8e3554c-2f05-4950-b78f-4d8d71aca1b6" providerId="ADAL" clId="{2B1F9169-A3E9-4FD3-8FEC-E84847B803CB}" dt="2023-03-24T15:35:05.323" v="2186" actId="26606"/>
          <ac:spMkLst>
            <pc:docMk/>
            <pc:sldMk cId="619186756" sldId="268"/>
            <ac:spMk id="522" creationId="{B34F5AD2-EDBD-4BBD-A55C-EAFFD0C7097A}"/>
          </ac:spMkLst>
        </pc:spChg>
        <pc:spChg chg="add del">
          <ac:chgData name="Ambily Treesa Varghese" userId="d8e3554c-2f05-4950-b78f-4d8d71aca1b6" providerId="ADAL" clId="{2B1F9169-A3E9-4FD3-8FEC-E84847B803CB}" dt="2023-03-24T15:35:05.305" v="2185" actId="26606"/>
          <ac:spMkLst>
            <pc:docMk/>
            <pc:sldMk cId="619186756" sldId="268"/>
            <ac:spMk id="527" creationId="{C3896A03-3945-419A-B66B-4EE266EDD152}"/>
          </ac:spMkLst>
        </pc:spChg>
        <pc:spChg chg="add del">
          <ac:chgData name="Ambily Treesa Varghese" userId="d8e3554c-2f05-4950-b78f-4d8d71aca1b6" providerId="ADAL" clId="{2B1F9169-A3E9-4FD3-8FEC-E84847B803CB}" dt="2023-03-24T15:35:05.305" v="2185" actId="26606"/>
          <ac:spMkLst>
            <pc:docMk/>
            <pc:sldMk cId="619186756" sldId="268"/>
            <ac:spMk id="529" creationId="{B34F5AD2-EDBD-4BBD-A55C-EAFFD0C7097A}"/>
          </ac:spMkLst>
        </pc:spChg>
        <pc:spChg chg="add del">
          <ac:chgData name="Ambily Treesa Varghese" userId="d8e3554c-2f05-4950-b78f-4d8d71aca1b6" providerId="ADAL" clId="{2B1F9169-A3E9-4FD3-8FEC-E84847B803CB}" dt="2023-03-24T15:35:05.305" v="2185" actId="26606"/>
          <ac:spMkLst>
            <pc:docMk/>
            <pc:sldMk cId="619186756" sldId="268"/>
            <ac:spMk id="531" creationId="{450D3AD2-FA80-415F-A9CE-54D884561CD7}"/>
          </ac:spMkLst>
        </pc:spChg>
        <pc:spChg chg="add del">
          <ac:chgData name="Ambily Treesa Varghese" userId="d8e3554c-2f05-4950-b78f-4d8d71aca1b6" providerId="ADAL" clId="{2B1F9169-A3E9-4FD3-8FEC-E84847B803CB}" dt="2023-03-24T15:39:58.336" v="2222" actId="26606"/>
          <ac:spMkLst>
            <pc:docMk/>
            <pc:sldMk cId="619186756" sldId="268"/>
            <ac:spMk id="533" creationId="{6EA86598-DA2C-41D5-BC0C-E877F8818EEB}"/>
          </ac:spMkLst>
        </pc:spChg>
        <pc:spChg chg="add del">
          <ac:chgData name="Ambily Treesa Varghese" userId="d8e3554c-2f05-4950-b78f-4d8d71aca1b6" providerId="ADAL" clId="{2B1F9169-A3E9-4FD3-8FEC-E84847B803CB}" dt="2023-03-24T15:39:58.336" v="2222" actId="26606"/>
          <ac:spMkLst>
            <pc:docMk/>
            <pc:sldMk cId="619186756" sldId="268"/>
            <ac:spMk id="534" creationId="{450D3AD2-FA80-415F-A9CE-54D884561CD7}"/>
          </ac:spMkLst>
        </pc:spChg>
        <pc:spChg chg="add del">
          <ac:chgData name="Ambily Treesa Varghese" userId="d8e3554c-2f05-4950-b78f-4d8d71aca1b6" providerId="ADAL" clId="{2B1F9169-A3E9-4FD3-8FEC-E84847B803CB}" dt="2023-03-24T15:39:58.336" v="2222" actId="26606"/>
          <ac:spMkLst>
            <pc:docMk/>
            <pc:sldMk cId="619186756" sldId="268"/>
            <ac:spMk id="535" creationId="{87F16C5A-0D41-47A9-B0A2-9C2AD7A8CF32}"/>
          </ac:spMkLst>
        </pc:spChg>
        <pc:spChg chg="add del">
          <ac:chgData name="Ambily Treesa Varghese" userId="d8e3554c-2f05-4950-b78f-4d8d71aca1b6" providerId="ADAL" clId="{2B1F9169-A3E9-4FD3-8FEC-E84847B803CB}" dt="2023-03-24T15:37:07.299" v="2206" actId="26606"/>
          <ac:spMkLst>
            <pc:docMk/>
            <pc:sldMk cId="619186756" sldId="268"/>
            <ac:spMk id="537" creationId="{325166D1-1B21-4128-AC42-61745528E4D6}"/>
          </ac:spMkLst>
        </pc:spChg>
        <pc:spChg chg="add">
          <ac:chgData name="Ambily Treesa Varghese" userId="d8e3554c-2f05-4950-b78f-4d8d71aca1b6" providerId="ADAL" clId="{2B1F9169-A3E9-4FD3-8FEC-E84847B803CB}" dt="2023-03-24T15:39:58.336" v="2222" actId="26606"/>
          <ac:spMkLst>
            <pc:docMk/>
            <pc:sldMk cId="619186756" sldId="268"/>
            <ac:spMk id="539" creationId="{325166D1-1B21-4128-AC42-61745528E4D6}"/>
          </ac:spMkLst>
        </pc:spChg>
        <pc:spChg chg="add del">
          <ac:chgData name="Ambily Treesa Varghese" userId="d8e3554c-2f05-4950-b78f-4d8d71aca1b6" providerId="ADAL" clId="{2B1F9169-A3E9-4FD3-8FEC-E84847B803CB}" dt="2023-03-24T15:36:48.343" v="2203" actId="26606"/>
          <ac:spMkLst>
            <pc:docMk/>
            <pc:sldMk cId="619186756" sldId="268"/>
            <ac:spMk id="540" creationId="{325166D1-1B21-4128-AC42-61745528E4D6}"/>
          </ac:spMkLst>
        </pc:spChg>
        <pc:grpChg chg="add del">
          <ac:chgData name="Ambily Treesa Varghese" userId="d8e3554c-2f05-4950-b78f-4d8d71aca1b6" providerId="ADAL" clId="{2B1F9169-A3E9-4FD3-8FEC-E84847B803CB}" dt="2023-03-24T01:12:23.897" v="190" actId="26606"/>
          <ac:grpSpMkLst>
            <pc:docMk/>
            <pc:sldMk cId="619186756" sldId="268"/>
            <ac:grpSpMk id="50" creationId="{63737881-458F-40AD-B72B-B57D267DC423}"/>
          </ac:grpSpMkLst>
        </pc:grpChg>
        <pc:grpChg chg="add del">
          <ac:chgData name="Ambily Treesa Varghese" userId="d8e3554c-2f05-4950-b78f-4d8d71aca1b6" providerId="ADAL" clId="{2B1F9169-A3E9-4FD3-8FEC-E84847B803CB}" dt="2023-03-24T01:14:34.553" v="198" actId="26606"/>
          <ac:grpSpMkLst>
            <pc:docMk/>
            <pc:sldMk cId="619186756" sldId="268"/>
            <ac:grpSpMk id="64" creationId="{A043D173-C90F-458B-9AB2-3B29D2944BA6}"/>
          </ac:grpSpMkLst>
        </pc:grpChg>
        <pc:grpChg chg="add del">
          <ac:chgData name="Ambily Treesa Varghese" userId="d8e3554c-2f05-4950-b78f-4d8d71aca1b6" providerId="ADAL" clId="{2B1F9169-A3E9-4FD3-8FEC-E84847B803CB}" dt="2023-03-24T01:15:59.143" v="214" actId="26606"/>
          <ac:grpSpMkLst>
            <pc:docMk/>
            <pc:sldMk cId="619186756" sldId="268"/>
            <ac:grpSpMk id="71" creationId="{66FB5A75-BDE2-4F12-A95B-C48788A7685C}"/>
          </ac:grpSpMkLst>
        </pc:grpChg>
        <pc:grpChg chg="add del">
          <ac:chgData name="Ambily Treesa Varghese" userId="d8e3554c-2f05-4950-b78f-4d8d71aca1b6" providerId="ADAL" clId="{2B1F9169-A3E9-4FD3-8FEC-E84847B803CB}" dt="2023-03-24T01:15:59.143" v="214" actId="26606"/>
          <ac:grpSpMkLst>
            <pc:docMk/>
            <pc:sldMk cId="619186756" sldId="268"/>
            <ac:grpSpMk id="79" creationId="{63301095-70B2-49AA-8DA9-A35629AD621C}"/>
          </ac:grpSpMkLst>
        </pc:grpChg>
        <pc:grpChg chg="add del">
          <ac:chgData name="Ambily Treesa Varghese" userId="d8e3554c-2f05-4950-b78f-4d8d71aca1b6" providerId="ADAL" clId="{2B1F9169-A3E9-4FD3-8FEC-E84847B803CB}" dt="2023-03-24T01:15:59.127" v="213" actId="26606"/>
          <ac:grpSpMkLst>
            <pc:docMk/>
            <pc:sldMk cId="619186756" sldId="268"/>
            <ac:grpSpMk id="257" creationId="{A4DC59FE-95C7-4792-8613-8387631B1D38}"/>
          </ac:grpSpMkLst>
        </pc:grpChg>
        <pc:grpChg chg="add del">
          <ac:chgData name="Ambily Treesa Varghese" userId="d8e3554c-2f05-4950-b78f-4d8d71aca1b6" providerId="ADAL" clId="{2B1F9169-A3E9-4FD3-8FEC-E84847B803CB}" dt="2023-03-24T01:15:59.127" v="213" actId="26606"/>
          <ac:grpSpMkLst>
            <pc:docMk/>
            <pc:sldMk cId="619186756" sldId="268"/>
            <ac:grpSpMk id="267" creationId="{87A77F8F-E829-4314-9F44-36169F7548CE}"/>
          </ac:grpSpMkLst>
        </pc:grpChg>
        <pc:grpChg chg="add del">
          <ac:chgData name="Ambily Treesa Varghese" userId="d8e3554c-2f05-4950-b78f-4d8d71aca1b6" providerId="ADAL" clId="{2B1F9169-A3E9-4FD3-8FEC-E84847B803CB}" dt="2023-03-24T01:15:59.127" v="213" actId="26606"/>
          <ac:grpSpMkLst>
            <pc:docMk/>
            <pc:sldMk cId="619186756" sldId="268"/>
            <ac:grpSpMk id="275" creationId="{0E88FC08-D56F-45D4-AC54-B89F64697BE4}"/>
          </ac:grpSpMkLst>
        </pc:grpChg>
        <pc:grpChg chg="add del">
          <ac:chgData name="Ambily Treesa Varghese" userId="d8e3554c-2f05-4950-b78f-4d8d71aca1b6" providerId="ADAL" clId="{2B1F9169-A3E9-4FD3-8FEC-E84847B803CB}" dt="2023-03-24T01:15:59.127" v="213" actId="26606"/>
          <ac:grpSpMkLst>
            <pc:docMk/>
            <pc:sldMk cId="619186756" sldId="268"/>
            <ac:grpSpMk id="281" creationId="{B138BDDD-D054-4F0A-BB1F-9D016848D623}"/>
          </ac:grpSpMkLst>
        </pc:grpChg>
        <pc:grpChg chg="add del">
          <ac:chgData name="Ambily Treesa Varghese" userId="d8e3554c-2f05-4950-b78f-4d8d71aca1b6" providerId="ADAL" clId="{2B1F9169-A3E9-4FD3-8FEC-E84847B803CB}" dt="2023-03-24T01:16:58.716" v="222" actId="26606"/>
          <ac:grpSpMkLst>
            <pc:docMk/>
            <pc:sldMk cId="619186756" sldId="268"/>
            <ac:grpSpMk id="307" creationId="{66FB5A75-BDE2-4F12-A95B-C48788A7685C}"/>
          </ac:grpSpMkLst>
        </pc:grpChg>
        <pc:grpChg chg="add del">
          <ac:chgData name="Ambily Treesa Varghese" userId="d8e3554c-2f05-4950-b78f-4d8d71aca1b6" providerId="ADAL" clId="{2B1F9169-A3E9-4FD3-8FEC-E84847B803CB}" dt="2023-03-24T01:16:58.716" v="222" actId="26606"/>
          <ac:grpSpMkLst>
            <pc:docMk/>
            <pc:sldMk cId="619186756" sldId="268"/>
            <ac:grpSpMk id="311" creationId="{1F4896D7-5AD0-4505-BCCD-82262CFEE2E1}"/>
          </ac:grpSpMkLst>
        </pc:grpChg>
        <pc:grpChg chg="add del">
          <ac:chgData name="Ambily Treesa Varghese" userId="d8e3554c-2f05-4950-b78f-4d8d71aca1b6" providerId="ADAL" clId="{2B1F9169-A3E9-4FD3-8FEC-E84847B803CB}" dt="2023-03-24T15:37:07.299" v="2206" actId="26606"/>
          <ac:grpSpMkLst>
            <pc:docMk/>
            <pc:sldMk cId="619186756" sldId="268"/>
            <ac:grpSpMk id="538" creationId="{E6517BAC-C80F-4065-90D8-703493E0B353}"/>
          </ac:grpSpMkLst>
        </pc:grpChg>
        <pc:grpChg chg="add">
          <ac:chgData name="Ambily Treesa Varghese" userId="d8e3554c-2f05-4950-b78f-4d8d71aca1b6" providerId="ADAL" clId="{2B1F9169-A3E9-4FD3-8FEC-E84847B803CB}" dt="2023-03-24T15:39:58.336" v="2222" actId="26606"/>
          <ac:grpSpMkLst>
            <pc:docMk/>
            <pc:sldMk cId="619186756" sldId="268"/>
            <ac:grpSpMk id="541" creationId="{E6517BAC-C80F-4065-90D8-703493E0B353}"/>
          </ac:grpSpMkLst>
        </pc:grpChg>
        <pc:grpChg chg="add del">
          <ac:chgData name="Ambily Treesa Varghese" userId="d8e3554c-2f05-4950-b78f-4d8d71aca1b6" providerId="ADAL" clId="{2B1F9169-A3E9-4FD3-8FEC-E84847B803CB}" dt="2023-03-24T15:36:48.343" v="2203" actId="26606"/>
          <ac:grpSpMkLst>
            <pc:docMk/>
            <pc:sldMk cId="619186756" sldId="268"/>
            <ac:grpSpMk id="542" creationId="{E6517BAC-C80F-4065-90D8-703493E0B353}"/>
          </ac:grpSpMkLst>
        </pc:grpChg>
        <pc:picChg chg="add del mod">
          <ac:chgData name="Ambily Treesa Varghese" userId="d8e3554c-2f05-4950-b78f-4d8d71aca1b6" providerId="ADAL" clId="{2B1F9169-A3E9-4FD3-8FEC-E84847B803CB}" dt="2023-03-24T15:34:30.828" v="2179" actId="478"/>
          <ac:picMkLst>
            <pc:docMk/>
            <pc:sldMk cId="619186756" sldId="268"/>
            <ac:picMk id="2" creationId="{0BDADB50-B12A-B69A-9C04-FF2405D1207E}"/>
          </ac:picMkLst>
        </pc:picChg>
        <pc:picChg chg="add del mod">
          <ac:chgData name="Ambily Treesa Varghese" userId="d8e3554c-2f05-4950-b78f-4d8d71aca1b6" providerId="ADAL" clId="{2B1F9169-A3E9-4FD3-8FEC-E84847B803CB}" dt="2023-03-24T01:14:36.524" v="199" actId="478"/>
          <ac:picMkLst>
            <pc:docMk/>
            <pc:sldMk cId="619186756" sldId="268"/>
            <ac:picMk id="2" creationId="{F41CCA9B-274A-6566-C6D5-00C60E0AF755}"/>
          </ac:picMkLst>
        </pc:picChg>
        <pc:picChg chg="add del mod">
          <ac:chgData name="Ambily Treesa Varghese" userId="d8e3554c-2f05-4950-b78f-4d8d71aca1b6" providerId="ADAL" clId="{2B1F9169-A3E9-4FD3-8FEC-E84847B803CB}" dt="2023-03-24T15:17:58.104" v="1508" actId="478"/>
          <ac:picMkLst>
            <pc:docMk/>
            <pc:sldMk cId="619186756" sldId="268"/>
            <ac:picMk id="3" creationId="{0C66DF5D-0147-D2D2-FDDE-1381785F7EAC}"/>
          </ac:picMkLst>
        </pc:picChg>
        <pc:picChg chg="add del mod">
          <ac:chgData name="Ambily Treesa Varghese" userId="d8e3554c-2f05-4950-b78f-4d8d71aca1b6" providerId="ADAL" clId="{2B1F9169-A3E9-4FD3-8FEC-E84847B803CB}" dt="2023-03-24T01:15:46.972" v="211" actId="478"/>
          <ac:picMkLst>
            <pc:docMk/>
            <pc:sldMk cId="619186756" sldId="268"/>
            <ac:picMk id="8" creationId="{9285BF70-46D0-D5ED-68BA-015373A352E2}"/>
          </ac:picMkLst>
        </pc:picChg>
        <pc:picChg chg="add del mod">
          <ac:chgData name="Ambily Treesa Varghese" userId="d8e3554c-2f05-4950-b78f-4d8d71aca1b6" providerId="ADAL" clId="{2B1F9169-A3E9-4FD3-8FEC-E84847B803CB}" dt="2023-03-24T04:17:29.367" v="323" actId="478"/>
          <ac:picMkLst>
            <pc:docMk/>
            <pc:sldMk cId="619186756" sldId="268"/>
            <ac:picMk id="10" creationId="{2E7C89A9-0D60-C88E-98CF-3AB7B1733CBD}"/>
          </ac:picMkLst>
        </pc:picChg>
        <pc:picChg chg="add del mod ord">
          <ac:chgData name="Ambily Treesa Varghese" userId="d8e3554c-2f05-4950-b78f-4d8d71aca1b6" providerId="ADAL" clId="{2B1F9169-A3E9-4FD3-8FEC-E84847B803CB}" dt="2023-03-24T15:39:53.939" v="2221" actId="478"/>
          <ac:picMkLst>
            <pc:docMk/>
            <pc:sldMk cId="619186756" sldId="268"/>
            <ac:picMk id="10" creationId="{954D735D-25C6-2745-FE56-A058D843ED0D}"/>
          </ac:picMkLst>
        </pc:picChg>
        <pc:picChg chg="add mod">
          <ac:chgData name="Ambily Treesa Varghese" userId="d8e3554c-2f05-4950-b78f-4d8d71aca1b6" providerId="ADAL" clId="{2B1F9169-A3E9-4FD3-8FEC-E84847B803CB}" dt="2023-03-24T15:39:58.336" v="2222" actId="26606"/>
          <ac:picMkLst>
            <pc:docMk/>
            <pc:sldMk cId="619186756" sldId="268"/>
            <ac:picMk id="13" creationId="{8F0B9A56-DDA6-CDEA-5208-14AA532DCCE1}"/>
          </ac:picMkLst>
        </pc:picChg>
        <pc:cxnChg chg="add del">
          <ac:chgData name="Ambily Treesa Varghese" userId="d8e3554c-2f05-4950-b78f-4d8d71aca1b6" providerId="ADAL" clId="{2B1F9169-A3E9-4FD3-8FEC-E84847B803CB}" dt="2023-03-24T01:16:15.950" v="217" actId="26606"/>
          <ac:cxnSpMkLst>
            <pc:docMk/>
            <pc:sldMk cId="619186756" sldId="268"/>
            <ac:cxnSpMk id="288" creationId="{AC65C03C-3F17-45DC-A1B9-35ACA43397D4}"/>
          </ac:cxnSpMkLst>
        </pc:cxnChg>
        <pc:cxnChg chg="add del">
          <ac:chgData name="Ambily Treesa Varghese" userId="d8e3554c-2f05-4950-b78f-4d8d71aca1b6" providerId="ADAL" clId="{2B1F9169-A3E9-4FD3-8FEC-E84847B803CB}" dt="2023-03-24T01:16:50.258" v="220" actId="26606"/>
          <ac:cxnSpMkLst>
            <pc:docMk/>
            <pc:sldMk cId="619186756" sldId="268"/>
            <ac:cxnSpMk id="303" creationId="{AC65C03C-3F17-45DC-A1B9-35ACA43397D4}"/>
          </ac:cxnSpMkLst>
        </pc:cxnChg>
        <pc:cxnChg chg="add del">
          <ac:chgData name="Ambily Treesa Varghese" userId="d8e3554c-2f05-4950-b78f-4d8d71aca1b6" providerId="ADAL" clId="{2B1F9169-A3E9-4FD3-8FEC-E84847B803CB}" dt="2023-03-24T15:17:42.785" v="1504" actId="26606"/>
          <ac:cxnSpMkLst>
            <pc:docMk/>
            <pc:sldMk cId="619186756" sldId="268"/>
            <ac:cxnSpMk id="508" creationId="{07A9243D-8FC3-4B36-874B-55906B03F484}"/>
          </ac:cxnSpMkLst>
        </pc:cxnChg>
      </pc:sldChg>
      <pc:sldChg chg="addSp delSp modSp add mod setClrOvrMap">
        <pc:chgData name="Ambily Treesa Varghese" userId="d8e3554c-2f05-4950-b78f-4d8d71aca1b6" providerId="ADAL" clId="{2B1F9169-A3E9-4FD3-8FEC-E84847B803CB}" dt="2023-03-25T03:04:58.013" v="4751" actId="1076"/>
        <pc:sldMkLst>
          <pc:docMk/>
          <pc:sldMk cId="2700615385" sldId="269"/>
        </pc:sldMkLst>
        <pc:spChg chg="add mod">
          <ac:chgData name="Ambily Treesa Varghese" userId="d8e3554c-2f05-4950-b78f-4d8d71aca1b6" providerId="ADAL" clId="{2B1F9169-A3E9-4FD3-8FEC-E84847B803CB}" dt="2023-03-24T13:32:22.730" v="970" actId="1076"/>
          <ac:spMkLst>
            <pc:docMk/>
            <pc:sldMk cId="2700615385" sldId="269"/>
            <ac:spMk id="2" creationId="{D7C48D65-A941-5742-0066-DE15AE591ACA}"/>
          </ac:spMkLst>
        </pc:spChg>
        <pc:spChg chg="add del mod ord">
          <ac:chgData name="Ambily Treesa Varghese" userId="d8e3554c-2f05-4950-b78f-4d8d71aca1b6" providerId="ADAL" clId="{2B1F9169-A3E9-4FD3-8FEC-E84847B803CB}" dt="2023-03-24T13:31:15.115" v="948" actId="1076"/>
          <ac:spMkLst>
            <pc:docMk/>
            <pc:sldMk cId="2700615385" sldId="269"/>
            <ac:spMk id="4" creationId="{16329DDA-E0C1-5EF0-979C-67B6E1356212}"/>
          </ac:spMkLst>
        </pc:spChg>
        <pc:spChg chg="add del mod">
          <ac:chgData name="Ambily Treesa Varghese" userId="d8e3554c-2f05-4950-b78f-4d8d71aca1b6" providerId="ADAL" clId="{2B1F9169-A3E9-4FD3-8FEC-E84847B803CB}" dt="2023-03-24T04:15:48.963" v="309" actId="478"/>
          <ac:spMkLst>
            <pc:docMk/>
            <pc:sldMk cId="2700615385" sldId="269"/>
            <ac:spMk id="6" creationId="{7CC6C05C-E79B-DE85-3B94-9A7C93AFA7E4}"/>
          </ac:spMkLst>
        </pc:spChg>
        <pc:spChg chg="add mod">
          <ac:chgData name="Ambily Treesa Varghese" userId="d8e3554c-2f05-4950-b78f-4d8d71aca1b6" providerId="ADAL" clId="{2B1F9169-A3E9-4FD3-8FEC-E84847B803CB}" dt="2023-03-25T03:04:58.013" v="4751" actId="1076"/>
          <ac:spMkLst>
            <pc:docMk/>
            <pc:sldMk cId="2700615385" sldId="269"/>
            <ac:spMk id="7" creationId="{61E448D7-DCA3-249E-BB2F-F5A8E08DCB20}"/>
          </ac:spMkLst>
        </pc:spChg>
        <pc:spChg chg="add del mod">
          <ac:chgData name="Ambily Treesa Varghese" userId="d8e3554c-2f05-4950-b78f-4d8d71aca1b6" providerId="ADAL" clId="{2B1F9169-A3E9-4FD3-8FEC-E84847B803CB}" dt="2023-03-24T04:16:17.702" v="316" actId="478"/>
          <ac:spMkLst>
            <pc:docMk/>
            <pc:sldMk cId="2700615385" sldId="269"/>
            <ac:spMk id="8" creationId="{5A7C7473-C3EB-FDB6-93B7-C18B0850BE03}"/>
          </ac:spMkLst>
        </pc:spChg>
        <pc:spChg chg="add del">
          <ac:chgData name="Ambily Treesa Varghese" userId="d8e3554c-2f05-4950-b78f-4d8d71aca1b6" providerId="ADAL" clId="{2B1F9169-A3E9-4FD3-8FEC-E84847B803CB}" dt="2023-03-24T04:15:11.637" v="299" actId="26606"/>
          <ac:spMkLst>
            <pc:docMk/>
            <pc:sldMk cId="2700615385" sldId="269"/>
            <ac:spMk id="77" creationId="{06DA9DF9-31F7-4056-B42E-878CC92417B8}"/>
          </ac:spMkLst>
        </pc:spChg>
        <pc:spChg chg="add del">
          <ac:chgData name="Ambily Treesa Varghese" userId="d8e3554c-2f05-4950-b78f-4d8d71aca1b6" providerId="ADAL" clId="{2B1F9169-A3E9-4FD3-8FEC-E84847B803CB}" dt="2023-03-24T04:13:58.980" v="284" actId="26606"/>
          <ac:spMkLst>
            <pc:docMk/>
            <pc:sldMk cId="2700615385" sldId="269"/>
            <ac:spMk id="82" creationId="{B1595A09-E336-4D1B-9B3A-06A2287A54E2}"/>
          </ac:spMkLst>
        </pc:spChg>
        <pc:spChg chg="add del">
          <ac:chgData name="Ambily Treesa Varghese" userId="d8e3554c-2f05-4950-b78f-4d8d71aca1b6" providerId="ADAL" clId="{2B1F9169-A3E9-4FD3-8FEC-E84847B803CB}" dt="2023-03-24T04:13:58.980" v="284" actId="26606"/>
          <ac:spMkLst>
            <pc:docMk/>
            <pc:sldMk cId="2700615385" sldId="269"/>
            <ac:spMk id="84" creationId="{3540989C-C7B8-473B-BF87-6F2DA6A90006}"/>
          </ac:spMkLst>
        </pc:spChg>
        <pc:spChg chg="add del">
          <ac:chgData name="Ambily Treesa Varghese" userId="d8e3554c-2f05-4950-b78f-4d8d71aca1b6" providerId="ADAL" clId="{2B1F9169-A3E9-4FD3-8FEC-E84847B803CB}" dt="2023-03-24T04:14:19.270" v="286" actId="26606"/>
          <ac:spMkLst>
            <pc:docMk/>
            <pc:sldMk cId="2700615385" sldId="269"/>
            <ac:spMk id="86" creationId="{F9EC3F91-A75C-4F74-867E-E4C28C13546B}"/>
          </ac:spMkLst>
        </pc:spChg>
        <pc:spChg chg="add del">
          <ac:chgData name="Ambily Treesa Varghese" userId="d8e3554c-2f05-4950-b78f-4d8d71aca1b6" providerId="ADAL" clId="{2B1F9169-A3E9-4FD3-8FEC-E84847B803CB}" dt="2023-03-24T04:14:19.270" v="286" actId="26606"/>
          <ac:spMkLst>
            <pc:docMk/>
            <pc:sldMk cId="2700615385" sldId="269"/>
            <ac:spMk id="87" creationId="{8181FC64-B306-4821-98E2-780662EFC486}"/>
          </ac:spMkLst>
        </pc:spChg>
        <pc:spChg chg="add del">
          <ac:chgData name="Ambily Treesa Varghese" userId="d8e3554c-2f05-4950-b78f-4d8d71aca1b6" providerId="ADAL" clId="{2B1F9169-A3E9-4FD3-8FEC-E84847B803CB}" dt="2023-03-24T04:14:19.270" v="286" actId="26606"/>
          <ac:spMkLst>
            <pc:docMk/>
            <pc:sldMk cId="2700615385" sldId="269"/>
            <ac:spMk id="88" creationId="{829A1E2C-5AC8-40FC-99E9-832069D39792}"/>
          </ac:spMkLst>
        </pc:spChg>
        <pc:spChg chg="add del">
          <ac:chgData name="Ambily Treesa Varghese" userId="d8e3554c-2f05-4950-b78f-4d8d71aca1b6" providerId="ADAL" clId="{2B1F9169-A3E9-4FD3-8FEC-E84847B803CB}" dt="2023-03-24T04:14:19.270" v="286" actId="26606"/>
          <ac:spMkLst>
            <pc:docMk/>
            <pc:sldMk cId="2700615385" sldId="269"/>
            <ac:spMk id="89" creationId="{5871FC61-DD4E-47D4-81FD-8A7E7D12B371}"/>
          </ac:spMkLst>
        </pc:spChg>
        <pc:spChg chg="add del">
          <ac:chgData name="Ambily Treesa Varghese" userId="d8e3554c-2f05-4950-b78f-4d8d71aca1b6" providerId="ADAL" clId="{2B1F9169-A3E9-4FD3-8FEC-E84847B803CB}" dt="2023-03-24T04:14:36.384" v="288" actId="26606"/>
          <ac:spMkLst>
            <pc:docMk/>
            <pc:sldMk cId="2700615385" sldId="269"/>
            <ac:spMk id="91" creationId="{E10650BA-D090-4A23-98E3-B48BBAEA9201}"/>
          </ac:spMkLst>
        </pc:spChg>
        <pc:spChg chg="add del">
          <ac:chgData name="Ambily Treesa Varghese" userId="d8e3554c-2f05-4950-b78f-4d8d71aca1b6" providerId="ADAL" clId="{2B1F9169-A3E9-4FD3-8FEC-E84847B803CB}" dt="2023-03-24T04:14:40.820" v="290" actId="26606"/>
          <ac:spMkLst>
            <pc:docMk/>
            <pc:sldMk cId="2700615385" sldId="269"/>
            <ac:spMk id="98" creationId="{9F79630B-0F0B-446E-A637-38FA8F61D10E}"/>
          </ac:spMkLst>
        </pc:spChg>
        <pc:spChg chg="add del">
          <ac:chgData name="Ambily Treesa Varghese" userId="d8e3554c-2f05-4950-b78f-4d8d71aca1b6" providerId="ADAL" clId="{2B1F9169-A3E9-4FD3-8FEC-E84847B803CB}" dt="2023-03-24T04:14:40.820" v="290" actId="26606"/>
          <ac:spMkLst>
            <pc:docMk/>
            <pc:sldMk cId="2700615385" sldId="269"/>
            <ac:spMk id="99" creationId="{B3437C99-FC8E-4311-B48A-F0C4C329B154}"/>
          </ac:spMkLst>
        </pc:spChg>
        <pc:spChg chg="add del">
          <ac:chgData name="Ambily Treesa Varghese" userId="d8e3554c-2f05-4950-b78f-4d8d71aca1b6" providerId="ADAL" clId="{2B1F9169-A3E9-4FD3-8FEC-E84847B803CB}" dt="2023-03-24T04:14:57.791" v="292" actId="26606"/>
          <ac:spMkLst>
            <pc:docMk/>
            <pc:sldMk cId="2700615385" sldId="269"/>
            <ac:spMk id="101" creationId="{1A9F7B4E-B03D-4F64-BE33-00D074458D45}"/>
          </ac:spMkLst>
        </pc:spChg>
        <pc:spChg chg="add del">
          <ac:chgData name="Ambily Treesa Varghese" userId="d8e3554c-2f05-4950-b78f-4d8d71aca1b6" providerId="ADAL" clId="{2B1F9169-A3E9-4FD3-8FEC-E84847B803CB}" dt="2023-03-24T04:14:57.791" v="292" actId="26606"/>
          <ac:spMkLst>
            <pc:docMk/>
            <pc:sldMk cId="2700615385" sldId="269"/>
            <ac:spMk id="102" creationId="{7E2BE7F7-CA89-4002-ACCE-A478AEA24F5E}"/>
          </ac:spMkLst>
        </pc:spChg>
        <pc:spChg chg="add del">
          <ac:chgData name="Ambily Treesa Varghese" userId="d8e3554c-2f05-4950-b78f-4d8d71aca1b6" providerId="ADAL" clId="{2B1F9169-A3E9-4FD3-8FEC-E84847B803CB}" dt="2023-03-24T04:15:02.167" v="294" actId="26606"/>
          <ac:spMkLst>
            <pc:docMk/>
            <pc:sldMk cId="2700615385" sldId="269"/>
            <ac:spMk id="104" creationId="{21ED5FCA-9564-42B4-9F52-2CCED8ED60CA}"/>
          </ac:spMkLst>
        </pc:spChg>
        <pc:spChg chg="add del">
          <ac:chgData name="Ambily Treesa Varghese" userId="d8e3554c-2f05-4950-b78f-4d8d71aca1b6" providerId="ADAL" clId="{2B1F9169-A3E9-4FD3-8FEC-E84847B803CB}" dt="2023-03-24T04:15:02.167" v="294" actId="26606"/>
          <ac:spMkLst>
            <pc:docMk/>
            <pc:sldMk cId="2700615385" sldId="269"/>
            <ac:spMk id="105" creationId="{081E4A58-353D-44AE-B2FC-2A74E2E400F7}"/>
          </ac:spMkLst>
        </pc:spChg>
        <pc:spChg chg="add del">
          <ac:chgData name="Ambily Treesa Varghese" userId="d8e3554c-2f05-4950-b78f-4d8d71aca1b6" providerId="ADAL" clId="{2B1F9169-A3E9-4FD3-8FEC-E84847B803CB}" dt="2023-03-24T04:15:04.377" v="296" actId="26606"/>
          <ac:spMkLst>
            <pc:docMk/>
            <pc:sldMk cId="2700615385" sldId="269"/>
            <ac:spMk id="107" creationId="{362810D9-2C5A-477D-949C-C191895477F3}"/>
          </ac:spMkLst>
        </pc:spChg>
        <pc:spChg chg="add del">
          <ac:chgData name="Ambily Treesa Varghese" userId="d8e3554c-2f05-4950-b78f-4d8d71aca1b6" providerId="ADAL" clId="{2B1F9169-A3E9-4FD3-8FEC-E84847B803CB}" dt="2023-03-24T04:15:04.377" v="296" actId="26606"/>
          <ac:spMkLst>
            <pc:docMk/>
            <pc:sldMk cId="2700615385" sldId="269"/>
            <ac:spMk id="108" creationId="{081E4A58-353D-44AE-B2FC-2A74E2E400F7}"/>
          </ac:spMkLst>
        </pc:spChg>
        <pc:spChg chg="add del">
          <ac:chgData name="Ambily Treesa Varghese" userId="d8e3554c-2f05-4950-b78f-4d8d71aca1b6" providerId="ADAL" clId="{2B1F9169-A3E9-4FD3-8FEC-E84847B803CB}" dt="2023-03-24T04:15:11.622" v="298" actId="26606"/>
          <ac:spMkLst>
            <pc:docMk/>
            <pc:sldMk cId="2700615385" sldId="269"/>
            <ac:spMk id="110" creationId="{04C21BAE-6866-4C7A-A7EC-C1B2E572D5BE}"/>
          </ac:spMkLst>
        </pc:spChg>
        <pc:spChg chg="add del">
          <ac:chgData name="Ambily Treesa Varghese" userId="d8e3554c-2f05-4950-b78f-4d8d71aca1b6" providerId="ADAL" clId="{2B1F9169-A3E9-4FD3-8FEC-E84847B803CB}" dt="2023-03-24T04:15:11.622" v="298" actId="26606"/>
          <ac:spMkLst>
            <pc:docMk/>
            <pc:sldMk cId="2700615385" sldId="269"/>
            <ac:spMk id="111" creationId="{7E7D0C94-08B4-48AE-8813-CC4D60294F42}"/>
          </ac:spMkLst>
        </pc:spChg>
        <pc:spChg chg="add del">
          <ac:chgData name="Ambily Treesa Varghese" userId="d8e3554c-2f05-4950-b78f-4d8d71aca1b6" providerId="ADAL" clId="{2B1F9169-A3E9-4FD3-8FEC-E84847B803CB}" dt="2023-03-24T04:15:11.622" v="298" actId="26606"/>
          <ac:spMkLst>
            <pc:docMk/>
            <pc:sldMk cId="2700615385" sldId="269"/>
            <ac:spMk id="112" creationId="{F0C518C2-0AA4-470C-87B9-9CBF428FBA25}"/>
          </ac:spMkLst>
        </pc:spChg>
        <pc:spChg chg="add del">
          <ac:chgData name="Ambily Treesa Varghese" userId="d8e3554c-2f05-4950-b78f-4d8d71aca1b6" providerId="ADAL" clId="{2B1F9169-A3E9-4FD3-8FEC-E84847B803CB}" dt="2023-03-24T04:15:44.758" v="308" actId="26606"/>
          <ac:spMkLst>
            <pc:docMk/>
            <pc:sldMk cId="2700615385" sldId="269"/>
            <ac:spMk id="114" creationId="{257363FD-7E77-4145-9483-331A807ADF0E}"/>
          </ac:spMkLst>
        </pc:spChg>
        <pc:spChg chg="add del">
          <ac:chgData name="Ambily Treesa Varghese" userId="d8e3554c-2f05-4950-b78f-4d8d71aca1b6" providerId="ADAL" clId="{2B1F9169-A3E9-4FD3-8FEC-E84847B803CB}" dt="2023-03-24T04:16:07.802" v="314" actId="26606"/>
          <ac:spMkLst>
            <pc:docMk/>
            <pc:sldMk cId="2700615385" sldId="269"/>
            <ac:spMk id="119" creationId="{A9D2268A-D939-4E78-91B6-6C7E46406788}"/>
          </ac:spMkLst>
        </pc:spChg>
        <pc:spChg chg="add del">
          <ac:chgData name="Ambily Treesa Varghese" userId="d8e3554c-2f05-4950-b78f-4d8d71aca1b6" providerId="ADAL" clId="{2B1F9169-A3E9-4FD3-8FEC-E84847B803CB}" dt="2023-03-24T04:16:07.802" v="314" actId="26606"/>
          <ac:spMkLst>
            <pc:docMk/>
            <pc:sldMk cId="2700615385" sldId="269"/>
            <ac:spMk id="121" creationId="{E0C43A58-225D-452D-8185-0D89D1EED861}"/>
          </ac:spMkLst>
        </pc:spChg>
        <pc:spChg chg="add">
          <ac:chgData name="Ambily Treesa Varghese" userId="d8e3554c-2f05-4950-b78f-4d8d71aca1b6" providerId="ADAL" clId="{2B1F9169-A3E9-4FD3-8FEC-E84847B803CB}" dt="2023-03-24T04:16:07.802" v="314" actId="26606"/>
          <ac:spMkLst>
            <pc:docMk/>
            <pc:sldMk cId="2700615385" sldId="269"/>
            <ac:spMk id="126" creationId="{9228552E-C8B1-4A80-8448-0787CE0FC704}"/>
          </ac:spMkLst>
        </pc:spChg>
        <pc:grpChg chg="add del">
          <ac:chgData name="Ambily Treesa Varghese" userId="d8e3554c-2f05-4950-b78f-4d8d71aca1b6" providerId="ADAL" clId="{2B1F9169-A3E9-4FD3-8FEC-E84847B803CB}" dt="2023-03-24T04:14:36.384" v="288" actId="26606"/>
          <ac:grpSpMkLst>
            <pc:docMk/>
            <pc:sldMk cId="2700615385" sldId="269"/>
            <ac:grpSpMk id="92" creationId="{FFB939B9-73CE-4644-87BB-72AEBF001142}"/>
          </ac:grpSpMkLst>
        </pc:grpChg>
        <pc:picChg chg="add del mod">
          <ac:chgData name="Ambily Treesa Varghese" userId="d8e3554c-2f05-4950-b78f-4d8d71aca1b6" providerId="ADAL" clId="{2B1F9169-A3E9-4FD3-8FEC-E84847B803CB}" dt="2023-03-24T04:15:38.707" v="305"/>
          <ac:picMkLst>
            <pc:docMk/>
            <pc:sldMk cId="2700615385" sldId="269"/>
            <ac:picMk id="2" creationId="{630C3897-9B33-7ADC-063B-428A1CA3749A}"/>
          </ac:picMkLst>
        </pc:picChg>
        <pc:picChg chg="add del mod ord">
          <ac:chgData name="Ambily Treesa Varghese" userId="d8e3554c-2f05-4950-b78f-4d8d71aca1b6" providerId="ADAL" clId="{2B1F9169-A3E9-4FD3-8FEC-E84847B803CB}" dt="2023-03-24T13:31:15.115" v="948" actId="1076"/>
          <ac:picMkLst>
            <pc:docMk/>
            <pc:sldMk cId="2700615385" sldId="269"/>
            <ac:picMk id="3" creationId="{0C66DF5D-0147-D2D2-FDDE-1381785F7EAC}"/>
          </ac:picMkLst>
        </pc:picChg>
        <pc:picChg chg="add mod">
          <ac:chgData name="Ambily Treesa Varghese" userId="d8e3554c-2f05-4950-b78f-4d8d71aca1b6" providerId="ADAL" clId="{2B1F9169-A3E9-4FD3-8FEC-E84847B803CB}" dt="2023-03-24T13:31:15.115" v="948" actId="1076"/>
          <ac:picMkLst>
            <pc:docMk/>
            <pc:sldMk cId="2700615385" sldId="269"/>
            <ac:picMk id="5" creationId="{91B76EA5-5885-40F8-0207-037D1D77AC8C}"/>
          </ac:picMkLst>
        </pc:picChg>
      </pc:sldChg>
      <pc:sldChg chg="addSp delSp modSp add mod setBg setClrOvrMap">
        <pc:chgData name="Ambily Treesa Varghese" userId="d8e3554c-2f05-4950-b78f-4d8d71aca1b6" providerId="ADAL" clId="{2B1F9169-A3E9-4FD3-8FEC-E84847B803CB}" dt="2023-03-25T00:56:12.296" v="3973" actId="255"/>
        <pc:sldMkLst>
          <pc:docMk/>
          <pc:sldMk cId="3002715620" sldId="270"/>
        </pc:sldMkLst>
        <pc:spChg chg="add mod ord">
          <ac:chgData name="Ambily Treesa Varghese" userId="d8e3554c-2f05-4950-b78f-4d8d71aca1b6" providerId="ADAL" clId="{2B1F9169-A3E9-4FD3-8FEC-E84847B803CB}" dt="2023-03-25T00:56:12.296" v="3973" actId="255"/>
          <ac:spMkLst>
            <pc:docMk/>
            <pc:sldMk cId="3002715620" sldId="270"/>
            <ac:spMk id="2" creationId="{88EDACF1-BD95-BFD6-DD4A-EDE9E27A9771}"/>
          </ac:spMkLst>
        </pc:spChg>
        <pc:spChg chg="mod ord">
          <ac:chgData name="Ambily Treesa Varghese" userId="d8e3554c-2f05-4950-b78f-4d8d71aca1b6" providerId="ADAL" clId="{2B1F9169-A3E9-4FD3-8FEC-E84847B803CB}" dt="2023-03-25T00:53:45.166" v="3962" actId="26606"/>
          <ac:spMkLst>
            <pc:docMk/>
            <pc:sldMk cId="3002715620" sldId="270"/>
            <ac:spMk id="4" creationId="{16329DDA-E0C1-5EF0-979C-67B6E1356212}"/>
          </ac:spMkLst>
        </pc:spChg>
        <pc:spChg chg="mod ord">
          <ac:chgData name="Ambily Treesa Varghese" userId="d8e3554c-2f05-4950-b78f-4d8d71aca1b6" providerId="ADAL" clId="{2B1F9169-A3E9-4FD3-8FEC-E84847B803CB}" dt="2023-03-25T00:54:47.844" v="3970" actId="14100"/>
          <ac:spMkLst>
            <pc:docMk/>
            <pc:sldMk cId="3002715620" sldId="270"/>
            <ac:spMk id="6" creationId="{7CC6C05C-E79B-DE85-3B94-9A7C93AFA7E4}"/>
          </ac:spMkLst>
        </pc:spChg>
        <pc:spChg chg="add del mod">
          <ac:chgData name="Ambily Treesa Varghese" userId="d8e3554c-2f05-4950-b78f-4d8d71aca1b6" providerId="ADAL" clId="{2B1F9169-A3E9-4FD3-8FEC-E84847B803CB}" dt="2023-03-24T04:25:00.199" v="370" actId="26606"/>
          <ac:spMkLst>
            <pc:docMk/>
            <pc:sldMk cId="3002715620" sldId="270"/>
            <ac:spMk id="8" creationId="{5A7C7473-C3EB-FDB6-93B7-C18B0850BE03}"/>
          </ac:spMkLst>
        </pc:spChg>
        <pc:spChg chg="add del">
          <ac:chgData name="Ambily Treesa Varghese" userId="d8e3554c-2f05-4950-b78f-4d8d71aca1b6" providerId="ADAL" clId="{2B1F9169-A3E9-4FD3-8FEC-E84847B803CB}" dt="2023-03-24T04:21:34.003" v="342" actId="26606"/>
          <ac:spMkLst>
            <pc:docMk/>
            <pc:sldMk cId="3002715620" sldId="270"/>
            <ac:spMk id="77" creationId="{06DA9DF9-31F7-4056-B42E-878CC92417B8}"/>
          </ac:spMkLst>
        </pc:spChg>
        <pc:spChg chg="add del">
          <ac:chgData name="Ambily Treesa Varghese" userId="d8e3554c-2f05-4950-b78f-4d8d71aca1b6" providerId="ADAL" clId="{2B1F9169-A3E9-4FD3-8FEC-E84847B803CB}" dt="2023-03-24T04:21:04.071" v="333" actId="26606"/>
          <ac:spMkLst>
            <pc:docMk/>
            <pc:sldMk cId="3002715620" sldId="270"/>
            <ac:spMk id="82" creationId="{9228552E-C8B1-4A80-8448-0787CE0FC704}"/>
          </ac:spMkLst>
        </pc:spChg>
        <pc:spChg chg="add del">
          <ac:chgData name="Ambily Treesa Varghese" userId="d8e3554c-2f05-4950-b78f-4d8d71aca1b6" providerId="ADAL" clId="{2B1F9169-A3E9-4FD3-8FEC-E84847B803CB}" dt="2023-03-24T04:21:06.761" v="335" actId="26606"/>
          <ac:spMkLst>
            <pc:docMk/>
            <pc:sldMk cId="3002715620" sldId="270"/>
            <ac:spMk id="84" creationId="{5871FC61-DD4E-47D4-81FD-8A7E7D12B371}"/>
          </ac:spMkLst>
        </pc:spChg>
        <pc:spChg chg="add del">
          <ac:chgData name="Ambily Treesa Varghese" userId="d8e3554c-2f05-4950-b78f-4d8d71aca1b6" providerId="ADAL" clId="{2B1F9169-A3E9-4FD3-8FEC-E84847B803CB}" dt="2023-03-24T04:21:06.761" v="335" actId="26606"/>
          <ac:spMkLst>
            <pc:docMk/>
            <pc:sldMk cId="3002715620" sldId="270"/>
            <ac:spMk id="85" creationId="{8181FC64-B306-4821-98E2-780662EFC486}"/>
          </ac:spMkLst>
        </pc:spChg>
        <pc:spChg chg="add del">
          <ac:chgData name="Ambily Treesa Varghese" userId="d8e3554c-2f05-4950-b78f-4d8d71aca1b6" providerId="ADAL" clId="{2B1F9169-A3E9-4FD3-8FEC-E84847B803CB}" dt="2023-03-24T04:21:06.761" v="335" actId="26606"/>
          <ac:spMkLst>
            <pc:docMk/>
            <pc:sldMk cId="3002715620" sldId="270"/>
            <ac:spMk id="86" creationId="{F9EC3F91-A75C-4F74-867E-E4C28C13546B}"/>
          </ac:spMkLst>
        </pc:spChg>
        <pc:spChg chg="add del">
          <ac:chgData name="Ambily Treesa Varghese" userId="d8e3554c-2f05-4950-b78f-4d8d71aca1b6" providerId="ADAL" clId="{2B1F9169-A3E9-4FD3-8FEC-E84847B803CB}" dt="2023-03-24T04:21:06.761" v="335" actId="26606"/>
          <ac:spMkLst>
            <pc:docMk/>
            <pc:sldMk cId="3002715620" sldId="270"/>
            <ac:spMk id="88" creationId="{829A1E2C-5AC8-40FC-99E9-832069D39792}"/>
          </ac:spMkLst>
        </pc:spChg>
        <pc:spChg chg="add del">
          <ac:chgData name="Ambily Treesa Varghese" userId="d8e3554c-2f05-4950-b78f-4d8d71aca1b6" providerId="ADAL" clId="{2B1F9169-A3E9-4FD3-8FEC-E84847B803CB}" dt="2023-03-24T04:21:08.679" v="337" actId="26606"/>
          <ac:spMkLst>
            <pc:docMk/>
            <pc:sldMk cId="3002715620" sldId="270"/>
            <ac:spMk id="90" creationId="{1A9F7B4E-B03D-4F64-BE33-00D074458D45}"/>
          </ac:spMkLst>
        </pc:spChg>
        <pc:spChg chg="add del">
          <ac:chgData name="Ambily Treesa Varghese" userId="d8e3554c-2f05-4950-b78f-4d8d71aca1b6" providerId="ADAL" clId="{2B1F9169-A3E9-4FD3-8FEC-E84847B803CB}" dt="2023-03-24T04:21:08.679" v="337" actId="26606"/>
          <ac:spMkLst>
            <pc:docMk/>
            <pc:sldMk cId="3002715620" sldId="270"/>
            <ac:spMk id="91" creationId="{7E2BE7F7-CA89-4002-ACCE-A478AEA24F5E}"/>
          </ac:spMkLst>
        </pc:spChg>
        <pc:spChg chg="add del">
          <ac:chgData name="Ambily Treesa Varghese" userId="d8e3554c-2f05-4950-b78f-4d8d71aca1b6" providerId="ADAL" clId="{2B1F9169-A3E9-4FD3-8FEC-E84847B803CB}" dt="2023-03-24T04:21:13.430" v="339" actId="26606"/>
          <ac:spMkLst>
            <pc:docMk/>
            <pc:sldMk cId="3002715620" sldId="270"/>
            <ac:spMk id="93" creationId="{A9D6EEA4-51EF-4796-BE5B-F3EB11F23ED7}"/>
          </ac:spMkLst>
        </pc:spChg>
        <pc:spChg chg="add del">
          <ac:chgData name="Ambily Treesa Varghese" userId="d8e3554c-2f05-4950-b78f-4d8d71aca1b6" providerId="ADAL" clId="{2B1F9169-A3E9-4FD3-8FEC-E84847B803CB}" dt="2023-03-24T04:21:33.988" v="341" actId="26606"/>
          <ac:spMkLst>
            <pc:docMk/>
            <pc:sldMk cId="3002715620" sldId="270"/>
            <ac:spMk id="95" creationId="{B95B9BA8-1D69-4796-85F5-B6D0BD52354B}"/>
          </ac:spMkLst>
        </pc:spChg>
        <pc:spChg chg="add del">
          <ac:chgData name="Ambily Treesa Varghese" userId="d8e3554c-2f05-4950-b78f-4d8d71aca1b6" providerId="ADAL" clId="{2B1F9169-A3E9-4FD3-8FEC-E84847B803CB}" dt="2023-03-24T04:25:00.199" v="370" actId="26606"/>
          <ac:spMkLst>
            <pc:docMk/>
            <pc:sldMk cId="3002715620" sldId="270"/>
            <ac:spMk id="97" creationId="{21A75659-5A6F-4F77-9679-678A00B9D8DC}"/>
          </ac:spMkLst>
        </pc:spChg>
        <pc:spChg chg="add del">
          <ac:chgData name="Ambily Treesa Varghese" userId="d8e3554c-2f05-4950-b78f-4d8d71aca1b6" providerId="ADAL" clId="{2B1F9169-A3E9-4FD3-8FEC-E84847B803CB}" dt="2023-03-24T04:25:00.199" v="370" actId="26606"/>
          <ac:spMkLst>
            <pc:docMk/>
            <pc:sldMk cId="3002715620" sldId="270"/>
            <ac:spMk id="98" creationId="{E30A3A45-140E-431E-AED0-07EF836310B3}"/>
          </ac:spMkLst>
        </pc:spChg>
        <pc:spChg chg="add del">
          <ac:chgData name="Ambily Treesa Varghese" userId="d8e3554c-2f05-4950-b78f-4d8d71aca1b6" providerId="ADAL" clId="{2B1F9169-A3E9-4FD3-8FEC-E84847B803CB}" dt="2023-03-24T04:25:00.199" v="370" actId="26606"/>
          <ac:spMkLst>
            <pc:docMk/>
            <pc:sldMk cId="3002715620" sldId="270"/>
            <ac:spMk id="99" creationId="{55D4142C-5077-457F-A6AD-3FECFDB39685}"/>
          </ac:spMkLst>
        </pc:spChg>
        <pc:spChg chg="add del">
          <ac:chgData name="Ambily Treesa Varghese" userId="d8e3554c-2f05-4950-b78f-4d8d71aca1b6" providerId="ADAL" clId="{2B1F9169-A3E9-4FD3-8FEC-E84847B803CB}" dt="2023-03-24T04:25:00.199" v="370" actId="26606"/>
          <ac:spMkLst>
            <pc:docMk/>
            <pc:sldMk cId="3002715620" sldId="270"/>
            <ac:spMk id="100" creationId="{7A5F0580-5EE9-419F-96EE-B6529EF6E7D0}"/>
          </ac:spMkLst>
        </pc:spChg>
        <pc:spChg chg="add del">
          <ac:chgData name="Ambily Treesa Varghese" userId="d8e3554c-2f05-4950-b78f-4d8d71aca1b6" providerId="ADAL" clId="{2B1F9169-A3E9-4FD3-8FEC-E84847B803CB}" dt="2023-03-24T04:23:43.414" v="349" actId="26606"/>
          <ac:spMkLst>
            <pc:docMk/>
            <pc:sldMk cId="3002715620" sldId="270"/>
            <ac:spMk id="105" creationId="{8181FC64-B306-4821-98E2-780662EFC486}"/>
          </ac:spMkLst>
        </pc:spChg>
        <pc:spChg chg="add del">
          <ac:chgData name="Ambily Treesa Varghese" userId="d8e3554c-2f05-4950-b78f-4d8d71aca1b6" providerId="ADAL" clId="{2B1F9169-A3E9-4FD3-8FEC-E84847B803CB}" dt="2023-03-24T04:23:43.414" v="349" actId="26606"/>
          <ac:spMkLst>
            <pc:docMk/>
            <pc:sldMk cId="3002715620" sldId="270"/>
            <ac:spMk id="107" creationId="{5871FC61-DD4E-47D4-81FD-8A7E7D12B371}"/>
          </ac:spMkLst>
        </pc:spChg>
        <pc:spChg chg="add del">
          <ac:chgData name="Ambily Treesa Varghese" userId="d8e3554c-2f05-4950-b78f-4d8d71aca1b6" providerId="ADAL" clId="{2B1F9169-A3E9-4FD3-8FEC-E84847B803CB}" dt="2023-03-24T04:23:43.414" v="349" actId="26606"/>
          <ac:spMkLst>
            <pc:docMk/>
            <pc:sldMk cId="3002715620" sldId="270"/>
            <ac:spMk id="109" creationId="{F9EC3F91-A75C-4F74-867E-E4C28C13546B}"/>
          </ac:spMkLst>
        </pc:spChg>
        <pc:spChg chg="add del">
          <ac:chgData name="Ambily Treesa Varghese" userId="d8e3554c-2f05-4950-b78f-4d8d71aca1b6" providerId="ADAL" clId="{2B1F9169-A3E9-4FD3-8FEC-E84847B803CB}" dt="2023-03-24T04:23:43.414" v="349" actId="26606"/>
          <ac:spMkLst>
            <pc:docMk/>
            <pc:sldMk cId="3002715620" sldId="270"/>
            <ac:spMk id="111" creationId="{829A1E2C-5AC8-40FC-99E9-832069D39792}"/>
          </ac:spMkLst>
        </pc:spChg>
        <pc:spChg chg="add del">
          <ac:chgData name="Ambily Treesa Varghese" userId="d8e3554c-2f05-4950-b78f-4d8d71aca1b6" providerId="ADAL" clId="{2B1F9169-A3E9-4FD3-8FEC-E84847B803CB}" dt="2023-03-24T04:23:48.292" v="351" actId="26606"/>
          <ac:spMkLst>
            <pc:docMk/>
            <pc:sldMk cId="3002715620" sldId="270"/>
            <ac:spMk id="113" creationId="{8FC9BE17-9A7B-462D-AE50-3D8777387304}"/>
          </ac:spMkLst>
        </pc:spChg>
        <pc:spChg chg="add del">
          <ac:chgData name="Ambily Treesa Varghese" userId="d8e3554c-2f05-4950-b78f-4d8d71aca1b6" providerId="ADAL" clId="{2B1F9169-A3E9-4FD3-8FEC-E84847B803CB}" dt="2023-03-24T04:23:48.292" v="351" actId="26606"/>
          <ac:spMkLst>
            <pc:docMk/>
            <pc:sldMk cId="3002715620" sldId="270"/>
            <ac:spMk id="114" creationId="{3EBE8569-6AEC-4B8C-8D53-2DE337CDBA65}"/>
          </ac:spMkLst>
        </pc:spChg>
        <pc:spChg chg="add del">
          <ac:chgData name="Ambily Treesa Varghese" userId="d8e3554c-2f05-4950-b78f-4d8d71aca1b6" providerId="ADAL" clId="{2B1F9169-A3E9-4FD3-8FEC-E84847B803CB}" dt="2023-03-24T04:23:48.292" v="351" actId="26606"/>
          <ac:spMkLst>
            <pc:docMk/>
            <pc:sldMk cId="3002715620" sldId="270"/>
            <ac:spMk id="115" creationId="{55D4142C-5077-457F-A6AD-3FECFDB39685}"/>
          </ac:spMkLst>
        </pc:spChg>
        <pc:spChg chg="add del">
          <ac:chgData name="Ambily Treesa Varghese" userId="d8e3554c-2f05-4950-b78f-4d8d71aca1b6" providerId="ADAL" clId="{2B1F9169-A3E9-4FD3-8FEC-E84847B803CB}" dt="2023-03-24T04:23:48.292" v="351" actId="26606"/>
          <ac:spMkLst>
            <pc:docMk/>
            <pc:sldMk cId="3002715620" sldId="270"/>
            <ac:spMk id="116" creationId="{7A5F0580-5EE9-419F-96EE-B6529EF6E7D0}"/>
          </ac:spMkLst>
        </pc:spChg>
        <pc:spChg chg="add del">
          <ac:chgData name="Ambily Treesa Varghese" userId="d8e3554c-2f05-4950-b78f-4d8d71aca1b6" providerId="ADAL" clId="{2B1F9169-A3E9-4FD3-8FEC-E84847B803CB}" dt="2023-03-24T04:23:52.436" v="353" actId="26606"/>
          <ac:spMkLst>
            <pc:docMk/>
            <pc:sldMk cId="3002715620" sldId="270"/>
            <ac:spMk id="118" creationId="{3AFE8227-C443-417B-BA91-520EB1EF4559}"/>
          </ac:spMkLst>
        </pc:spChg>
        <pc:spChg chg="add del">
          <ac:chgData name="Ambily Treesa Varghese" userId="d8e3554c-2f05-4950-b78f-4d8d71aca1b6" providerId="ADAL" clId="{2B1F9169-A3E9-4FD3-8FEC-E84847B803CB}" dt="2023-03-24T04:23:52.436" v="353" actId="26606"/>
          <ac:spMkLst>
            <pc:docMk/>
            <pc:sldMk cId="3002715620" sldId="270"/>
            <ac:spMk id="119" creationId="{907741FC-B544-4A6E-B831-6789D042333D}"/>
          </ac:spMkLst>
        </pc:spChg>
        <pc:spChg chg="add del">
          <ac:chgData name="Ambily Treesa Varghese" userId="d8e3554c-2f05-4950-b78f-4d8d71aca1b6" providerId="ADAL" clId="{2B1F9169-A3E9-4FD3-8FEC-E84847B803CB}" dt="2023-03-24T04:23:52.436" v="353" actId="26606"/>
          <ac:spMkLst>
            <pc:docMk/>
            <pc:sldMk cId="3002715620" sldId="270"/>
            <ac:spMk id="120" creationId="{3F0BE7ED-7814-4273-B18A-F26CC0380380}"/>
          </ac:spMkLst>
        </pc:spChg>
        <pc:spChg chg="add del">
          <ac:chgData name="Ambily Treesa Varghese" userId="d8e3554c-2f05-4950-b78f-4d8d71aca1b6" providerId="ADAL" clId="{2B1F9169-A3E9-4FD3-8FEC-E84847B803CB}" dt="2023-03-24T04:23:54.207" v="355" actId="26606"/>
          <ac:spMkLst>
            <pc:docMk/>
            <pc:sldMk cId="3002715620" sldId="270"/>
            <ac:spMk id="122" creationId="{F13C74B1-5B17-4795-BED0-7140497B445A}"/>
          </ac:spMkLst>
        </pc:spChg>
        <pc:spChg chg="add del">
          <ac:chgData name="Ambily Treesa Varghese" userId="d8e3554c-2f05-4950-b78f-4d8d71aca1b6" providerId="ADAL" clId="{2B1F9169-A3E9-4FD3-8FEC-E84847B803CB}" dt="2023-03-24T04:23:54.207" v="355" actId="26606"/>
          <ac:spMkLst>
            <pc:docMk/>
            <pc:sldMk cId="3002715620" sldId="270"/>
            <ac:spMk id="123" creationId="{D4974D33-8DC5-464E-8C6D-BE58F0669C17}"/>
          </ac:spMkLst>
        </pc:spChg>
        <pc:spChg chg="add del">
          <ac:chgData name="Ambily Treesa Varghese" userId="d8e3554c-2f05-4950-b78f-4d8d71aca1b6" providerId="ADAL" clId="{2B1F9169-A3E9-4FD3-8FEC-E84847B803CB}" dt="2023-03-24T04:24:05.342" v="357" actId="26606"/>
          <ac:spMkLst>
            <pc:docMk/>
            <pc:sldMk cId="3002715620" sldId="270"/>
            <ac:spMk id="125" creationId="{375B19E4-0108-41C4-8DB1-11BAE0B49D9B}"/>
          </ac:spMkLst>
        </pc:spChg>
        <pc:spChg chg="add del">
          <ac:chgData name="Ambily Treesa Varghese" userId="d8e3554c-2f05-4950-b78f-4d8d71aca1b6" providerId="ADAL" clId="{2B1F9169-A3E9-4FD3-8FEC-E84847B803CB}" dt="2023-03-24T04:24:05.342" v="357" actId="26606"/>
          <ac:spMkLst>
            <pc:docMk/>
            <pc:sldMk cId="3002715620" sldId="270"/>
            <ac:spMk id="127" creationId="{9DD005C1-8C51-42D6-9BEE-B9B83849743D}"/>
          </ac:spMkLst>
        </pc:spChg>
        <pc:spChg chg="add del">
          <ac:chgData name="Ambily Treesa Varghese" userId="d8e3554c-2f05-4950-b78f-4d8d71aca1b6" providerId="ADAL" clId="{2B1F9169-A3E9-4FD3-8FEC-E84847B803CB}" dt="2023-03-24T04:24:08.472" v="359" actId="26606"/>
          <ac:spMkLst>
            <pc:docMk/>
            <pc:sldMk cId="3002715620" sldId="270"/>
            <ac:spMk id="129" creationId="{21A75659-5A6F-4F77-9679-678A00B9D8DC}"/>
          </ac:spMkLst>
        </pc:spChg>
        <pc:spChg chg="add del">
          <ac:chgData name="Ambily Treesa Varghese" userId="d8e3554c-2f05-4950-b78f-4d8d71aca1b6" providerId="ADAL" clId="{2B1F9169-A3E9-4FD3-8FEC-E84847B803CB}" dt="2023-03-24T04:24:08.472" v="359" actId="26606"/>
          <ac:spMkLst>
            <pc:docMk/>
            <pc:sldMk cId="3002715620" sldId="270"/>
            <ac:spMk id="130" creationId="{E30A3A45-140E-431E-AED0-07EF836310B3}"/>
          </ac:spMkLst>
        </pc:spChg>
        <pc:spChg chg="add del">
          <ac:chgData name="Ambily Treesa Varghese" userId="d8e3554c-2f05-4950-b78f-4d8d71aca1b6" providerId="ADAL" clId="{2B1F9169-A3E9-4FD3-8FEC-E84847B803CB}" dt="2023-03-24T04:24:08.472" v="359" actId="26606"/>
          <ac:spMkLst>
            <pc:docMk/>
            <pc:sldMk cId="3002715620" sldId="270"/>
            <ac:spMk id="131" creationId="{55D4142C-5077-457F-A6AD-3FECFDB39685}"/>
          </ac:spMkLst>
        </pc:spChg>
        <pc:spChg chg="add del">
          <ac:chgData name="Ambily Treesa Varghese" userId="d8e3554c-2f05-4950-b78f-4d8d71aca1b6" providerId="ADAL" clId="{2B1F9169-A3E9-4FD3-8FEC-E84847B803CB}" dt="2023-03-24T04:24:08.472" v="359" actId="26606"/>
          <ac:spMkLst>
            <pc:docMk/>
            <pc:sldMk cId="3002715620" sldId="270"/>
            <ac:spMk id="132" creationId="{7A5F0580-5EE9-419F-96EE-B6529EF6E7D0}"/>
          </ac:spMkLst>
        </pc:spChg>
        <pc:spChg chg="add del">
          <ac:chgData name="Ambily Treesa Varghese" userId="d8e3554c-2f05-4950-b78f-4d8d71aca1b6" providerId="ADAL" clId="{2B1F9169-A3E9-4FD3-8FEC-E84847B803CB}" dt="2023-03-24T04:24:13.865" v="361" actId="26606"/>
          <ac:spMkLst>
            <pc:docMk/>
            <pc:sldMk cId="3002715620" sldId="270"/>
            <ac:spMk id="134" creationId="{21A75659-5A6F-4F77-9679-678A00B9D8DC}"/>
          </ac:spMkLst>
        </pc:spChg>
        <pc:spChg chg="add del">
          <ac:chgData name="Ambily Treesa Varghese" userId="d8e3554c-2f05-4950-b78f-4d8d71aca1b6" providerId="ADAL" clId="{2B1F9169-A3E9-4FD3-8FEC-E84847B803CB}" dt="2023-03-24T04:24:13.865" v="361" actId="26606"/>
          <ac:spMkLst>
            <pc:docMk/>
            <pc:sldMk cId="3002715620" sldId="270"/>
            <ac:spMk id="135" creationId="{E30A3A45-140E-431E-AED0-07EF836310B3}"/>
          </ac:spMkLst>
        </pc:spChg>
        <pc:spChg chg="add del">
          <ac:chgData name="Ambily Treesa Varghese" userId="d8e3554c-2f05-4950-b78f-4d8d71aca1b6" providerId="ADAL" clId="{2B1F9169-A3E9-4FD3-8FEC-E84847B803CB}" dt="2023-03-24T04:24:13.865" v="361" actId="26606"/>
          <ac:spMkLst>
            <pc:docMk/>
            <pc:sldMk cId="3002715620" sldId="270"/>
            <ac:spMk id="136" creationId="{55D4142C-5077-457F-A6AD-3FECFDB39685}"/>
          </ac:spMkLst>
        </pc:spChg>
        <pc:spChg chg="add del">
          <ac:chgData name="Ambily Treesa Varghese" userId="d8e3554c-2f05-4950-b78f-4d8d71aca1b6" providerId="ADAL" clId="{2B1F9169-A3E9-4FD3-8FEC-E84847B803CB}" dt="2023-03-24T04:24:13.865" v="361" actId="26606"/>
          <ac:spMkLst>
            <pc:docMk/>
            <pc:sldMk cId="3002715620" sldId="270"/>
            <ac:spMk id="137" creationId="{7A5F0580-5EE9-419F-96EE-B6529EF6E7D0}"/>
          </ac:spMkLst>
        </pc:spChg>
        <pc:spChg chg="add del">
          <ac:chgData name="Ambily Treesa Varghese" userId="d8e3554c-2f05-4950-b78f-4d8d71aca1b6" providerId="ADAL" clId="{2B1F9169-A3E9-4FD3-8FEC-E84847B803CB}" dt="2023-03-24T04:24:14.918" v="363" actId="26606"/>
          <ac:spMkLst>
            <pc:docMk/>
            <pc:sldMk cId="3002715620" sldId="270"/>
            <ac:spMk id="140" creationId="{21A75659-5A6F-4F77-9679-678A00B9D8DC}"/>
          </ac:spMkLst>
        </pc:spChg>
        <pc:spChg chg="add del">
          <ac:chgData name="Ambily Treesa Varghese" userId="d8e3554c-2f05-4950-b78f-4d8d71aca1b6" providerId="ADAL" clId="{2B1F9169-A3E9-4FD3-8FEC-E84847B803CB}" dt="2023-03-24T04:24:14.918" v="363" actId="26606"/>
          <ac:spMkLst>
            <pc:docMk/>
            <pc:sldMk cId="3002715620" sldId="270"/>
            <ac:spMk id="141" creationId="{E30A3A45-140E-431E-AED0-07EF836310B3}"/>
          </ac:spMkLst>
        </pc:spChg>
        <pc:spChg chg="add del">
          <ac:chgData name="Ambily Treesa Varghese" userId="d8e3554c-2f05-4950-b78f-4d8d71aca1b6" providerId="ADAL" clId="{2B1F9169-A3E9-4FD3-8FEC-E84847B803CB}" dt="2023-03-24T04:24:14.918" v="363" actId="26606"/>
          <ac:spMkLst>
            <pc:docMk/>
            <pc:sldMk cId="3002715620" sldId="270"/>
            <ac:spMk id="142" creationId="{55D4142C-5077-457F-A6AD-3FECFDB39685}"/>
          </ac:spMkLst>
        </pc:spChg>
        <pc:spChg chg="add del">
          <ac:chgData name="Ambily Treesa Varghese" userId="d8e3554c-2f05-4950-b78f-4d8d71aca1b6" providerId="ADAL" clId="{2B1F9169-A3E9-4FD3-8FEC-E84847B803CB}" dt="2023-03-24T04:24:14.918" v="363" actId="26606"/>
          <ac:spMkLst>
            <pc:docMk/>
            <pc:sldMk cId="3002715620" sldId="270"/>
            <ac:spMk id="143" creationId="{7A5F0580-5EE9-419F-96EE-B6529EF6E7D0}"/>
          </ac:spMkLst>
        </pc:spChg>
        <pc:spChg chg="add del">
          <ac:chgData name="Ambily Treesa Varghese" userId="d8e3554c-2f05-4950-b78f-4d8d71aca1b6" providerId="ADAL" clId="{2B1F9169-A3E9-4FD3-8FEC-E84847B803CB}" dt="2023-03-24T04:24:22.513" v="365" actId="26606"/>
          <ac:spMkLst>
            <pc:docMk/>
            <pc:sldMk cId="3002715620" sldId="270"/>
            <ac:spMk id="146" creationId="{21A75659-5A6F-4F77-9679-678A00B9D8DC}"/>
          </ac:spMkLst>
        </pc:spChg>
        <pc:spChg chg="add del">
          <ac:chgData name="Ambily Treesa Varghese" userId="d8e3554c-2f05-4950-b78f-4d8d71aca1b6" providerId="ADAL" clId="{2B1F9169-A3E9-4FD3-8FEC-E84847B803CB}" dt="2023-03-24T04:24:22.513" v="365" actId="26606"/>
          <ac:spMkLst>
            <pc:docMk/>
            <pc:sldMk cId="3002715620" sldId="270"/>
            <ac:spMk id="147" creationId="{E30A3A45-140E-431E-AED0-07EF836310B3}"/>
          </ac:spMkLst>
        </pc:spChg>
        <pc:spChg chg="add del">
          <ac:chgData name="Ambily Treesa Varghese" userId="d8e3554c-2f05-4950-b78f-4d8d71aca1b6" providerId="ADAL" clId="{2B1F9169-A3E9-4FD3-8FEC-E84847B803CB}" dt="2023-03-24T04:24:22.513" v="365" actId="26606"/>
          <ac:spMkLst>
            <pc:docMk/>
            <pc:sldMk cId="3002715620" sldId="270"/>
            <ac:spMk id="148" creationId="{55D4142C-5077-457F-A6AD-3FECFDB39685}"/>
          </ac:spMkLst>
        </pc:spChg>
        <pc:spChg chg="add del">
          <ac:chgData name="Ambily Treesa Varghese" userId="d8e3554c-2f05-4950-b78f-4d8d71aca1b6" providerId="ADAL" clId="{2B1F9169-A3E9-4FD3-8FEC-E84847B803CB}" dt="2023-03-24T04:24:22.513" v="365" actId="26606"/>
          <ac:spMkLst>
            <pc:docMk/>
            <pc:sldMk cId="3002715620" sldId="270"/>
            <ac:spMk id="149" creationId="{7A5F0580-5EE9-419F-96EE-B6529EF6E7D0}"/>
          </ac:spMkLst>
        </pc:spChg>
        <pc:spChg chg="add del">
          <ac:chgData name="Ambily Treesa Varghese" userId="d8e3554c-2f05-4950-b78f-4d8d71aca1b6" providerId="ADAL" clId="{2B1F9169-A3E9-4FD3-8FEC-E84847B803CB}" dt="2023-03-24T04:24:50.539" v="367" actId="26606"/>
          <ac:spMkLst>
            <pc:docMk/>
            <pc:sldMk cId="3002715620" sldId="270"/>
            <ac:spMk id="152" creationId="{E8A8EAB8-D2FF-444D-B34B-7D32F106AD0E}"/>
          </ac:spMkLst>
        </pc:spChg>
        <pc:spChg chg="add del">
          <ac:chgData name="Ambily Treesa Varghese" userId="d8e3554c-2f05-4950-b78f-4d8d71aca1b6" providerId="ADAL" clId="{2B1F9169-A3E9-4FD3-8FEC-E84847B803CB}" dt="2023-03-24T04:24:50.539" v="367" actId="26606"/>
          <ac:spMkLst>
            <pc:docMk/>
            <pc:sldMk cId="3002715620" sldId="270"/>
            <ac:spMk id="153" creationId="{5A7C7473-C3EB-FDB6-93B7-C18B0850BE03}"/>
          </ac:spMkLst>
        </pc:spChg>
        <pc:spChg chg="add del">
          <ac:chgData name="Ambily Treesa Varghese" userId="d8e3554c-2f05-4950-b78f-4d8d71aca1b6" providerId="ADAL" clId="{2B1F9169-A3E9-4FD3-8FEC-E84847B803CB}" dt="2023-03-24T04:24:50.539" v="367" actId="26606"/>
          <ac:spMkLst>
            <pc:docMk/>
            <pc:sldMk cId="3002715620" sldId="270"/>
            <ac:spMk id="154" creationId="{9DD005C1-8C51-42D6-9BEE-B9B83849743D}"/>
          </ac:spMkLst>
        </pc:spChg>
        <pc:spChg chg="add del">
          <ac:chgData name="Ambily Treesa Varghese" userId="d8e3554c-2f05-4950-b78f-4d8d71aca1b6" providerId="ADAL" clId="{2B1F9169-A3E9-4FD3-8FEC-E84847B803CB}" dt="2023-03-24T04:24:50.539" v="367" actId="26606"/>
          <ac:spMkLst>
            <pc:docMk/>
            <pc:sldMk cId="3002715620" sldId="270"/>
            <ac:spMk id="155" creationId="{C61F2F60-14E3-4196-B7CE-175E46F04481}"/>
          </ac:spMkLst>
        </pc:spChg>
        <pc:spChg chg="add del">
          <ac:chgData name="Ambily Treesa Varghese" userId="d8e3554c-2f05-4950-b78f-4d8d71aca1b6" providerId="ADAL" clId="{2B1F9169-A3E9-4FD3-8FEC-E84847B803CB}" dt="2023-03-24T04:25:00.184" v="369" actId="26606"/>
          <ac:spMkLst>
            <pc:docMk/>
            <pc:sldMk cId="3002715620" sldId="270"/>
            <ac:spMk id="157" creationId="{21A75659-5A6F-4F77-9679-678A00B9D8DC}"/>
          </ac:spMkLst>
        </pc:spChg>
        <pc:spChg chg="add del">
          <ac:chgData name="Ambily Treesa Varghese" userId="d8e3554c-2f05-4950-b78f-4d8d71aca1b6" providerId="ADAL" clId="{2B1F9169-A3E9-4FD3-8FEC-E84847B803CB}" dt="2023-03-24T04:25:00.184" v="369" actId="26606"/>
          <ac:spMkLst>
            <pc:docMk/>
            <pc:sldMk cId="3002715620" sldId="270"/>
            <ac:spMk id="158" creationId="{E30A3A45-140E-431E-AED0-07EF836310B3}"/>
          </ac:spMkLst>
        </pc:spChg>
        <pc:spChg chg="add del">
          <ac:chgData name="Ambily Treesa Varghese" userId="d8e3554c-2f05-4950-b78f-4d8d71aca1b6" providerId="ADAL" clId="{2B1F9169-A3E9-4FD3-8FEC-E84847B803CB}" dt="2023-03-24T04:25:00.184" v="369" actId="26606"/>
          <ac:spMkLst>
            <pc:docMk/>
            <pc:sldMk cId="3002715620" sldId="270"/>
            <ac:spMk id="159" creationId="{55D4142C-5077-457F-A6AD-3FECFDB39685}"/>
          </ac:spMkLst>
        </pc:spChg>
        <pc:spChg chg="add del">
          <ac:chgData name="Ambily Treesa Varghese" userId="d8e3554c-2f05-4950-b78f-4d8d71aca1b6" providerId="ADAL" clId="{2B1F9169-A3E9-4FD3-8FEC-E84847B803CB}" dt="2023-03-24T04:25:00.184" v="369" actId="26606"/>
          <ac:spMkLst>
            <pc:docMk/>
            <pc:sldMk cId="3002715620" sldId="270"/>
            <ac:spMk id="160" creationId="{7A5F0580-5EE9-419F-96EE-B6529EF6E7D0}"/>
          </ac:spMkLst>
        </pc:spChg>
        <pc:spChg chg="add del">
          <ac:chgData name="Ambily Treesa Varghese" userId="d8e3554c-2f05-4950-b78f-4d8d71aca1b6" providerId="ADAL" clId="{2B1F9169-A3E9-4FD3-8FEC-E84847B803CB}" dt="2023-03-24T04:29:18.885" v="432" actId="26606"/>
          <ac:spMkLst>
            <pc:docMk/>
            <pc:sldMk cId="3002715620" sldId="270"/>
            <ac:spMk id="163" creationId="{375B19E4-0108-41C4-8DB1-11BAE0B49D9B}"/>
          </ac:spMkLst>
        </pc:spChg>
        <pc:spChg chg="add del mod">
          <ac:chgData name="Ambily Treesa Varghese" userId="d8e3554c-2f05-4950-b78f-4d8d71aca1b6" providerId="ADAL" clId="{2B1F9169-A3E9-4FD3-8FEC-E84847B803CB}" dt="2023-03-24T04:33:01.151" v="467" actId="26606"/>
          <ac:spMkLst>
            <pc:docMk/>
            <pc:sldMk cId="3002715620" sldId="270"/>
            <ac:spMk id="165" creationId="{5A7C7473-C3EB-FDB6-93B7-C18B0850BE03}"/>
          </ac:spMkLst>
        </pc:spChg>
        <pc:spChg chg="add del">
          <ac:chgData name="Ambily Treesa Varghese" userId="d8e3554c-2f05-4950-b78f-4d8d71aca1b6" providerId="ADAL" clId="{2B1F9169-A3E9-4FD3-8FEC-E84847B803CB}" dt="2023-03-24T04:29:18.885" v="432" actId="26606"/>
          <ac:spMkLst>
            <pc:docMk/>
            <pc:sldMk cId="3002715620" sldId="270"/>
            <ac:spMk id="166" creationId="{9DD005C1-8C51-42D6-9BEE-B9B83849743D}"/>
          </ac:spMkLst>
        </pc:spChg>
        <pc:spChg chg="add del">
          <ac:chgData name="Ambily Treesa Varghese" userId="d8e3554c-2f05-4950-b78f-4d8d71aca1b6" providerId="ADAL" clId="{2B1F9169-A3E9-4FD3-8FEC-E84847B803CB}" dt="2023-03-24T04:29:48.406" v="435" actId="26606"/>
          <ac:spMkLst>
            <pc:docMk/>
            <pc:sldMk cId="3002715620" sldId="270"/>
            <ac:spMk id="171" creationId="{21A75659-5A6F-4F77-9679-678A00B9D8DC}"/>
          </ac:spMkLst>
        </pc:spChg>
        <pc:spChg chg="add del">
          <ac:chgData name="Ambily Treesa Varghese" userId="d8e3554c-2f05-4950-b78f-4d8d71aca1b6" providerId="ADAL" clId="{2B1F9169-A3E9-4FD3-8FEC-E84847B803CB}" dt="2023-03-24T04:29:48.406" v="435" actId="26606"/>
          <ac:spMkLst>
            <pc:docMk/>
            <pc:sldMk cId="3002715620" sldId="270"/>
            <ac:spMk id="173" creationId="{E30A3A45-140E-431E-AED0-07EF836310B3}"/>
          </ac:spMkLst>
        </pc:spChg>
        <pc:spChg chg="add del">
          <ac:chgData name="Ambily Treesa Varghese" userId="d8e3554c-2f05-4950-b78f-4d8d71aca1b6" providerId="ADAL" clId="{2B1F9169-A3E9-4FD3-8FEC-E84847B803CB}" dt="2023-03-24T04:29:48.406" v="435" actId="26606"/>
          <ac:spMkLst>
            <pc:docMk/>
            <pc:sldMk cId="3002715620" sldId="270"/>
            <ac:spMk id="175" creationId="{55D4142C-5077-457F-A6AD-3FECFDB39685}"/>
          </ac:spMkLst>
        </pc:spChg>
        <pc:spChg chg="add del">
          <ac:chgData name="Ambily Treesa Varghese" userId="d8e3554c-2f05-4950-b78f-4d8d71aca1b6" providerId="ADAL" clId="{2B1F9169-A3E9-4FD3-8FEC-E84847B803CB}" dt="2023-03-24T04:29:48.406" v="435" actId="26606"/>
          <ac:spMkLst>
            <pc:docMk/>
            <pc:sldMk cId="3002715620" sldId="270"/>
            <ac:spMk id="177" creationId="{7A5F0580-5EE9-419F-96EE-B6529EF6E7D0}"/>
          </ac:spMkLst>
        </pc:spChg>
        <pc:spChg chg="add del">
          <ac:chgData name="Ambily Treesa Varghese" userId="d8e3554c-2f05-4950-b78f-4d8d71aca1b6" providerId="ADAL" clId="{2B1F9169-A3E9-4FD3-8FEC-E84847B803CB}" dt="2023-03-24T04:29:48.406" v="434" actId="26606"/>
          <ac:spMkLst>
            <pc:docMk/>
            <pc:sldMk cId="3002715620" sldId="270"/>
            <ac:spMk id="182" creationId="{33E0EBB7-3EDF-4FFC-906D-3BCD31A72FFE}"/>
          </ac:spMkLst>
        </pc:spChg>
        <pc:spChg chg="add del">
          <ac:chgData name="Ambily Treesa Varghese" userId="d8e3554c-2f05-4950-b78f-4d8d71aca1b6" providerId="ADAL" clId="{2B1F9169-A3E9-4FD3-8FEC-E84847B803CB}" dt="2023-03-24T04:29:48.406" v="434" actId="26606"/>
          <ac:spMkLst>
            <pc:docMk/>
            <pc:sldMk cId="3002715620" sldId="270"/>
            <ac:spMk id="184" creationId="{F25F397F-5BF8-43B6-8679-E2C8E2ABFC6D}"/>
          </ac:spMkLst>
        </pc:spChg>
        <pc:spChg chg="add del">
          <ac:chgData name="Ambily Treesa Varghese" userId="d8e3554c-2f05-4950-b78f-4d8d71aca1b6" providerId="ADAL" clId="{2B1F9169-A3E9-4FD3-8FEC-E84847B803CB}" dt="2023-03-24T04:30:34.064" v="438" actId="26606"/>
          <ac:spMkLst>
            <pc:docMk/>
            <pc:sldMk cId="3002715620" sldId="270"/>
            <ac:spMk id="186" creationId="{55D4142C-5077-457F-A6AD-3FECFDB39685}"/>
          </ac:spMkLst>
        </pc:spChg>
        <pc:spChg chg="add del">
          <ac:chgData name="Ambily Treesa Varghese" userId="d8e3554c-2f05-4950-b78f-4d8d71aca1b6" providerId="ADAL" clId="{2B1F9169-A3E9-4FD3-8FEC-E84847B803CB}" dt="2023-03-24T04:30:34.064" v="438" actId="26606"/>
          <ac:spMkLst>
            <pc:docMk/>
            <pc:sldMk cId="3002715620" sldId="270"/>
            <ac:spMk id="187" creationId="{21A75659-5A6F-4F77-9679-678A00B9D8DC}"/>
          </ac:spMkLst>
        </pc:spChg>
        <pc:spChg chg="add del">
          <ac:chgData name="Ambily Treesa Varghese" userId="d8e3554c-2f05-4950-b78f-4d8d71aca1b6" providerId="ADAL" clId="{2B1F9169-A3E9-4FD3-8FEC-E84847B803CB}" dt="2023-03-24T04:30:34.064" v="438" actId="26606"/>
          <ac:spMkLst>
            <pc:docMk/>
            <pc:sldMk cId="3002715620" sldId="270"/>
            <ac:spMk id="188" creationId="{7A5F0580-5EE9-419F-96EE-B6529EF6E7D0}"/>
          </ac:spMkLst>
        </pc:spChg>
        <pc:spChg chg="add del">
          <ac:chgData name="Ambily Treesa Varghese" userId="d8e3554c-2f05-4950-b78f-4d8d71aca1b6" providerId="ADAL" clId="{2B1F9169-A3E9-4FD3-8FEC-E84847B803CB}" dt="2023-03-24T04:30:34.064" v="438" actId="26606"/>
          <ac:spMkLst>
            <pc:docMk/>
            <pc:sldMk cId="3002715620" sldId="270"/>
            <ac:spMk id="189" creationId="{E30A3A45-140E-431E-AED0-07EF836310B3}"/>
          </ac:spMkLst>
        </pc:spChg>
        <pc:spChg chg="add del">
          <ac:chgData name="Ambily Treesa Varghese" userId="d8e3554c-2f05-4950-b78f-4d8d71aca1b6" providerId="ADAL" clId="{2B1F9169-A3E9-4FD3-8FEC-E84847B803CB}" dt="2023-03-24T04:30:34.059" v="437" actId="26606"/>
          <ac:spMkLst>
            <pc:docMk/>
            <pc:sldMk cId="3002715620" sldId="270"/>
            <ac:spMk id="194" creationId="{9CE0A68D-28EF-49D9-B84B-5DAB38714976}"/>
          </ac:spMkLst>
        </pc:spChg>
        <pc:spChg chg="add del">
          <ac:chgData name="Ambily Treesa Varghese" userId="d8e3554c-2f05-4950-b78f-4d8d71aca1b6" providerId="ADAL" clId="{2B1F9169-A3E9-4FD3-8FEC-E84847B803CB}" dt="2023-03-24T04:30:34.059" v="437" actId="26606"/>
          <ac:spMkLst>
            <pc:docMk/>
            <pc:sldMk cId="3002715620" sldId="270"/>
            <ac:spMk id="196" creationId="{1FA0C3DC-24DE-44E3-9D41-CAA5F3B20751}"/>
          </ac:spMkLst>
        </pc:spChg>
        <pc:spChg chg="add del">
          <ac:chgData name="Ambily Treesa Varghese" userId="d8e3554c-2f05-4950-b78f-4d8d71aca1b6" providerId="ADAL" clId="{2B1F9169-A3E9-4FD3-8FEC-E84847B803CB}" dt="2023-03-24T04:33:01.151" v="467" actId="26606"/>
          <ac:spMkLst>
            <pc:docMk/>
            <pc:sldMk cId="3002715620" sldId="270"/>
            <ac:spMk id="199" creationId="{5A0118C5-4F8D-4CF4-BADD-53FEACC6C42A}"/>
          </ac:spMkLst>
        </pc:spChg>
        <pc:spChg chg="add del">
          <ac:chgData name="Ambily Treesa Varghese" userId="d8e3554c-2f05-4950-b78f-4d8d71aca1b6" providerId="ADAL" clId="{2B1F9169-A3E9-4FD3-8FEC-E84847B803CB}" dt="2023-03-24T04:33:01.151" v="467" actId="26606"/>
          <ac:spMkLst>
            <pc:docMk/>
            <pc:sldMk cId="3002715620" sldId="270"/>
            <ac:spMk id="200" creationId="{CAEBFCD5-5356-4326-8D39-8235A46CD7B2}"/>
          </ac:spMkLst>
        </pc:spChg>
        <pc:spChg chg="add del">
          <ac:chgData name="Ambily Treesa Varghese" userId="d8e3554c-2f05-4950-b78f-4d8d71aca1b6" providerId="ADAL" clId="{2B1F9169-A3E9-4FD3-8FEC-E84847B803CB}" dt="2023-03-24T04:32:43.658" v="440" actId="26606"/>
          <ac:spMkLst>
            <pc:docMk/>
            <pc:sldMk cId="3002715620" sldId="270"/>
            <ac:spMk id="235" creationId="{5A0118C5-4F8D-4CF4-BADD-53FEACC6C42A}"/>
          </ac:spMkLst>
        </pc:spChg>
        <pc:spChg chg="add del">
          <ac:chgData name="Ambily Treesa Varghese" userId="d8e3554c-2f05-4950-b78f-4d8d71aca1b6" providerId="ADAL" clId="{2B1F9169-A3E9-4FD3-8FEC-E84847B803CB}" dt="2023-03-24T04:32:45.393" v="444" actId="26606"/>
          <ac:spMkLst>
            <pc:docMk/>
            <pc:sldMk cId="3002715620" sldId="270"/>
            <ac:spMk id="239" creationId="{2711A8FB-68FC-45FC-B01E-38F809E2D439}"/>
          </ac:spMkLst>
        </pc:spChg>
        <pc:spChg chg="add del">
          <ac:chgData name="Ambily Treesa Varghese" userId="d8e3554c-2f05-4950-b78f-4d8d71aca1b6" providerId="ADAL" clId="{2B1F9169-A3E9-4FD3-8FEC-E84847B803CB}" dt="2023-03-24T04:32:49.545" v="452" actId="26606"/>
          <ac:spMkLst>
            <pc:docMk/>
            <pc:sldMk cId="3002715620" sldId="270"/>
            <ac:spMk id="243" creationId="{D11AD2AD-0BA0-4DD3-8EEA-84686A0E718C}"/>
          </ac:spMkLst>
        </pc:spChg>
        <pc:spChg chg="add del">
          <ac:chgData name="Ambily Treesa Varghese" userId="d8e3554c-2f05-4950-b78f-4d8d71aca1b6" providerId="ADAL" clId="{2B1F9169-A3E9-4FD3-8FEC-E84847B803CB}" dt="2023-03-24T04:32:45.044" v="442" actId="26606"/>
          <ac:spMkLst>
            <pc:docMk/>
            <pc:sldMk cId="3002715620" sldId="270"/>
            <ac:spMk id="248" creationId="{04812C46-200A-4DEB-A05E-3ED6C68C2387}"/>
          </ac:spMkLst>
        </pc:spChg>
        <pc:spChg chg="add del">
          <ac:chgData name="Ambily Treesa Varghese" userId="d8e3554c-2f05-4950-b78f-4d8d71aca1b6" providerId="ADAL" clId="{2B1F9169-A3E9-4FD3-8FEC-E84847B803CB}" dt="2023-03-24T04:32:45.044" v="442" actId="26606"/>
          <ac:spMkLst>
            <pc:docMk/>
            <pc:sldMk cId="3002715620" sldId="270"/>
            <ac:spMk id="249" creationId="{D1EA859B-E555-4109-94F3-6700E046E008}"/>
          </ac:spMkLst>
        </pc:spChg>
        <pc:spChg chg="add del">
          <ac:chgData name="Ambily Treesa Varghese" userId="d8e3554c-2f05-4950-b78f-4d8d71aca1b6" providerId="ADAL" clId="{2B1F9169-A3E9-4FD3-8FEC-E84847B803CB}" dt="2023-03-24T04:32:45.393" v="444" actId="26606"/>
          <ac:spMkLst>
            <pc:docMk/>
            <pc:sldMk cId="3002715620" sldId="270"/>
            <ac:spMk id="251" creationId="{1ECAB1E8-8195-4748-BE71-FF806D86892E}"/>
          </ac:spMkLst>
        </pc:spChg>
        <pc:spChg chg="add del">
          <ac:chgData name="Ambily Treesa Varghese" userId="d8e3554c-2f05-4950-b78f-4d8d71aca1b6" providerId="ADAL" clId="{2B1F9169-A3E9-4FD3-8FEC-E84847B803CB}" dt="2023-03-24T04:32:45.393" v="444" actId="26606"/>
          <ac:spMkLst>
            <pc:docMk/>
            <pc:sldMk cId="3002715620" sldId="270"/>
            <ac:spMk id="252" creationId="{57F6BDD4-E066-4008-8011-6CC31AEB4556}"/>
          </ac:spMkLst>
        </pc:spChg>
        <pc:spChg chg="add del">
          <ac:chgData name="Ambily Treesa Varghese" userId="d8e3554c-2f05-4950-b78f-4d8d71aca1b6" providerId="ADAL" clId="{2B1F9169-A3E9-4FD3-8FEC-E84847B803CB}" dt="2023-03-24T04:32:45.393" v="444" actId="26606"/>
          <ac:spMkLst>
            <pc:docMk/>
            <pc:sldMk cId="3002715620" sldId="270"/>
            <ac:spMk id="253" creationId="{2A865FE3-5FC9-4049-87CF-30019C46C0F5}"/>
          </ac:spMkLst>
        </pc:spChg>
        <pc:spChg chg="add del">
          <ac:chgData name="Ambily Treesa Varghese" userId="d8e3554c-2f05-4950-b78f-4d8d71aca1b6" providerId="ADAL" clId="{2B1F9169-A3E9-4FD3-8FEC-E84847B803CB}" dt="2023-03-24T04:32:46.592" v="446" actId="26606"/>
          <ac:spMkLst>
            <pc:docMk/>
            <pc:sldMk cId="3002715620" sldId="270"/>
            <ac:spMk id="255" creationId="{E8A8EAB8-D2FF-444D-B34B-7D32F106AD0E}"/>
          </ac:spMkLst>
        </pc:spChg>
        <pc:spChg chg="add del">
          <ac:chgData name="Ambily Treesa Varghese" userId="d8e3554c-2f05-4950-b78f-4d8d71aca1b6" providerId="ADAL" clId="{2B1F9169-A3E9-4FD3-8FEC-E84847B803CB}" dt="2023-03-24T04:32:47.722" v="448" actId="26606"/>
          <ac:spMkLst>
            <pc:docMk/>
            <pc:sldMk cId="3002715620" sldId="270"/>
            <ac:spMk id="259" creationId="{C5E6CFF1-2F42-4E10-9A97-F116F46F53FE}"/>
          </ac:spMkLst>
        </pc:spChg>
        <pc:spChg chg="add del">
          <ac:chgData name="Ambily Treesa Varghese" userId="d8e3554c-2f05-4950-b78f-4d8d71aca1b6" providerId="ADAL" clId="{2B1F9169-A3E9-4FD3-8FEC-E84847B803CB}" dt="2023-03-24T04:32:48.337" v="450" actId="26606"/>
          <ac:spMkLst>
            <pc:docMk/>
            <pc:sldMk cId="3002715620" sldId="270"/>
            <ac:spMk id="262" creationId="{33E0EBB7-3EDF-4FFC-906D-3BCD31A72FFE}"/>
          </ac:spMkLst>
        </pc:spChg>
        <pc:spChg chg="add del">
          <ac:chgData name="Ambily Treesa Varghese" userId="d8e3554c-2f05-4950-b78f-4d8d71aca1b6" providerId="ADAL" clId="{2B1F9169-A3E9-4FD3-8FEC-E84847B803CB}" dt="2023-03-24T04:32:48.337" v="450" actId="26606"/>
          <ac:spMkLst>
            <pc:docMk/>
            <pc:sldMk cId="3002715620" sldId="270"/>
            <ac:spMk id="263" creationId="{F25F397F-5BF8-43B6-8679-E2C8E2ABFC6D}"/>
          </ac:spMkLst>
        </pc:spChg>
        <pc:spChg chg="add del">
          <ac:chgData name="Ambily Treesa Varghese" userId="d8e3554c-2f05-4950-b78f-4d8d71aca1b6" providerId="ADAL" clId="{2B1F9169-A3E9-4FD3-8FEC-E84847B803CB}" dt="2023-03-24T04:32:49.545" v="452" actId="26606"/>
          <ac:spMkLst>
            <pc:docMk/>
            <pc:sldMk cId="3002715620" sldId="270"/>
            <ac:spMk id="265" creationId="{5A0118C5-4F8D-4CF4-BADD-53FEACC6C42A}"/>
          </ac:spMkLst>
        </pc:spChg>
        <pc:spChg chg="add del">
          <ac:chgData name="Ambily Treesa Varghese" userId="d8e3554c-2f05-4950-b78f-4d8d71aca1b6" providerId="ADAL" clId="{2B1F9169-A3E9-4FD3-8FEC-E84847B803CB}" dt="2023-03-24T04:32:49.545" v="452" actId="26606"/>
          <ac:spMkLst>
            <pc:docMk/>
            <pc:sldMk cId="3002715620" sldId="270"/>
            <ac:spMk id="266" creationId="{3C1D1FA3-6212-4B97-9B1E-C7F81247C2B9}"/>
          </ac:spMkLst>
        </pc:spChg>
        <pc:spChg chg="add del">
          <ac:chgData name="Ambily Treesa Varghese" userId="d8e3554c-2f05-4950-b78f-4d8d71aca1b6" providerId="ADAL" clId="{2B1F9169-A3E9-4FD3-8FEC-E84847B803CB}" dt="2023-03-24T04:32:49.545" v="452" actId="26606"/>
          <ac:spMkLst>
            <pc:docMk/>
            <pc:sldMk cId="3002715620" sldId="270"/>
            <ac:spMk id="267" creationId="{11C51958-04D4-4687-95A2-95DCDCF47464}"/>
          </ac:spMkLst>
        </pc:spChg>
        <pc:spChg chg="add del">
          <ac:chgData name="Ambily Treesa Varghese" userId="d8e3554c-2f05-4950-b78f-4d8d71aca1b6" providerId="ADAL" clId="{2B1F9169-A3E9-4FD3-8FEC-E84847B803CB}" dt="2023-03-24T04:32:49.545" v="452" actId="26606"/>
          <ac:spMkLst>
            <pc:docMk/>
            <pc:sldMk cId="3002715620" sldId="270"/>
            <ac:spMk id="268" creationId="{79AFCB35-9C04-4524-A0B1-57FF6865D013}"/>
          </ac:spMkLst>
        </pc:spChg>
        <pc:spChg chg="add del">
          <ac:chgData name="Ambily Treesa Varghese" userId="d8e3554c-2f05-4950-b78f-4d8d71aca1b6" providerId="ADAL" clId="{2B1F9169-A3E9-4FD3-8FEC-E84847B803CB}" dt="2023-03-24T04:32:50.783" v="454" actId="26606"/>
          <ac:spMkLst>
            <pc:docMk/>
            <pc:sldMk cId="3002715620" sldId="270"/>
            <ac:spMk id="272" creationId="{5A0118C5-4F8D-4CF4-BADD-53FEACC6C42A}"/>
          </ac:spMkLst>
        </pc:spChg>
        <pc:spChg chg="add del">
          <ac:chgData name="Ambily Treesa Varghese" userId="d8e3554c-2f05-4950-b78f-4d8d71aca1b6" providerId="ADAL" clId="{2B1F9169-A3E9-4FD3-8FEC-E84847B803CB}" dt="2023-03-24T04:32:50.783" v="454" actId="26606"/>
          <ac:spMkLst>
            <pc:docMk/>
            <pc:sldMk cId="3002715620" sldId="270"/>
            <ac:spMk id="276" creationId="{CAEBFCD5-5356-4326-8D39-8235A46CD7B2}"/>
          </ac:spMkLst>
        </pc:spChg>
        <pc:spChg chg="add del">
          <ac:chgData name="Ambily Treesa Varghese" userId="d8e3554c-2f05-4950-b78f-4d8d71aca1b6" providerId="ADAL" clId="{2B1F9169-A3E9-4FD3-8FEC-E84847B803CB}" dt="2023-03-24T04:32:51.287" v="456" actId="26606"/>
          <ac:spMkLst>
            <pc:docMk/>
            <pc:sldMk cId="3002715620" sldId="270"/>
            <ac:spMk id="306" creationId="{5A0118C5-4F8D-4CF4-BADD-53FEACC6C42A}"/>
          </ac:spMkLst>
        </pc:spChg>
        <pc:spChg chg="add del">
          <ac:chgData name="Ambily Treesa Varghese" userId="d8e3554c-2f05-4950-b78f-4d8d71aca1b6" providerId="ADAL" clId="{2B1F9169-A3E9-4FD3-8FEC-E84847B803CB}" dt="2023-03-24T04:32:51.287" v="456" actId="26606"/>
          <ac:spMkLst>
            <pc:docMk/>
            <pc:sldMk cId="3002715620" sldId="270"/>
            <ac:spMk id="310" creationId="{CAEBFCD5-5356-4326-8D39-8235A46CD7B2}"/>
          </ac:spMkLst>
        </pc:spChg>
        <pc:spChg chg="add del">
          <ac:chgData name="Ambily Treesa Varghese" userId="d8e3554c-2f05-4950-b78f-4d8d71aca1b6" providerId="ADAL" clId="{2B1F9169-A3E9-4FD3-8FEC-E84847B803CB}" dt="2023-03-24T04:32:52.313" v="458" actId="26606"/>
          <ac:spMkLst>
            <pc:docMk/>
            <pc:sldMk cId="3002715620" sldId="270"/>
            <ac:spMk id="341" creationId="{5A0118C5-4F8D-4CF4-BADD-53FEACC6C42A}"/>
          </ac:spMkLst>
        </pc:spChg>
        <pc:spChg chg="add del">
          <ac:chgData name="Ambily Treesa Varghese" userId="d8e3554c-2f05-4950-b78f-4d8d71aca1b6" providerId="ADAL" clId="{2B1F9169-A3E9-4FD3-8FEC-E84847B803CB}" dt="2023-03-24T04:32:52.313" v="458" actId="26606"/>
          <ac:spMkLst>
            <pc:docMk/>
            <pc:sldMk cId="3002715620" sldId="270"/>
            <ac:spMk id="345" creationId="{CAEBFCD5-5356-4326-8D39-8235A46CD7B2}"/>
          </ac:spMkLst>
        </pc:spChg>
        <pc:spChg chg="add del">
          <ac:chgData name="Ambily Treesa Varghese" userId="d8e3554c-2f05-4950-b78f-4d8d71aca1b6" providerId="ADAL" clId="{2B1F9169-A3E9-4FD3-8FEC-E84847B803CB}" dt="2023-03-24T04:32:56.396" v="460" actId="26606"/>
          <ac:spMkLst>
            <pc:docMk/>
            <pc:sldMk cId="3002715620" sldId="270"/>
            <ac:spMk id="376" creationId="{5A0118C5-4F8D-4CF4-BADD-53FEACC6C42A}"/>
          </ac:spMkLst>
        </pc:spChg>
        <pc:spChg chg="add del">
          <ac:chgData name="Ambily Treesa Varghese" userId="d8e3554c-2f05-4950-b78f-4d8d71aca1b6" providerId="ADAL" clId="{2B1F9169-A3E9-4FD3-8FEC-E84847B803CB}" dt="2023-03-24T04:32:56.396" v="460" actId="26606"/>
          <ac:spMkLst>
            <pc:docMk/>
            <pc:sldMk cId="3002715620" sldId="270"/>
            <ac:spMk id="380" creationId="{CAEBFCD5-5356-4326-8D39-8235A46CD7B2}"/>
          </ac:spMkLst>
        </pc:spChg>
        <pc:spChg chg="add del">
          <ac:chgData name="Ambily Treesa Varghese" userId="d8e3554c-2f05-4950-b78f-4d8d71aca1b6" providerId="ADAL" clId="{2B1F9169-A3E9-4FD3-8FEC-E84847B803CB}" dt="2023-03-24T04:32:58.255" v="462" actId="26606"/>
          <ac:spMkLst>
            <pc:docMk/>
            <pc:sldMk cId="3002715620" sldId="270"/>
            <ac:spMk id="411" creationId="{21A75659-5A6F-4F77-9679-678A00B9D8DC}"/>
          </ac:spMkLst>
        </pc:spChg>
        <pc:spChg chg="add del">
          <ac:chgData name="Ambily Treesa Varghese" userId="d8e3554c-2f05-4950-b78f-4d8d71aca1b6" providerId="ADAL" clId="{2B1F9169-A3E9-4FD3-8FEC-E84847B803CB}" dt="2023-03-24T04:32:58.255" v="462" actId="26606"/>
          <ac:spMkLst>
            <pc:docMk/>
            <pc:sldMk cId="3002715620" sldId="270"/>
            <ac:spMk id="412" creationId="{E30A3A45-140E-431E-AED0-07EF836310B3}"/>
          </ac:spMkLst>
        </pc:spChg>
        <pc:spChg chg="add del">
          <ac:chgData name="Ambily Treesa Varghese" userId="d8e3554c-2f05-4950-b78f-4d8d71aca1b6" providerId="ADAL" clId="{2B1F9169-A3E9-4FD3-8FEC-E84847B803CB}" dt="2023-03-24T04:32:58.255" v="462" actId="26606"/>
          <ac:spMkLst>
            <pc:docMk/>
            <pc:sldMk cId="3002715620" sldId="270"/>
            <ac:spMk id="413" creationId="{55D4142C-5077-457F-A6AD-3FECFDB39685}"/>
          </ac:spMkLst>
        </pc:spChg>
        <pc:spChg chg="add del">
          <ac:chgData name="Ambily Treesa Varghese" userId="d8e3554c-2f05-4950-b78f-4d8d71aca1b6" providerId="ADAL" clId="{2B1F9169-A3E9-4FD3-8FEC-E84847B803CB}" dt="2023-03-24T04:32:58.255" v="462" actId="26606"/>
          <ac:spMkLst>
            <pc:docMk/>
            <pc:sldMk cId="3002715620" sldId="270"/>
            <ac:spMk id="414" creationId="{7A5F0580-5EE9-419F-96EE-B6529EF6E7D0}"/>
          </ac:spMkLst>
        </pc:spChg>
        <pc:spChg chg="add del">
          <ac:chgData name="Ambily Treesa Varghese" userId="d8e3554c-2f05-4950-b78f-4d8d71aca1b6" providerId="ADAL" clId="{2B1F9169-A3E9-4FD3-8FEC-E84847B803CB}" dt="2023-03-24T04:32:58.255" v="462" actId="26606"/>
          <ac:spMkLst>
            <pc:docMk/>
            <pc:sldMk cId="3002715620" sldId="270"/>
            <ac:spMk id="415" creationId="{5A7C7473-C3EB-FDB6-93B7-C18B0850BE03}"/>
          </ac:spMkLst>
        </pc:spChg>
        <pc:spChg chg="add del">
          <ac:chgData name="Ambily Treesa Varghese" userId="d8e3554c-2f05-4950-b78f-4d8d71aca1b6" providerId="ADAL" clId="{2B1F9169-A3E9-4FD3-8FEC-E84847B803CB}" dt="2023-03-24T04:32:59.404" v="464" actId="26606"/>
          <ac:spMkLst>
            <pc:docMk/>
            <pc:sldMk cId="3002715620" sldId="270"/>
            <ac:spMk id="417" creationId="{9228552E-C8B1-4A80-8448-0787CE0FC704}"/>
          </ac:spMkLst>
        </pc:spChg>
        <pc:spChg chg="add del">
          <ac:chgData name="Ambily Treesa Varghese" userId="d8e3554c-2f05-4950-b78f-4d8d71aca1b6" providerId="ADAL" clId="{2B1F9169-A3E9-4FD3-8FEC-E84847B803CB}" dt="2023-03-24T04:32:59.404" v="464" actId="26606"/>
          <ac:spMkLst>
            <pc:docMk/>
            <pc:sldMk cId="3002715620" sldId="270"/>
            <ac:spMk id="418" creationId="{5A7C7473-C3EB-FDB6-93B7-C18B0850BE03}"/>
          </ac:spMkLst>
        </pc:spChg>
        <pc:spChg chg="add del">
          <ac:chgData name="Ambily Treesa Varghese" userId="d8e3554c-2f05-4950-b78f-4d8d71aca1b6" providerId="ADAL" clId="{2B1F9169-A3E9-4FD3-8FEC-E84847B803CB}" dt="2023-03-24T04:33:01.132" v="466" actId="26606"/>
          <ac:spMkLst>
            <pc:docMk/>
            <pc:sldMk cId="3002715620" sldId="270"/>
            <ac:spMk id="420" creationId="{5A0118C5-4F8D-4CF4-BADD-53FEACC6C42A}"/>
          </ac:spMkLst>
        </pc:spChg>
        <pc:spChg chg="add del">
          <ac:chgData name="Ambily Treesa Varghese" userId="d8e3554c-2f05-4950-b78f-4d8d71aca1b6" providerId="ADAL" clId="{2B1F9169-A3E9-4FD3-8FEC-E84847B803CB}" dt="2023-03-24T04:33:01.132" v="466" actId="26606"/>
          <ac:spMkLst>
            <pc:docMk/>
            <pc:sldMk cId="3002715620" sldId="270"/>
            <ac:spMk id="423" creationId="{D9FE21DE-050D-4E27-A007-AAE4EF8427F1}"/>
          </ac:spMkLst>
        </pc:spChg>
        <pc:spChg chg="add del">
          <ac:chgData name="Ambily Treesa Varghese" userId="d8e3554c-2f05-4950-b78f-4d8d71aca1b6" providerId="ADAL" clId="{2B1F9169-A3E9-4FD3-8FEC-E84847B803CB}" dt="2023-03-24T04:33:01.132" v="466" actId="26606"/>
          <ac:spMkLst>
            <pc:docMk/>
            <pc:sldMk cId="3002715620" sldId="270"/>
            <ac:spMk id="424" creationId="{77EF10EC-D135-4F55-A642-AFA283DD9640}"/>
          </ac:spMkLst>
        </pc:spChg>
        <pc:spChg chg="add del">
          <ac:chgData name="Ambily Treesa Varghese" userId="d8e3554c-2f05-4950-b78f-4d8d71aca1b6" providerId="ADAL" clId="{2B1F9169-A3E9-4FD3-8FEC-E84847B803CB}" dt="2023-03-24T04:33:01.132" v="466" actId="26606"/>
          <ac:spMkLst>
            <pc:docMk/>
            <pc:sldMk cId="3002715620" sldId="270"/>
            <ac:spMk id="434" creationId="{5A7C7473-C3EB-FDB6-93B7-C18B0850BE03}"/>
          </ac:spMkLst>
        </pc:spChg>
        <pc:spChg chg="add del">
          <ac:chgData name="Ambily Treesa Varghese" userId="d8e3554c-2f05-4950-b78f-4d8d71aca1b6" providerId="ADAL" clId="{2B1F9169-A3E9-4FD3-8FEC-E84847B803CB}" dt="2023-03-25T00:45:16.763" v="3948" actId="26606"/>
          <ac:spMkLst>
            <pc:docMk/>
            <pc:sldMk cId="3002715620" sldId="270"/>
            <ac:spMk id="436" creationId="{9228552E-C8B1-4A80-8448-0787CE0FC704}"/>
          </ac:spMkLst>
        </pc:spChg>
        <pc:spChg chg="add mod">
          <ac:chgData name="Ambily Treesa Varghese" userId="d8e3554c-2f05-4950-b78f-4d8d71aca1b6" providerId="ADAL" clId="{2B1F9169-A3E9-4FD3-8FEC-E84847B803CB}" dt="2023-03-25T00:14:13.602" v="3789" actId="20577"/>
          <ac:spMkLst>
            <pc:docMk/>
            <pc:sldMk cId="3002715620" sldId="270"/>
            <ac:spMk id="437" creationId="{5A7C7473-C3EB-FDB6-93B7-C18B0850BE03}"/>
          </ac:spMkLst>
        </pc:spChg>
        <pc:spChg chg="add del">
          <ac:chgData name="Ambily Treesa Varghese" userId="d8e3554c-2f05-4950-b78f-4d8d71aca1b6" providerId="ADAL" clId="{2B1F9169-A3E9-4FD3-8FEC-E84847B803CB}" dt="2023-03-25T00:53:45.166" v="3962" actId="26606"/>
          <ac:spMkLst>
            <pc:docMk/>
            <pc:sldMk cId="3002715620" sldId="270"/>
            <ac:spMk id="442" creationId="{9CE0A68D-28EF-49D9-B84B-5DAB38714976}"/>
          </ac:spMkLst>
        </pc:spChg>
        <pc:spChg chg="add del">
          <ac:chgData name="Ambily Treesa Varghese" userId="d8e3554c-2f05-4950-b78f-4d8d71aca1b6" providerId="ADAL" clId="{2B1F9169-A3E9-4FD3-8FEC-E84847B803CB}" dt="2023-03-25T00:53:45.166" v="3962" actId="26606"/>
          <ac:spMkLst>
            <pc:docMk/>
            <pc:sldMk cId="3002715620" sldId="270"/>
            <ac:spMk id="444" creationId="{1FA0C3DC-24DE-44E3-9D41-CAA5F3B20751}"/>
          </ac:spMkLst>
        </pc:spChg>
        <pc:spChg chg="add del">
          <ac:chgData name="Ambily Treesa Varghese" userId="d8e3554c-2f05-4950-b78f-4d8d71aca1b6" providerId="ADAL" clId="{2B1F9169-A3E9-4FD3-8FEC-E84847B803CB}" dt="2023-03-25T00:53:31.713" v="3955" actId="26606"/>
          <ac:spMkLst>
            <pc:docMk/>
            <pc:sldMk cId="3002715620" sldId="270"/>
            <ac:spMk id="449" creationId="{21A75659-5A6F-4F77-9679-678A00B9D8DC}"/>
          </ac:spMkLst>
        </pc:spChg>
        <pc:spChg chg="add del">
          <ac:chgData name="Ambily Treesa Varghese" userId="d8e3554c-2f05-4950-b78f-4d8d71aca1b6" providerId="ADAL" clId="{2B1F9169-A3E9-4FD3-8FEC-E84847B803CB}" dt="2023-03-25T00:53:31.713" v="3955" actId="26606"/>
          <ac:spMkLst>
            <pc:docMk/>
            <pc:sldMk cId="3002715620" sldId="270"/>
            <ac:spMk id="451" creationId="{E30A3A45-140E-431E-AED0-07EF836310B3}"/>
          </ac:spMkLst>
        </pc:spChg>
        <pc:spChg chg="add del">
          <ac:chgData name="Ambily Treesa Varghese" userId="d8e3554c-2f05-4950-b78f-4d8d71aca1b6" providerId="ADAL" clId="{2B1F9169-A3E9-4FD3-8FEC-E84847B803CB}" dt="2023-03-25T00:53:31.713" v="3955" actId="26606"/>
          <ac:spMkLst>
            <pc:docMk/>
            <pc:sldMk cId="3002715620" sldId="270"/>
            <ac:spMk id="453" creationId="{55D4142C-5077-457F-A6AD-3FECFDB39685}"/>
          </ac:spMkLst>
        </pc:spChg>
        <pc:spChg chg="add del">
          <ac:chgData name="Ambily Treesa Varghese" userId="d8e3554c-2f05-4950-b78f-4d8d71aca1b6" providerId="ADAL" clId="{2B1F9169-A3E9-4FD3-8FEC-E84847B803CB}" dt="2023-03-25T00:53:31.713" v="3955" actId="26606"/>
          <ac:spMkLst>
            <pc:docMk/>
            <pc:sldMk cId="3002715620" sldId="270"/>
            <ac:spMk id="455" creationId="{7A5F0580-5EE9-419F-96EE-B6529EF6E7D0}"/>
          </ac:spMkLst>
        </pc:spChg>
        <pc:spChg chg="add del">
          <ac:chgData name="Ambily Treesa Varghese" userId="d8e3554c-2f05-4950-b78f-4d8d71aca1b6" providerId="ADAL" clId="{2B1F9169-A3E9-4FD3-8FEC-E84847B803CB}" dt="2023-03-25T00:53:41.626" v="3957" actId="26606"/>
          <ac:spMkLst>
            <pc:docMk/>
            <pc:sldMk cId="3002715620" sldId="270"/>
            <ac:spMk id="457" creationId="{8181FC64-B306-4821-98E2-780662EFC486}"/>
          </ac:spMkLst>
        </pc:spChg>
        <pc:spChg chg="add del">
          <ac:chgData name="Ambily Treesa Varghese" userId="d8e3554c-2f05-4950-b78f-4d8d71aca1b6" providerId="ADAL" clId="{2B1F9169-A3E9-4FD3-8FEC-E84847B803CB}" dt="2023-03-25T00:53:41.626" v="3957" actId="26606"/>
          <ac:spMkLst>
            <pc:docMk/>
            <pc:sldMk cId="3002715620" sldId="270"/>
            <ac:spMk id="458" creationId="{5871FC61-DD4E-47D4-81FD-8A7E7D12B371}"/>
          </ac:spMkLst>
        </pc:spChg>
        <pc:spChg chg="add del">
          <ac:chgData name="Ambily Treesa Varghese" userId="d8e3554c-2f05-4950-b78f-4d8d71aca1b6" providerId="ADAL" clId="{2B1F9169-A3E9-4FD3-8FEC-E84847B803CB}" dt="2023-03-25T00:53:41.626" v="3957" actId="26606"/>
          <ac:spMkLst>
            <pc:docMk/>
            <pc:sldMk cId="3002715620" sldId="270"/>
            <ac:spMk id="459" creationId="{F9EC3F91-A75C-4F74-867E-E4C28C13546B}"/>
          </ac:spMkLst>
        </pc:spChg>
        <pc:spChg chg="add del">
          <ac:chgData name="Ambily Treesa Varghese" userId="d8e3554c-2f05-4950-b78f-4d8d71aca1b6" providerId="ADAL" clId="{2B1F9169-A3E9-4FD3-8FEC-E84847B803CB}" dt="2023-03-25T00:53:41.626" v="3957" actId="26606"/>
          <ac:spMkLst>
            <pc:docMk/>
            <pc:sldMk cId="3002715620" sldId="270"/>
            <ac:spMk id="460" creationId="{829A1E2C-5AC8-40FC-99E9-832069D39792}"/>
          </ac:spMkLst>
        </pc:spChg>
        <pc:spChg chg="add del">
          <ac:chgData name="Ambily Treesa Varghese" userId="d8e3554c-2f05-4950-b78f-4d8d71aca1b6" providerId="ADAL" clId="{2B1F9169-A3E9-4FD3-8FEC-E84847B803CB}" dt="2023-03-25T00:53:43.835" v="3959" actId="26606"/>
          <ac:spMkLst>
            <pc:docMk/>
            <pc:sldMk cId="3002715620" sldId="270"/>
            <ac:spMk id="462" creationId="{F13C74B1-5B17-4795-BED0-7140497B445A}"/>
          </ac:spMkLst>
        </pc:spChg>
        <pc:spChg chg="add del">
          <ac:chgData name="Ambily Treesa Varghese" userId="d8e3554c-2f05-4950-b78f-4d8d71aca1b6" providerId="ADAL" clId="{2B1F9169-A3E9-4FD3-8FEC-E84847B803CB}" dt="2023-03-25T00:53:43.835" v="3959" actId="26606"/>
          <ac:spMkLst>
            <pc:docMk/>
            <pc:sldMk cId="3002715620" sldId="270"/>
            <ac:spMk id="463" creationId="{D4974D33-8DC5-464E-8C6D-BE58F0669C17}"/>
          </ac:spMkLst>
        </pc:spChg>
        <pc:spChg chg="add del">
          <ac:chgData name="Ambily Treesa Varghese" userId="d8e3554c-2f05-4950-b78f-4d8d71aca1b6" providerId="ADAL" clId="{2B1F9169-A3E9-4FD3-8FEC-E84847B803CB}" dt="2023-03-25T00:53:45.158" v="3961" actId="26606"/>
          <ac:spMkLst>
            <pc:docMk/>
            <pc:sldMk cId="3002715620" sldId="270"/>
            <ac:spMk id="465" creationId="{3D5FBB81-B61B-416A-8F5D-A8DDF62530F1}"/>
          </ac:spMkLst>
        </pc:spChg>
        <pc:spChg chg="add del">
          <ac:chgData name="Ambily Treesa Varghese" userId="d8e3554c-2f05-4950-b78f-4d8d71aca1b6" providerId="ADAL" clId="{2B1F9169-A3E9-4FD3-8FEC-E84847B803CB}" dt="2023-03-25T00:53:45.158" v="3961" actId="26606"/>
          <ac:spMkLst>
            <pc:docMk/>
            <pc:sldMk cId="3002715620" sldId="270"/>
            <ac:spMk id="466" creationId="{40C0D7D4-D83D-4C58-87D1-955F0A9173D7}"/>
          </ac:spMkLst>
        </pc:spChg>
        <pc:spChg chg="add del">
          <ac:chgData name="Ambily Treesa Varghese" userId="d8e3554c-2f05-4950-b78f-4d8d71aca1b6" providerId="ADAL" clId="{2B1F9169-A3E9-4FD3-8FEC-E84847B803CB}" dt="2023-03-25T00:53:45.158" v="3961" actId="26606"/>
          <ac:spMkLst>
            <pc:docMk/>
            <pc:sldMk cId="3002715620" sldId="270"/>
            <ac:spMk id="467" creationId="{CA35125A-A1A4-40EB-B5EE-4371BC4DD441}"/>
          </ac:spMkLst>
        </pc:spChg>
        <pc:spChg chg="add del">
          <ac:chgData name="Ambily Treesa Varghese" userId="d8e3554c-2f05-4950-b78f-4d8d71aca1b6" providerId="ADAL" clId="{2B1F9169-A3E9-4FD3-8FEC-E84847B803CB}" dt="2023-03-25T00:53:45.158" v="3961" actId="26606"/>
          <ac:spMkLst>
            <pc:docMk/>
            <pc:sldMk cId="3002715620" sldId="270"/>
            <ac:spMk id="468" creationId="{15F9A324-404E-4C5D-AFF0-C5D0D84182B0}"/>
          </ac:spMkLst>
        </pc:spChg>
        <pc:spChg chg="add">
          <ac:chgData name="Ambily Treesa Varghese" userId="d8e3554c-2f05-4950-b78f-4d8d71aca1b6" providerId="ADAL" clId="{2B1F9169-A3E9-4FD3-8FEC-E84847B803CB}" dt="2023-03-25T00:53:45.166" v="3962" actId="26606"/>
          <ac:spMkLst>
            <pc:docMk/>
            <pc:sldMk cId="3002715620" sldId="270"/>
            <ac:spMk id="470" creationId="{F13C74B1-5B17-4795-BED0-7140497B445A}"/>
          </ac:spMkLst>
        </pc:spChg>
        <pc:spChg chg="add">
          <ac:chgData name="Ambily Treesa Varghese" userId="d8e3554c-2f05-4950-b78f-4d8d71aca1b6" providerId="ADAL" clId="{2B1F9169-A3E9-4FD3-8FEC-E84847B803CB}" dt="2023-03-25T00:53:45.166" v="3962" actId="26606"/>
          <ac:spMkLst>
            <pc:docMk/>
            <pc:sldMk cId="3002715620" sldId="270"/>
            <ac:spMk id="471" creationId="{D4974D33-8DC5-464E-8C6D-BE58F0669C17}"/>
          </ac:spMkLst>
        </pc:spChg>
        <pc:grpChg chg="add del">
          <ac:chgData name="Ambily Treesa Varghese" userId="d8e3554c-2f05-4950-b78f-4d8d71aca1b6" providerId="ADAL" clId="{2B1F9169-A3E9-4FD3-8FEC-E84847B803CB}" dt="2023-03-24T04:33:01.151" v="467" actId="26606"/>
          <ac:grpSpMkLst>
            <pc:docMk/>
            <pc:sldMk cId="3002715620" sldId="270"/>
            <ac:grpSpMk id="201" creationId="{134CC3FF-7AA4-46F4-8B24-2F9383D86DBD}"/>
          </ac:grpSpMkLst>
        </pc:grpChg>
        <pc:grpChg chg="add del">
          <ac:chgData name="Ambily Treesa Varghese" userId="d8e3554c-2f05-4950-b78f-4d8d71aca1b6" providerId="ADAL" clId="{2B1F9169-A3E9-4FD3-8FEC-E84847B803CB}" dt="2023-03-24T04:33:01.151" v="467" actId="26606"/>
          <ac:grpSpMkLst>
            <pc:docMk/>
            <pc:sldMk cId="3002715620" sldId="270"/>
            <ac:grpSpMk id="202" creationId="{5F2AA49C-5AC0-41C7-BFAF-74B8D8293C8F}"/>
          </ac:grpSpMkLst>
        </pc:grpChg>
        <pc:grpChg chg="add del">
          <ac:chgData name="Ambily Treesa Varghese" userId="d8e3554c-2f05-4950-b78f-4d8d71aca1b6" providerId="ADAL" clId="{2B1F9169-A3E9-4FD3-8FEC-E84847B803CB}" dt="2023-03-24T04:33:01.151" v="467" actId="26606"/>
          <ac:grpSpMkLst>
            <pc:docMk/>
            <pc:sldMk cId="3002715620" sldId="270"/>
            <ac:grpSpMk id="217" creationId="{BB32367D-C4F2-49D5-A586-298C7CA821B0}"/>
          </ac:grpSpMkLst>
        </pc:grpChg>
        <pc:grpChg chg="add del">
          <ac:chgData name="Ambily Treesa Varghese" userId="d8e3554c-2f05-4950-b78f-4d8d71aca1b6" providerId="ADAL" clId="{2B1F9169-A3E9-4FD3-8FEC-E84847B803CB}" dt="2023-03-24T04:32:43.658" v="440" actId="26606"/>
          <ac:grpSpMkLst>
            <pc:docMk/>
            <pc:sldMk cId="3002715620" sldId="270"/>
            <ac:grpSpMk id="237" creationId="{B894EFA8-F425-4D19-A94B-445388B31E20}"/>
          </ac:grpSpMkLst>
        </pc:grpChg>
        <pc:grpChg chg="add del">
          <ac:chgData name="Ambily Treesa Varghese" userId="d8e3554c-2f05-4950-b78f-4d8d71aca1b6" providerId="ADAL" clId="{2B1F9169-A3E9-4FD3-8FEC-E84847B803CB}" dt="2023-03-24T04:32:43.658" v="440" actId="26606"/>
          <ac:grpSpMkLst>
            <pc:docMk/>
            <pc:sldMk cId="3002715620" sldId="270"/>
            <ac:grpSpMk id="241" creationId="{582A903B-6B78-4F0A-B7C9-3D80499020B8}"/>
          </ac:grpSpMkLst>
        </pc:grpChg>
        <pc:grpChg chg="add del">
          <ac:chgData name="Ambily Treesa Varghese" userId="d8e3554c-2f05-4950-b78f-4d8d71aca1b6" providerId="ADAL" clId="{2B1F9169-A3E9-4FD3-8FEC-E84847B803CB}" dt="2023-03-24T04:32:49.545" v="452" actId="26606"/>
          <ac:grpSpMkLst>
            <pc:docMk/>
            <pc:sldMk cId="3002715620" sldId="270"/>
            <ac:grpSpMk id="245" creationId="{0C156BF8-7FF7-440F-BE2B-417DFFE8BFA5}"/>
          </ac:grpSpMkLst>
        </pc:grpChg>
        <pc:grpChg chg="add del">
          <ac:chgData name="Ambily Treesa Varghese" userId="d8e3554c-2f05-4950-b78f-4d8d71aca1b6" providerId="ADAL" clId="{2B1F9169-A3E9-4FD3-8FEC-E84847B803CB}" dt="2023-03-24T04:32:50.783" v="454" actId="26606"/>
          <ac:grpSpMkLst>
            <pc:docMk/>
            <pc:sldMk cId="3002715620" sldId="270"/>
            <ac:grpSpMk id="273" creationId="{134CC3FF-7AA4-46F4-8B24-2F9383D86DBD}"/>
          </ac:grpSpMkLst>
        </pc:grpChg>
        <pc:grpChg chg="add del">
          <ac:chgData name="Ambily Treesa Varghese" userId="d8e3554c-2f05-4950-b78f-4d8d71aca1b6" providerId="ADAL" clId="{2B1F9169-A3E9-4FD3-8FEC-E84847B803CB}" dt="2023-03-24T04:32:50.783" v="454" actId="26606"/>
          <ac:grpSpMkLst>
            <pc:docMk/>
            <pc:sldMk cId="3002715620" sldId="270"/>
            <ac:grpSpMk id="277" creationId="{5F2AA49C-5AC0-41C7-BFAF-74B8D8293C8F}"/>
          </ac:grpSpMkLst>
        </pc:grpChg>
        <pc:grpChg chg="add del">
          <ac:chgData name="Ambily Treesa Varghese" userId="d8e3554c-2f05-4950-b78f-4d8d71aca1b6" providerId="ADAL" clId="{2B1F9169-A3E9-4FD3-8FEC-E84847B803CB}" dt="2023-03-24T04:32:50.783" v="454" actId="26606"/>
          <ac:grpSpMkLst>
            <pc:docMk/>
            <pc:sldMk cId="3002715620" sldId="270"/>
            <ac:grpSpMk id="291" creationId="{BB32367D-C4F2-49D5-A586-298C7CA821B0}"/>
          </ac:grpSpMkLst>
        </pc:grpChg>
        <pc:grpChg chg="add del">
          <ac:chgData name="Ambily Treesa Varghese" userId="d8e3554c-2f05-4950-b78f-4d8d71aca1b6" providerId="ADAL" clId="{2B1F9169-A3E9-4FD3-8FEC-E84847B803CB}" dt="2023-03-24T04:32:51.287" v="456" actId="26606"/>
          <ac:grpSpMkLst>
            <pc:docMk/>
            <pc:sldMk cId="3002715620" sldId="270"/>
            <ac:grpSpMk id="307" creationId="{134CC3FF-7AA4-46F4-8B24-2F9383D86DBD}"/>
          </ac:grpSpMkLst>
        </pc:grpChg>
        <pc:grpChg chg="add del">
          <ac:chgData name="Ambily Treesa Varghese" userId="d8e3554c-2f05-4950-b78f-4d8d71aca1b6" providerId="ADAL" clId="{2B1F9169-A3E9-4FD3-8FEC-E84847B803CB}" dt="2023-03-24T04:32:51.287" v="456" actId="26606"/>
          <ac:grpSpMkLst>
            <pc:docMk/>
            <pc:sldMk cId="3002715620" sldId="270"/>
            <ac:grpSpMk id="311" creationId="{5F2AA49C-5AC0-41C7-BFAF-74B8D8293C8F}"/>
          </ac:grpSpMkLst>
        </pc:grpChg>
        <pc:grpChg chg="add del">
          <ac:chgData name="Ambily Treesa Varghese" userId="d8e3554c-2f05-4950-b78f-4d8d71aca1b6" providerId="ADAL" clId="{2B1F9169-A3E9-4FD3-8FEC-E84847B803CB}" dt="2023-03-24T04:32:51.287" v="456" actId="26606"/>
          <ac:grpSpMkLst>
            <pc:docMk/>
            <pc:sldMk cId="3002715620" sldId="270"/>
            <ac:grpSpMk id="325" creationId="{BB32367D-C4F2-49D5-A586-298C7CA821B0}"/>
          </ac:grpSpMkLst>
        </pc:grpChg>
        <pc:grpChg chg="add del">
          <ac:chgData name="Ambily Treesa Varghese" userId="d8e3554c-2f05-4950-b78f-4d8d71aca1b6" providerId="ADAL" clId="{2B1F9169-A3E9-4FD3-8FEC-E84847B803CB}" dt="2023-03-24T04:32:52.313" v="458" actId="26606"/>
          <ac:grpSpMkLst>
            <pc:docMk/>
            <pc:sldMk cId="3002715620" sldId="270"/>
            <ac:grpSpMk id="342" creationId="{134CC3FF-7AA4-46F4-8B24-2F9383D86DBD}"/>
          </ac:grpSpMkLst>
        </pc:grpChg>
        <pc:grpChg chg="add del">
          <ac:chgData name="Ambily Treesa Varghese" userId="d8e3554c-2f05-4950-b78f-4d8d71aca1b6" providerId="ADAL" clId="{2B1F9169-A3E9-4FD3-8FEC-E84847B803CB}" dt="2023-03-24T04:32:52.313" v="458" actId="26606"/>
          <ac:grpSpMkLst>
            <pc:docMk/>
            <pc:sldMk cId="3002715620" sldId="270"/>
            <ac:grpSpMk id="346" creationId="{5F2AA49C-5AC0-41C7-BFAF-74B8D8293C8F}"/>
          </ac:grpSpMkLst>
        </pc:grpChg>
        <pc:grpChg chg="add del">
          <ac:chgData name="Ambily Treesa Varghese" userId="d8e3554c-2f05-4950-b78f-4d8d71aca1b6" providerId="ADAL" clId="{2B1F9169-A3E9-4FD3-8FEC-E84847B803CB}" dt="2023-03-24T04:32:52.313" v="458" actId="26606"/>
          <ac:grpSpMkLst>
            <pc:docMk/>
            <pc:sldMk cId="3002715620" sldId="270"/>
            <ac:grpSpMk id="360" creationId="{BB32367D-C4F2-49D5-A586-298C7CA821B0}"/>
          </ac:grpSpMkLst>
        </pc:grpChg>
        <pc:grpChg chg="add del">
          <ac:chgData name="Ambily Treesa Varghese" userId="d8e3554c-2f05-4950-b78f-4d8d71aca1b6" providerId="ADAL" clId="{2B1F9169-A3E9-4FD3-8FEC-E84847B803CB}" dt="2023-03-24T04:32:56.396" v="460" actId="26606"/>
          <ac:grpSpMkLst>
            <pc:docMk/>
            <pc:sldMk cId="3002715620" sldId="270"/>
            <ac:grpSpMk id="377" creationId="{134CC3FF-7AA4-46F4-8B24-2F9383D86DBD}"/>
          </ac:grpSpMkLst>
        </pc:grpChg>
        <pc:grpChg chg="add del">
          <ac:chgData name="Ambily Treesa Varghese" userId="d8e3554c-2f05-4950-b78f-4d8d71aca1b6" providerId="ADAL" clId="{2B1F9169-A3E9-4FD3-8FEC-E84847B803CB}" dt="2023-03-24T04:32:56.396" v="460" actId="26606"/>
          <ac:grpSpMkLst>
            <pc:docMk/>
            <pc:sldMk cId="3002715620" sldId="270"/>
            <ac:grpSpMk id="381" creationId="{5F2AA49C-5AC0-41C7-BFAF-74B8D8293C8F}"/>
          </ac:grpSpMkLst>
        </pc:grpChg>
        <pc:grpChg chg="add del">
          <ac:chgData name="Ambily Treesa Varghese" userId="d8e3554c-2f05-4950-b78f-4d8d71aca1b6" providerId="ADAL" clId="{2B1F9169-A3E9-4FD3-8FEC-E84847B803CB}" dt="2023-03-24T04:32:56.396" v="460" actId="26606"/>
          <ac:grpSpMkLst>
            <pc:docMk/>
            <pc:sldMk cId="3002715620" sldId="270"/>
            <ac:grpSpMk id="395" creationId="{BB32367D-C4F2-49D5-A586-298C7CA821B0}"/>
          </ac:grpSpMkLst>
        </pc:grpChg>
        <pc:grpChg chg="add del">
          <ac:chgData name="Ambily Treesa Varghese" userId="d8e3554c-2f05-4950-b78f-4d8d71aca1b6" providerId="ADAL" clId="{2B1F9169-A3E9-4FD3-8FEC-E84847B803CB}" dt="2023-03-24T04:33:01.132" v="466" actId="26606"/>
          <ac:grpSpMkLst>
            <pc:docMk/>
            <pc:sldMk cId="3002715620" sldId="270"/>
            <ac:grpSpMk id="421" creationId="{35C37387-FC74-4DFB-841A-B7688148CD05}"/>
          </ac:grpSpMkLst>
        </pc:grpChg>
        <pc:grpChg chg="add del">
          <ac:chgData name="Ambily Treesa Varghese" userId="d8e3554c-2f05-4950-b78f-4d8d71aca1b6" providerId="ADAL" clId="{2B1F9169-A3E9-4FD3-8FEC-E84847B803CB}" dt="2023-03-24T04:33:01.132" v="466" actId="26606"/>
          <ac:grpSpMkLst>
            <pc:docMk/>
            <pc:sldMk cId="3002715620" sldId="270"/>
            <ac:grpSpMk id="425" creationId="{8546F01E-28C6-4D97-ACC0-50485CD546E4}"/>
          </ac:grpSpMkLst>
        </pc:grpChg>
        <pc:graphicFrameChg chg="add del">
          <ac:chgData name="Ambily Treesa Varghese" userId="d8e3554c-2f05-4950-b78f-4d8d71aca1b6" providerId="ADAL" clId="{2B1F9169-A3E9-4FD3-8FEC-E84847B803CB}" dt="2023-03-24T04:24:08.472" v="359" actId="26606"/>
          <ac:graphicFrameMkLst>
            <pc:docMk/>
            <pc:sldMk cId="3002715620" sldId="270"/>
            <ac:graphicFrameMk id="102" creationId="{777ECD98-BD55-2C72-E1FC-50AD3BE47A71}"/>
          </ac:graphicFrameMkLst>
        </pc:graphicFrameChg>
        <pc:graphicFrameChg chg="add del">
          <ac:chgData name="Ambily Treesa Varghese" userId="d8e3554c-2f05-4950-b78f-4d8d71aca1b6" providerId="ADAL" clId="{2B1F9169-A3E9-4FD3-8FEC-E84847B803CB}" dt="2023-03-24T04:24:13.865" v="361" actId="26606"/>
          <ac:graphicFrameMkLst>
            <pc:docMk/>
            <pc:sldMk cId="3002715620" sldId="270"/>
            <ac:graphicFrameMk id="138" creationId="{6EB5DF0E-D196-2E4C-9C5F-82A91A20434D}"/>
          </ac:graphicFrameMkLst>
        </pc:graphicFrameChg>
        <pc:graphicFrameChg chg="add del">
          <ac:chgData name="Ambily Treesa Varghese" userId="d8e3554c-2f05-4950-b78f-4d8d71aca1b6" providerId="ADAL" clId="{2B1F9169-A3E9-4FD3-8FEC-E84847B803CB}" dt="2023-03-24T04:24:14.918" v="363" actId="26606"/>
          <ac:graphicFrameMkLst>
            <pc:docMk/>
            <pc:sldMk cId="3002715620" sldId="270"/>
            <ac:graphicFrameMk id="144" creationId="{F49CF90F-00D6-5959-D800-C2CC569ADA6D}"/>
          </ac:graphicFrameMkLst>
        </pc:graphicFrameChg>
        <pc:graphicFrameChg chg="add del">
          <ac:chgData name="Ambily Treesa Varghese" userId="d8e3554c-2f05-4950-b78f-4d8d71aca1b6" providerId="ADAL" clId="{2B1F9169-A3E9-4FD3-8FEC-E84847B803CB}" dt="2023-03-24T04:24:22.513" v="365" actId="26606"/>
          <ac:graphicFrameMkLst>
            <pc:docMk/>
            <pc:sldMk cId="3002715620" sldId="270"/>
            <ac:graphicFrameMk id="150" creationId="{6EB5DF0E-D196-2E4C-9C5F-82A91A20434D}"/>
          </ac:graphicFrameMkLst>
        </pc:graphicFrameChg>
        <pc:graphicFrameChg chg="add del">
          <ac:chgData name="Ambily Treesa Varghese" userId="d8e3554c-2f05-4950-b78f-4d8d71aca1b6" providerId="ADAL" clId="{2B1F9169-A3E9-4FD3-8FEC-E84847B803CB}" dt="2023-03-24T04:25:00.184" v="369" actId="26606"/>
          <ac:graphicFrameMkLst>
            <pc:docMk/>
            <pc:sldMk cId="3002715620" sldId="270"/>
            <ac:graphicFrameMk id="161" creationId="{6EB5DF0E-D196-2E4C-9C5F-82A91A20434D}"/>
          </ac:graphicFrameMkLst>
        </pc:graphicFrameChg>
        <pc:graphicFrameChg chg="add del">
          <ac:chgData name="Ambily Treesa Varghese" userId="d8e3554c-2f05-4950-b78f-4d8d71aca1b6" providerId="ADAL" clId="{2B1F9169-A3E9-4FD3-8FEC-E84847B803CB}" dt="2023-03-24T04:32:50.783" v="454" actId="26606"/>
          <ac:graphicFrameMkLst>
            <pc:docMk/>
            <pc:sldMk cId="3002715620" sldId="270"/>
            <ac:graphicFrameMk id="232" creationId="{94E8C8E1-09C9-7541-C042-92E0C6D8BAF6}"/>
          </ac:graphicFrameMkLst>
        </pc:graphicFrameChg>
        <pc:graphicFrameChg chg="add del">
          <ac:chgData name="Ambily Treesa Varghese" userId="d8e3554c-2f05-4950-b78f-4d8d71aca1b6" providerId="ADAL" clId="{2B1F9169-A3E9-4FD3-8FEC-E84847B803CB}" dt="2023-03-24T04:32:51.287" v="456" actId="26606"/>
          <ac:graphicFrameMkLst>
            <pc:docMk/>
            <pc:sldMk cId="3002715620" sldId="270"/>
            <ac:graphicFrameMk id="339" creationId="{4EB5A05C-4220-6A23-1863-01A2ECF58E52}"/>
          </ac:graphicFrameMkLst>
        </pc:graphicFrameChg>
        <pc:graphicFrameChg chg="add del">
          <ac:chgData name="Ambily Treesa Varghese" userId="d8e3554c-2f05-4950-b78f-4d8d71aca1b6" providerId="ADAL" clId="{2B1F9169-A3E9-4FD3-8FEC-E84847B803CB}" dt="2023-03-24T04:32:52.313" v="458" actId="26606"/>
          <ac:graphicFrameMkLst>
            <pc:docMk/>
            <pc:sldMk cId="3002715620" sldId="270"/>
            <ac:graphicFrameMk id="374" creationId="{6C0A8208-0E57-1CB6-42CF-0D1A5C3FD6A4}"/>
          </ac:graphicFrameMkLst>
        </pc:graphicFrameChg>
        <pc:graphicFrameChg chg="add del">
          <ac:chgData name="Ambily Treesa Varghese" userId="d8e3554c-2f05-4950-b78f-4d8d71aca1b6" providerId="ADAL" clId="{2B1F9169-A3E9-4FD3-8FEC-E84847B803CB}" dt="2023-03-24T04:32:56.396" v="460" actId="26606"/>
          <ac:graphicFrameMkLst>
            <pc:docMk/>
            <pc:sldMk cId="3002715620" sldId="270"/>
            <ac:graphicFrameMk id="409" creationId="{784F2179-635F-3FA1-C6DC-92AF55C63866}"/>
          </ac:graphicFrameMkLst>
        </pc:graphicFrameChg>
        <pc:picChg chg="mod ord">
          <ac:chgData name="Ambily Treesa Varghese" userId="d8e3554c-2f05-4950-b78f-4d8d71aca1b6" providerId="ADAL" clId="{2B1F9169-A3E9-4FD3-8FEC-E84847B803CB}" dt="2023-03-25T00:53:45.166" v="3962" actId="26606"/>
          <ac:picMkLst>
            <pc:docMk/>
            <pc:sldMk cId="3002715620" sldId="270"/>
            <ac:picMk id="3" creationId="{0C66DF5D-0147-D2D2-FDDE-1381785F7EAC}"/>
          </ac:picMkLst>
        </pc:picChg>
        <pc:cxnChg chg="add del">
          <ac:chgData name="Ambily Treesa Varghese" userId="d8e3554c-2f05-4950-b78f-4d8d71aca1b6" providerId="ADAL" clId="{2B1F9169-A3E9-4FD3-8FEC-E84847B803CB}" dt="2023-03-24T04:24:05.342" v="357" actId="26606"/>
          <ac:cxnSpMkLst>
            <pc:docMk/>
            <pc:sldMk cId="3002715620" sldId="270"/>
            <ac:cxnSpMk id="126" creationId="{EE504C98-6397-41C1-A8D8-2D9C4ED307E0}"/>
          </ac:cxnSpMkLst>
        </pc:cxnChg>
        <pc:cxnChg chg="add del">
          <ac:chgData name="Ambily Treesa Varghese" userId="d8e3554c-2f05-4950-b78f-4d8d71aca1b6" providerId="ADAL" clId="{2B1F9169-A3E9-4FD3-8FEC-E84847B803CB}" dt="2023-03-24T04:29:18.885" v="432" actId="26606"/>
          <ac:cxnSpMkLst>
            <pc:docMk/>
            <pc:sldMk cId="3002715620" sldId="270"/>
            <ac:cxnSpMk id="164" creationId="{EE504C98-6397-41C1-A8D8-2D9C4ED307E0}"/>
          </ac:cxnSpMkLst>
        </pc:cxnChg>
        <pc:cxnChg chg="add del">
          <ac:chgData name="Ambily Treesa Varghese" userId="d8e3554c-2f05-4950-b78f-4d8d71aca1b6" providerId="ADAL" clId="{2B1F9169-A3E9-4FD3-8FEC-E84847B803CB}" dt="2023-03-24T04:32:46.592" v="446" actId="26606"/>
          <ac:cxnSpMkLst>
            <pc:docMk/>
            <pc:sldMk cId="3002715620" sldId="270"/>
            <ac:cxnSpMk id="256" creationId="{EEA38897-7BA3-4408-8083-3235339C4A60}"/>
          </ac:cxnSpMkLst>
        </pc:cxnChg>
        <pc:cxnChg chg="add del">
          <ac:chgData name="Ambily Treesa Varghese" userId="d8e3554c-2f05-4950-b78f-4d8d71aca1b6" providerId="ADAL" clId="{2B1F9169-A3E9-4FD3-8FEC-E84847B803CB}" dt="2023-03-24T04:32:46.592" v="446" actId="26606"/>
          <ac:cxnSpMkLst>
            <pc:docMk/>
            <pc:sldMk cId="3002715620" sldId="270"/>
            <ac:cxnSpMk id="257" creationId="{F11AD06B-AB20-4097-8606-5DA00DBACE88}"/>
          </ac:cxnSpMkLst>
        </pc:cxnChg>
        <pc:cxnChg chg="add del">
          <ac:chgData name="Ambily Treesa Varghese" userId="d8e3554c-2f05-4950-b78f-4d8d71aca1b6" providerId="ADAL" clId="{2B1F9169-A3E9-4FD3-8FEC-E84847B803CB}" dt="2023-03-24T04:32:47.722" v="448" actId="26606"/>
          <ac:cxnSpMkLst>
            <pc:docMk/>
            <pc:sldMk cId="3002715620" sldId="270"/>
            <ac:cxnSpMk id="260" creationId="{96A8629B-8289-498B-939B-1CA0C106182C}"/>
          </ac:cxnSpMkLst>
        </pc:cxnChg>
      </pc:sldChg>
      <pc:sldChg chg="addSp delSp modSp add mod setClrOvrMap">
        <pc:chgData name="Ambily Treesa Varghese" userId="d8e3554c-2f05-4950-b78f-4d8d71aca1b6" providerId="ADAL" clId="{2B1F9169-A3E9-4FD3-8FEC-E84847B803CB}" dt="2023-03-25T03:40:12.840" v="4935" actId="123"/>
        <pc:sldMkLst>
          <pc:docMk/>
          <pc:sldMk cId="2967083413" sldId="271"/>
        </pc:sldMkLst>
        <pc:spChg chg="del mod">
          <ac:chgData name="Ambily Treesa Varghese" userId="d8e3554c-2f05-4950-b78f-4d8d71aca1b6" providerId="ADAL" clId="{2B1F9169-A3E9-4FD3-8FEC-E84847B803CB}" dt="2023-03-25T03:34:59.975" v="4888" actId="478"/>
          <ac:spMkLst>
            <pc:docMk/>
            <pc:sldMk cId="2967083413" sldId="271"/>
            <ac:spMk id="4" creationId="{16329DDA-E0C1-5EF0-979C-67B6E1356212}"/>
          </ac:spMkLst>
        </pc:spChg>
        <pc:spChg chg="mod">
          <ac:chgData name="Ambily Treesa Varghese" userId="d8e3554c-2f05-4950-b78f-4d8d71aca1b6" providerId="ADAL" clId="{2B1F9169-A3E9-4FD3-8FEC-E84847B803CB}" dt="2023-03-25T03:40:04.358" v="4932" actId="255"/>
          <ac:spMkLst>
            <pc:docMk/>
            <pc:sldMk cId="2967083413" sldId="271"/>
            <ac:spMk id="6" creationId="{7CC6C05C-E79B-DE85-3B94-9A7C93AFA7E4}"/>
          </ac:spMkLst>
        </pc:spChg>
        <pc:spChg chg="add mod">
          <ac:chgData name="Ambily Treesa Varghese" userId="d8e3554c-2f05-4950-b78f-4d8d71aca1b6" providerId="ADAL" clId="{2B1F9169-A3E9-4FD3-8FEC-E84847B803CB}" dt="2023-03-25T03:35:27.118" v="4894" actId="26606"/>
          <ac:spMkLst>
            <pc:docMk/>
            <pc:sldMk cId="2967083413" sldId="271"/>
            <ac:spMk id="7" creationId="{12AD2C2A-2E09-6B2D-FCDD-CE5D3E460B7B}"/>
          </ac:spMkLst>
        </pc:spChg>
        <pc:spChg chg="add del">
          <ac:chgData name="Ambily Treesa Varghese" userId="d8e3554c-2f05-4950-b78f-4d8d71aca1b6" providerId="ADAL" clId="{2B1F9169-A3E9-4FD3-8FEC-E84847B803CB}" dt="2023-03-24T12:42:14.514" v="535" actId="26606"/>
          <ac:spMkLst>
            <pc:docMk/>
            <pc:sldMk cId="2967083413" sldId="271"/>
            <ac:spMk id="436" creationId="{9228552E-C8B1-4A80-8448-0787CE0FC704}"/>
          </ac:spMkLst>
        </pc:spChg>
        <pc:spChg chg="mod ord">
          <ac:chgData name="Ambily Treesa Varghese" userId="d8e3554c-2f05-4950-b78f-4d8d71aca1b6" providerId="ADAL" clId="{2B1F9169-A3E9-4FD3-8FEC-E84847B803CB}" dt="2023-03-25T03:40:12.840" v="4935" actId="123"/>
          <ac:spMkLst>
            <pc:docMk/>
            <pc:sldMk cId="2967083413" sldId="271"/>
            <ac:spMk id="437" creationId="{5A7C7473-C3EB-FDB6-93B7-C18B0850BE03}"/>
          </ac:spMkLst>
        </pc:spChg>
        <pc:spChg chg="add del">
          <ac:chgData name="Ambily Treesa Varghese" userId="d8e3554c-2f05-4950-b78f-4d8d71aca1b6" providerId="ADAL" clId="{2B1F9169-A3E9-4FD3-8FEC-E84847B803CB}" dt="2023-03-24T12:41:31.549" v="526" actId="26606"/>
          <ac:spMkLst>
            <pc:docMk/>
            <pc:sldMk cId="2967083413" sldId="271"/>
            <ac:spMk id="442" creationId="{3AFE8227-C443-417B-BA91-520EB1EF4559}"/>
          </ac:spMkLst>
        </pc:spChg>
        <pc:spChg chg="add del">
          <ac:chgData name="Ambily Treesa Varghese" userId="d8e3554c-2f05-4950-b78f-4d8d71aca1b6" providerId="ADAL" clId="{2B1F9169-A3E9-4FD3-8FEC-E84847B803CB}" dt="2023-03-24T12:41:31.549" v="526" actId="26606"/>
          <ac:spMkLst>
            <pc:docMk/>
            <pc:sldMk cId="2967083413" sldId="271"/>
            <ac:spMk id="444" creationId="{907741FC-B544-4A6E-B831-6789D042333D}"/>
          </ac:spMkLst>
        </pc:spChg>
        <pc:spChg chg="add del">
          <ac:chgData name="Ambily Treesa Varghese" userId="d8e3554c-2f05-4950-b78f-4d8d71aca1b6" providerId="ADAL" clId="{2B1F9169-A3E9-4FD3-8FEC-E84847B803CB}" dt="2023-03-24T12:41:31.549" v="526" actId="26606"/>
          <ac:spMkLst>
            <pc:docMk/>
            <pc:sldMk cId="2967083413" sldId="271"/>
            <ac:spMk id="446" creationId="{3F0BE7ED-7814-4273-B18A-F26CC0380380}"/>
          </ac:spMkLst>
        </pc:spChg>
        <pc:spChg chg="add del">
          <ac:chgData name="Ambily Treesa Varghese" userId="d8e3554c-2f05-4950-b78f-4d8d71aca1b6" providerId="ADAL" clId="{2B1F9169-A3E9-4FD3-8FEC-E84847B803CB}" dt="2023-03-24T12:41:41.317" v="528" actId="26606"/>
          <ac:spMkLst>
            <pc:docMk/>
            <pc:sldMk cId="2967083413" sldId="271"/>
            <ac:spMk id="448" creationId="{04812C46-200A-4DEB-A05E-3ED6C68C2387}"/>
          </ac:spMkLst>
        </pc:spChg>
        <pc:spChg chg="add del">
          <ac:chgData name="Ambily Treesa Varghese" userId="d8e3554c-2f05-4950-b78f-4d8d71aca1b6" providerId="ADAL" clId="{2B1F9169-A3E9-4FD3-8FEC-E84847B803CB}" dt="2023-03-24T12:41:41.317" v="528" actId="26606"/>
          <ac:spMkLst>
            <pc:docMk/>
            <pc:sldMk cId="2967083413" sldId="271"/>
            <ac:spMk id="449" creationId="{D1EA859B-E555-4109-94F3-6700E046E008}"/>
          </ac:spMkLst>
        </pc:spChg>
        <pc:spChg chg="add del">
          <ac:chgData name="Ambily Treesa Varghese" userId="d8e3554c-2f05-4950-b78f-4d8d71aca1b6" providerId="ADAL" clId="{2B1F9169-A3E9-4FD3-8FEC-E84847B803CB}" dt="2023-03-25T00:57:21.420" v="3977" actId="26606"/>
          <ac:spMkLst>
            <pc:docMk/>
            <pc:sldMk cId="2967083413" sldId="271"/>
            <ac:spMk id="450" creationId="{950A315C-978A-4A52-966E-55B2698F2A8E}"/>
          </ac:spMkLst>
        </pc:spChg>
        <pc:spChg chg="add del">
          <ac:chgData name="Ambily Treesa Varghese" userId="d8e3554c-2f05-4950-b78f-4d8d71aca1b6" providerId="ADAL" clId="{2B1F9169-A3E9-4FD3-8FEC-E84847B803CB}" dt="2023-03-24T12:41:44.400" v="530" actId="26606"/>
          <ac:spMkLst>
            <pc:docMk/>
            <pc:sldMk cId="2967083413" sldId="271"/>
            <ac:spMk id="451" creationId="{8181FC64-B306-4821-98E2-780662EFC486}"/>
          </ac:spMkLst>
        </pc:spChg>
        <pc:spChg chg="add del">
          <ac:chgData name="Ambily Treesa Varghese" userId="d8e3554c-2f05-4950-b78f-4d8d71aca1b6" providerId="ADAL" clId="{2B1F9169-A3E9-4FD3-8FEC-E84847B803CB}" dt="2023-03-24T12:41:44.400" v="530" actId="26606"/>
          <ac:spMkLst>
            <pc:docMk/>
            <pc:sldMk cId="2967083413" sldId="271"/>
            <ac:spMk id="452" creationId="{5871FC61-DD4E-47D4-81FD-8A7E7D12B371}"/>
          </ac:spMkLst>
        </pc:spChg>
        <pc:spChg chg="add del">
          <ac:chgData name="Ambily Treesa Varghese" userId="d8e3554c-2f05-4950-b78f-4d8d71aca1b6" providerId="ADAL" clId="{2B1F9169-A3E9-4FD3-8FEC-E84847B803CB}" dt="2023-03-24T12:41:44.400" v="530" actId="26606"/>
          <ac:spMkLst>
            <pc:docMk/>
            <pc:sldMk cId="2967083413" sldId="271"/>
            <ac:spMk id="453" creationId="{F9EC3F91-A75C-4F74-867E-E4C28C13546B}"/>
          </ac:spMkLst>
        </pc:spChg>
        <pc:spChg chg="add del">
          <ac:chgData name="Ambily Treesa Varghese" userId="d8e3554c-2f05-4950-b78f-4d8d71aca1b6" providerId="ADAL" clId="{2B1F9169-A3E9-4FD3-8FEC-E84847B803CB}" dt="2023-03-24T12:41:44.400" v="530" actId="26606"/>
          <ac:spMkLst>
            <pc:docMk/>
            <pc:sldMk cId="2967083413" sldId="271"/>
            <ac:spMk id="454" creationId="{829A1E2C-5AC8-40FC-99E9-832069D39792}"/>
          </ac:spMkLst>
        </pc:spChg>
        <pc:spChg chg="add del">
          <ac:chgData name="Ambily Treesa Varghese" userId="d8e3554c-2f05-4950-b78f-4d8d71aca1b6" providerId="ADAL" clId="{2B1F9169-A3E9-4FD3-8FEC-E84847B803CB}" dt="2023-03-24T12:41:55.163" v="532" actId="26606"/>
          <ac:spMkLst>
            <pc:docMk/>
            <pc:sldMk cId="2967083413" sldId="271"/>
            <ac:spMk id="456" creationId="{04812C46-200A-4DEB-A05E-3ED6C68C2387}"/>
          </ac:spMkLst>
        </pc:spChg>
        <pc:spChg chg="add del">
          <ac:chgData name="Ambily Treesa Varghese" userId="d8e3554c-2f05-4950-b78f-4d8d71aca1b6" providerId="ADAL" clId="{2B1F9169-A3E9-4FD3-8FEC-E84847B803CB}" dt="2023-03-24T12:41:55.163" v="532" actId="26606"/>
          <ac:spMkLst>
            <pc:docMk/>
            <pc:sldMk cId="2967083413" sldId="271"/>
            <ac:spMk id="457" creationId="{D1EA859B-E555-4109-94F3-6700E046E008}"/>
          </ac:spMkLst>
        </pc:spChg>
        <pc:spChg chg="add del">
          <ac:chgData name="Ambily Treesa Varghese" userId="d8e3554c-2f05-4950-b78f-4d8d71aca1b6" providerId="ADAL" clId="{2B1F9169-A3E9-4FD3-8FEC-E84847B803CB}" dt="2023-03-24T12:42:14.499" v="534" actId="26606"/>
          <ac:spMkLst>
            <pc:docMk/>
            <pc:sldMk cId="2967083413" sldId="271"/>
            <ac:spMk id="459" creationId="{8181FC64-B306-4821-98E2-780662EFC486}"/>
          </ac:spMkLst>
        </pc:spChg>
        <pc:spChg chg="add del">
          <ac:chgData name="Ambily Treesa Varghese" userId="d8e3554c-2f05-4950-b78f-4d8d71aca1b6" providerId="ADAL" clId="{2B1F9169-A3E9-4FD3-8FEC-E84847B803CB}" dt="2023-03-24T12:42:14.499" v="534" actId="26606"/>
          <ac:spMkLst>
            <pc:docMk/>
            <pc:sldMk cId="2967083413" sldId="271"/>
            <ac:spMk id="460" creationId="{FD4169E2-FCCD-4DC3-900F-A408D5B6B6E9}"/>
          </ac:spMkLst>
        </pc:spChg>
        <pc:spChg chg="add del">
          <ac:chgData name="Ambily Treesa Varghese" userId="d8e3554c-2f05-4950-b78f-4d8d71aca1b6" providerId="ADAL" clId="{2B1F9169-A3E9-4FD3-8FEC-E84847B803CB}" dt="2023-03-24T12:42:14.499" v="534" actId="26606"/>
          <ac:spMkLst>
            <pc:docMk/>
            <pc:sldMk cId="2967083413" sldId="271"/>
            <ac:spMk id="461" creationId="{072C4C24-A38F-492E-BFB0-46B885252FAB}"/>
          </ac:spMkLst>
        </pc:spChg>
        <pc:spChg chg="add del">
          <ac:chgData name="Ambily Treesa Varghese" userId="d8e3554c-2f05-4950-b78f-4d8d71aca1b6" providerId="ADAL" clId="{2B1F9169-A3E9-4FD3-8FEC-E84847B803CB}" dt="2023-03-24T12:42:14.499" v="534" actId="26606"/>
          <ac:spMkLst>
            <pc:docMk/>
            <pc:sldMk cId="2967083413" sldId="271"/>
            <ac:spMk id="462" creationId="{01E88E22-4506-443B-9386-9A49AD23C043}"/>
          </ac:spMkLst>
        </pc:spChg>
        <pc:spChg chg="add del">
          <ac:chgData name="Ambily Treesa Varghese" userId="d8e3554c-2f05-4950-b78f-4d8d71aca1b6" providerId="ADAL" clId="{2B1F9169-A3E9-4FD3-8FEC-E84847B803CB}" dt="2023-03-25T00:57:21.420" v="3977" actId="26606"/>
          <ac:spMkLst>
            <pc:docMk/>
            <pc:sldMk cId="2967083413" sldId="271"/>
            <ac:spMk id="464" creationId="{10CE40DC-5723-449B-A365-A61D8C262E93}"/>
          </ac:spMkLst>
        </pc:spChg>
        <pc:spChg chg="add del">
          <ac:chgData name="Ambily Treesa Varghese" userId="d8e3554c-2f05-4950-b78f-4d8d71aca1b6" providerId="ADAL" clId="{2B1F9169-A3E9-4FD3-8FEC-E84847B803CB}" dt="2023-03-25T00:57:21.420" v="3977" actId="26606"/>
          <ac:spMkLst>
            <pc:docMk/>
            <pc:sldMk cId="2967083413" sldId="271"/>
            <ac:spMk id="465" creationId="{9854DBCA-D3C3-4C19-9B2E-DFA0BE647266}"/>
          </ac:spMkLst>
        </pc:spChg>
        <pc:spChg chg="add del">
          <ac:chgData name="Ambily Treesa Varghese" userId="d8e3554c-2f05-4950-b78f-4d8d71aca1b6" providerId="ADAL" clId="{2B1F9169-A3E9-4FD3-8FEC-E84847B803CB}" dt="2023-03-25T00:57:21.420" v="3977" actId="26606"/>
          <ac:spMkLst>
            <pc:docMk/>
            <pc:sldMk cId="2967083413" sldId="271"/>
            <ac:spMk id="466" creationId="{E1383CB6-8BE5-4911-970B-A4151A07E734}"/>
          </ac:spMkLst>
        </pc:spChg>
        <pc:spChg chg="add del">
          <ac:chgData name="Ambily Treesa Varghese" userId="d8e3554c-2f05-4950-b78f-4d8d71aca1b6" providerId="ADAL" clId="{2B1F9169-A3E9-4FD3-8FEC-E84847B803CB}" dt="2023-03-25T00:57:21.420" v="3977" actId="26606"/>
          <ac:spMkLst>
            <pc:docMk/>
            <pc:sldMk cId="2967083413" sldId="271"/>
            <ac:spMk id="467" creationId="{842D14D1-56B7-40CD-8694-A9A48170C0CB}"/>
          </ac:spMkLst>
        </pc:spChg>
        <pc:spChg chg="add del">
          <ac:chgData name="Ambily Treesa Varghese" userId="d8e3554c-2f05-4950-b78f-4d8d71aca1b6" providerId="ADAL" clId="{2B1F9169-A3E9-4FD3-8FEC-E84847B803CB}" dt="2023-03-25T00:58:45.780" v="3986" actId="26606"/>
          <ac:spMkLst>
            <pc:docMk/>
            <pc:sldMk cId="2967083413" sldId="271"/>
            <ac:spMk id="472" creationId="{9F79630B-0F0B-446E-A637-38FA8F61D10E}"/>
          </ac:spMkLst>
        </pc:spChg>
        <pc:spChg chg="add del">
          <ac:chgData name="Ambily Treesa Varghese" userId="d8e3554c-2f05-4950-b78f-4d8d71aca1b6" providerId="ADAL" clId="{2B1F9169-A3E9-4FD3-8FEC-E84847B803CB}" dt="2023-03-25T00:58:45.780" v="3986" actId="26606"/>
          <ac:spMkLst>
            <pc:docMk/>
            <pc:sldMk cId="2967083413" sldId="271"/>
            <ac:spMk id="474" creationId="{B3437C99-FC8E-4311-B48A-F0C4C329B154}"/>
          </ac:spMkLst>
        </pc:spChg>
        <pc:spChg chg="add del">
          <ac:chgData name="Ambily Treesa Varghese" userId="d8e3554c-2f05-4950-b78f-4d8d71aca1b6" providerId="ADAL" clId="{2B1F9169-A3E9-4FD3-8FEC-E84847B803CB}" dt="2023-03-25T03:35:27.118" v="4894" actId="26606"/>
          <ac:spMkLst>
            <pc:docMk/>
            <pc:sldMk cId="2967083413" sldId="271"/>
            <ac:spMk id="479" creationId="{325166D1-1B21-4128-AC42-61745528E4D6}"/>
          </ac:spMkLst>
        </pc:spChg>
        <pc:spChg chg="add">
          <ac:chgData name="Ambily Treesa Varghese" userId="d8e3554c-2f05-4950-b78f-4d8d71aca1b6" providerId="ADAL" clId="{2B1F9169-A3E9-4FD3-8FEC-E84847B803CB}" dt="2023-03-25T03:35:27.118" v="4894" actId="26606"/>
          <ac:spMkLst>
            <pc:docMk/>
            <pc:sldMk cId="2967083413" sldId="271"/>
            <ac:spMk id="488" creationId="{325166D1-1B21-4128-AC42-61745528E4D6}"/>
          </ac:spMkLst>
        </pc:spChg>
        <pc:grpChg chg="add del">
          <ac:chgData name="Ambily Treesa Varghese" userId="d8e3554c-2f05-4950-b78f-4d8d71aca1b6" providerId="ADAL" clId="{2B1F9169-A3E9-4FD3-8FEC-E84847B803CB}" dt="2023-03-25T03:35:27.118" v="4894" actId="26606"/>
          <ac:grpSpMkLst>
            <pc:docMk/>
            <pc:sldMk cId="2967083413" sldId="271"/>
            <ac:grpSpMk id="481" creationId="{E6517BAC-C80F-4065-90D8-703493E0B353}"/>
          </ac:grpSpMkLst>
        </pc:grpChg>
        <pc:grpChg chg="add">
          <ac:chgData name="Ambily Treesa Varghese" userId="d8e3554c-2f05-4950-b78f-4d8d71aca1b6" providerId="ADAL" clId="{2B1F9169-A3E9-4FD3-8FEC-E84847B803CB}" dt="2023-03-25T03:35:27.118" v="4894" actId="26606"/>
          <ac:grpSpMkLst>
            <pc:docMk/>
            <pc:sldMk cId="2967083413" sldId="271"/>
            <ac:grpSpMk id="490" creationId="{E6517BAC-C80F-4065-90D8-703493E0B353}"/>
          </ac:grpSpMkLst>
        </pc:grpChg>
        <pc:picChg chg="del mod ord">
          <ac:chgData name="Ambily Treesa Varghese" userId="d8e3554c-2f05-4950-b78f-4d8d71aca1b6" providerId="ADAL" clId="{2B1F9169-A3E9-4FD3-8FEC-E84847B803CB}" dt="2023-03-25T03:34:59.975" v="4888" actId="478"/>
          <ac:picMkLst>
            <pc:docMk/>
            <pc:sldMk cId="2967083413" sldId="271"/>
            <ac:picMk id="3" creationId="{0C66DF5D-0147-D2D2-FDDE-1381785F7EAC}"/>
          </ac:picMkLst>
        </pc:picChg>
        <pc:picChg chg="add mod">
          <ac:chgData name="Ambily Treesa Varghese" userId="d8e3554c-2f05-4950-b78f-4d8d71aca1b6" providerId="ADAL" clId="{2B1F9169-A3E9-4FD3-8FEC-E84847B803CB}" dt="2023-03-25T03:35:27.118" v="4894" actId="26606"/>
          <ac:picMkLst>
            <pc:docMk/>
            <pc:sldMk cId="2967083413" sldId="271"/>
            <ac:picMk id="5" creationId="{D421714A-D3E1-92AA-F008-B45FAC3798DC}"/>
          </ac:picMkLst>
        </pc:picChg>
      </pc:sldChg>
      <pc:sldChg chg="addSp delSp modSp add mod ord setClrOvrMap">
        <pc:chgData name="Ambily Treesa Varghese" userId="d8e3554c-2f05-4950-b78f-4d8d71aca1b6" providerId="ADAL" clId="{2B1F9169-A3E9-4FD3-8FEC-E84847B803CB}" dt="2023-03-25T01:04:15.481" v="4043" actId="123"/>
        <pc:sldMkLst>
          <pc:docMk/>
          <pc:sldMk cId="2767718559" sldId="272"/>
        </pc:sldMkLst>
        <pc:spChg chg="mod">
          <ac:chgData name="Ambily Treesa Varghese" userId="d8e3554c-2f05-4950-b78f-4d8d71aca1b6" providerId="ADAL" clId="{2B1F9169-A3E9-4FD3-8FEC-E84847B803CB}" dt="2023-03-25T01:03:09.513" v="4032" actId="26606"/>
          <ac:spMkLst>
            <pc:docMk/>
            <pc:sldMk cId="2767718559" sldId="272"/>
            <ac:spMk id="4" creationId="{16329DDA-E0C1-5EF0-979C-67B6E1356212}"/>
          </ac:spMkLst>
        </pc:spChg>
        <pc:spChg chg="mod">
          <ac:chgData name="Ambily Treesa Varghese" userId="d8e3554c-2f05-4950-b78f-4d8d71aca1b6" providerId="ADAL" clId="{2B1F9169-A3E9-4FD3-8FEC-E84847B803CB}" dt="2023-03-25T01:04:10.755" v="4042" actId="1076"/>
          <ac:spMkLst>
            <pc:docMk/>
            <pc:sldMk cId="2767718559" sldId="272"/>
            <ac:spMk id="6" creationId="{7CC6C05C-E79B-DE85-3B94-9A7C93AFA7E4}"/>
          </ac:spMkLst>
        </pc:spChg>
        <pc:spChg chg="mod ord">
          <ac:chgData name="Ambily Treesa Varghese" userId="d8e3554c-2f05-4950-b78f-4d8d71aca1b6" providerId="ADAL" clId="{2B1F9169-A3E9-4FD3-8FEC-E84847B803CB}" dt="2023-03-25T01:04:15.481" v="4043" actId="123"/>
          <ac:spMkLst>
            <pc:docMk/>
            <pc:sldMk cId="2767718559" sldId="272"/>
            <ac:spMk id="437" creationId="{5A7C7473-C3EB-FDB6-93B7-C18B0850BE03}"/>
          </ac:spMkLst>
        </pc:spChg>
        <pc:spChg chg="del">
          <ac:chgData name="Ambily Treesa Varghese" userId="d8e3554c-2f05-4950-b78f-4d8d71aca1b6" providerId="ADAL" clId="{2B1F9169-A3E9-4FD3-8FEC-E84847B803CB}" dt="2023-03-24T12:57:50.266" v="599" actId="26606"/>
          <ac:spMkLst>
            <pc:docMk/>
            <pc:sldMk cId="2767718559" sldId="272"/>
            <ac:spMk id="450" creationId="{950A315C-978A-4A52-966E-55B2698F2A8E}"/>
          </ac:spMkLst>
        </pc:spChg>
        <pc:spChg chg="del">
          <ac:chgData name="Ambily Treesa Varghese" userId="d8e3554c-2f05-4950-b78f-4d8d71aca1b6" providerId="ADAL" clId="{2B1F9169-A3E9-4FD3-8FEC-E84847B803CB}" dt="2023-03-24T12:57:50.266" v="599" actId="26606"/>
          <ac:spMkLst>
            <pc:docMk/>
            <pc:sldMk cId="2767718559" sldId="272"/>
            <ac:spMk id="464" creationId="{10CE40DC-5723-449B-A365-A61D8C262E93}"/>
          </ac:spMkLst>
        </pc:spChg>
        <pc:spChg chg="del">
          <ac:chgData name="Ambily Treesa Varghese" userId="d8e3554c-2f05-4950-b78f-4d8d71aca1b6" providerId="ADAL" clId="{2B1F9169-A3E9-4FD3-8FEC-E84847B803CB}" dt="2023-03-24T12:57:50.266" v="599" actId="26606"/>
          <ac:spMkLst>
            <pc:docMk/>
            <pc:sldMk cId="2767718559" sldId="272"/>
            <ac:spMk id="465" creationId="{9854DBCA-D3C3-4C19-9B2E-DFA0BE647266}"/>
          </ac:spMkLst>
        </pc:spChg>
        <pc:spChg chg="del">
          <ac:chgData name="Ambily Treesa Varghese" userId="d8e3554c-2f05-4950-b78f-4d8d71aca1b6" providerId="ADAL" clId="{2B1F9169-A3E9-4FD3-8FEC-E84847B803CB}" dt="2023-03-24T12:57:50.266" v="599" actId="26606"/>
          <ac:spMkLst>
            <pc:docMk/>
            <pc:sldMk cId="2767718559" sldId="272"/>
            <ac:spMk id="466" creationId="{E1383CB6-8BE5-4911-970B-A4151A07E734}"/>
          </ac:spMkLst>
        </pc:spChg>
        <pc:spChg chg="del">
          <ac:chgData name="Ambily Treesa Varghese" userId="d8e3554c-2f05-4950-b78f-4d8d71aca1b6" providerId="ADAL" clId="{2B1F9169-A3E9-4FD3-8FEC-E84847B803CB}" dt="2023-03-24T12:57:50.266" v="599" actId="26606"/>
          <ac:spMkLst>
            <pc:docMk/>
            <pc:sldMk cId="2767718559" sldId="272"/>
            <ac:spMk id="467" creationId="{842D14D1-56B7-40CD-8694-A9A48170C0CB}"/>
          </ac:spMkLst>
        </pc:spChg>
        <pc:spChg chg="add del">
          <ac:chgData name="Ambily Treesa Varghese" userId="d8e3554c-2f05-4950-b78f-4d8d71aca1b6" providerId="ADAL" clId="{2B1F9169-A3E9-4FD3-8FEC-E84847B803CB}" dt="2023-03-24T13:02:06.118" v="606" actId="26606"/>
          <ac:spMkLst>
            <pc:docMk/>
            <pc:sldMk cId="2767718559" sldId="272"/>
            <ac:spMk id="472" creationId="{F13C74B1-5B17-4795-BED0-7140497B445A}"/>
          </ac:spMkLst>
        </pc:spChg>
        <pc:spChg chg="add del">
          <ac:chgData name="Ambily Treesa Varghese" userId="d8e3554c-2f05-4950-b78f-4d8d71aca1b6" providerId="ADAL" clId="{2B1F9169-A3E9-4FD3-8FEC-E84847B803CB}" dt="2023-03-24T13:02:06.118" v="606" actId="26606"/>
          <ac:spMkLst>
            <pc:docMk/>
            <pc:sldMk cId="2767718559" sldId="272"/>
            <ac:spMk id="474" creationId="{D4974D33-8DC5-464E-8C6D-BE58F0669C17}"/>
          </ac:spMkLst>
        </pc:spChg>
        <pc:spChg chg="add del">
          <ac:chgData name="Ambily Treesa Varghese" userId="d8e3554c-2f05-4950-b78f-4d8d71aca1b6" providerId="ADAL" clId="{2B1F9169-A3E9-4FD3-8FEC-E84847B803CB}" dt="2023-03-24T13:10:25.222" v="720" actId="26606"/>
          <ac:spMkLst>
            <pc:docMk/>
            <pc:sldMk cId="2767718559" sldId="272"/>
            <ac:spMk id="479" creationId="{9D25F302-27C5-414F-97F8-6EA0A6C028BA}"/>
          </ac:spMkLst>
        </pc:spChg>
        <pc:spChg chg="add del">
          <ac:chgData name="Ambily Treesa Varghese" userId="d8e3554c-2f05-4950-b78f-4d8d71aca1b6" providerId="ADAL" clId="{2B1F9169-A3E9-4FD3-8FEC-E84847B803CB}" dt="2023-03-24T13:10:25.222" v="720" actId="26606"/>
          <ac:spMkLst>
            <pc:docMk/>
            <pc:sldMk cId="2767718559" sldId="272"/>
            <ac:spMk id="481" creationId="{830A36F8-48C2-4842-A87B-8CE8DF4E7FD2}"/>
          </ac:spMkLst>
        </pc:spChg>
        <pc:spChg chg="add del">
          <ac:chgData name="Ambily Treesa Varghese" userId="d8e3554c-2f05-4950-b78f-4d8d71aca1b6" providerId="ADAL" clId="{2B1F9169-A3E9-4FD3-8FEC-E84847B803CB}" dt="2023-03-24T13:10:25.222" v="720" actId="26606"/>
          <ac:spMkLst>
            <pc:docMk/>
            <pc:sldMk cId="2767718559" sldId="272"/>
            <ac:spMk id="483" creationId="{086A5A31-B10A-4793-84D4-D785959AE5B8}"/>
          </ac:spMkLst>
        </pc:spChg>
        <pc:spChg chg="add del">
          <ac:chgData name="Ambily Treesa Varghese" userId="d8e3554c-2f05-4950-b78f-4d8d71aca1b6" providerId="ADAL" clId="{2B1F9169-A3E9-4FD3-8FEC-E84847B803CB}" dt="2023-03-24T13:10:25.203" v="719" actId="26606"/>
          <ac:spMkLst>
            <pc:docMk/>
            <pc:sldMk cId="2767718559" sldId="272"/>
            <ac:spMk id="488" creationId="{23E547B5-89CF-4EC0-96DE-25771AED0799}"/>
          </ac:spMkLst>
        </pc:spChg>
        <pc:spChg chg="add del">
          <ac:chgData name="Ambily Treesa Varghese" userId="d8e3554c-2f05-4950-b78f-4d8d71aca1b6" providerId="ADAL" clId="{2B1F9169-A3E9-4FD3-8FEC-E84847B803CB}" dt="2023-03-24T13:10:25.203" v="719" actId="26606"/>
          <ac:spMkLst>
            <pc:docMk/>
            <pc:sldMk cId="2767718559" sldId="272"/>
            <ac:spMk id="490" creationId="{3F0B8CEB-8279-4E5E-A0CE-1FC9F71736F2}"/>
          </ac:spMkLst>
        </pc:spChg>
        <pc:spChg chg="add del">
          <ac:chgData name="Ambily Treesa Varghese" userId="d8e3554c-2f05-4950-b78f-4d8d71aca1b6" providerId="ADAL" clId="{2B1F9169-A3E9-4FD3-8FEC-E84847B803CB}" dt="2023-03-25T01:00:47.241" v="4008" actId="26606"/>
          <ac:spMkLst>
            <pc:docMk/>
            <pc:sldMk cId="2767718559" sldId="272"/>
            <ac:spMk id="493" creationId="{5A0118C5-4F8D-4CF4-BADD-53FEACC6C42A}"/>
          </ac:spMkLst>
        </pc:spChg>
        <pc:spChg chg="add del">
          <ac:chgData name="Ambily Treesa Varghese" userId="d8e3554c-2f05-4950-b78f-4d8d71aca1b6" providerId="ADAL" clId="{2B1F9169-A3E9-4FD3-8FEC-E84847B803CB}" dt="2023-03-25T01:00:47.241" v="4008" actId="26606"/>
          <ac:spMkLst>
            <pc:docMk/>
            <pc:sldMk cId="2767718559" sldId="272"/>
            <ac:spMk id="494" creationId="{CAEBFCD5-5356-4326-8D39-8235A46CD7B2}"/>
          </ac:spMkLst>
        </pc:spChg>
        <pc:spChg chg="add del">
          <ac:chgData name="Ambily Treesa Varghese" userId="d8e3554c-2f05-4950-b78f-4d8d71aca1b6" providerId="ADAL" clId="{2B1F9169-A3E9-4FD3-8FEC-E84847B803CB}" dt="2023-03-25T01:00:29.703" v="4001" actId="26606"/>
          <ac:spMkLst>
            <pc:docMk/>
            <pc:sldMk cId="2767718559" sldId="272"/>
            <ac:spMk id="531" creationId="{21A75659-5A6F-4F77-9679-678A00B9D8DC}"/>
          </ac:spMkLst>
        </pc:spChg>
        <pc:spChg chg="add del">
          <ac:chgData name="Ambily Treesa Varghese" userId="d8e3554c-2f05-4950-b78f-4d8d71aca1b6" providerId="ADAL" clId="{2B1F9169-A3E9-4FD3-8FEC-E84847B803CB}" dt="2023-03-25T01:00:29.703" v="4001" actId="26606"/>
          <ac:spMkLst>
            <pc:docMk/>
            <pc:sldMk cId="2767718559" sldId="272"/>
            <ac:spMk id="533" creationId="{E30A3A45-140E-431E-AED0-07EF836310B3}"/>
          </ac:spMkLst>
        </pc:spChg>
        <pc:spChg chg="add del">
          <ac:chgData name="Ambily Treesa Varghese" userId="d8e3554c-2f05-4950-b78f-4d8d71aca1b6" providerId="ADAL" clId="{2B1F9169-A3E9-4FD3-8FEC-E84847B803CB}" dt="2023-03-25T01:00:29.703" v="4001" actId="26606"/>
          <ac:spMkLst>
            <pc:docMk/>
            <pc:sldMk cId="2767718559" sldId="272"/>
            <ac:spMk id="535" creationId="{55D4142C-5077-457F-A6AD-3FECFDB39685}"/>
          </ac:spMkLst>
        </pc:spChg>
        <pc:spChg chg="add del">
          <ac:chgData name="Ambily Treesa Varghese" userId="d8e3554c-2f05-4950-b78f-4d8d71aca1b6" providerId="ADAL" clId="{2B1F9169-A3E9-4FD3-8FEC-E84847B803CB}" dt="2023-03-25T01:00:29.703" v="4001" actId="26606"/>
          <ac:spMkLst>
            <pc:docMk/>
            <pc:sldMk cId="2767718559" sldId="272"/>
            <ac:spMk id="537" creationId="{7A5F0580-5EE9-419F-96EE-B6529EF6E7D0}"/>
          </ac:spMkLst>
        </pc:spChg>
        <pc:spChg chg="add del">
          <ac:chgData name="Ambily Treesa Varghese" userId="d8e3554c-2f05-4950-b78f-4d8d71aca1b6" providerId="ADAL" clId="{2B1F9169-A3E9-4FD3-8FEC-E84847B803CB}" dt="2023-03-25T01:00:43.022" v="4003" actId="26606"/>
          <ac:spMkLst>
            <pc:docMk/>
            <pc:sldMk cId="2767718559" sldId="272"/>
            <ac:spMk id="539" creationId="{04812C46-200A-4DEB-A05E-3ED6C68C2387}"/>
          </ac:spMkLst>
        </pc:spChg>
        <pc:spChg chg="add del">
          <ac:chgData name="Ambily Treesa Varghese" userId="d8e3554c-2f05-4950-b78f-4d8d71aca1b6" providerId="ADAL" clId="{2B1F9169-A3E9-4FD3-8FEC-E84847B803CB}" dt="2023-03-25T01:00:43.022" v="4003" actId="26606"/>
          <ac:spMkLst>
            <pc:docMk/>
            <pc:sldMk cId="2767718559" sldId="272"/>
            <ac:spMk id="540" creationId="{D1EA859B-E555-4109-94F3-6700E046E008}"/>
          </ac:spMkLst>
        </pc:spChg>
        <pc:spChg chg="add del">
          <ac:chgData name="Ambily Treesa Varghese" userId="d8e3554c-2f05-4950-b78f-4d8d71aca1b6" providerId="ADAL" clId="{2B1F9169-A3E9-4FD3-8FEC-E84847B803CB}" dt="2023-03-25T01:00:45.646" v="4005" actId="26606"/>
          <ac:spMkLst>
            <pc:docMk/>
            <pc:sldMk cId="2767718559" sldId="272"/>
            <ac:spMk id="542" creationId="{F13C74B1-5B17-4795-BED0-7140497B445A}"/>
          </ac:spMkLst>
        </pc:spChg>
        <pc:spChg chg="add del">
          <ac:chgData name="Ambily Treesa Varghese" userId="d8e3554c-2f05-4950-b78f-4d8d71aca1b6" providerId="ADAL" clId="{2B1F9169-A3E9-4FD3-8FEC-E84847B803CB}" dt="2023-03-25T01:00:45.646" v="4005" actId="26606"/>
          <ac:spMkLst>
            <pc:docMk/>
            <pc:sldMk cId="2767718559" sldId="272"/>
            <ac:spMk id="543" creationId="{D4974D33-8DC5-464E-8C6D-BE58F0669C17}"/>
          </ac:spMkLst>
        </pc:spChg>
        <pc:spChg chg="add del">
          <ac:chgData name="Ambily Treesa Varghese" userId="d8e3554c-2f05-4950-b78f-4d8d71aca1b6" providerId="ADAL" clId="{2B1F9169-A3E9-4FD3-8FEC-E84847B803CB}" dt="2023-03-25T01:00:47.236" v="4007" actId="26606"/>
          <ac:spMkLst>
            <pc:docMk/>
            <pc:sldMk cId="2767718559" sldId="272"/>
            <ac:spMk id="545" creationId="{23E547B5-89CF-4EC0-96DE-25771AED0799}"/>
          </ac:spMkLst>
        </pc:spChg>
        <pc:spChg chg="add del">
          <ac:chgData name="Ambily Treesa Varghese" userId="d8e3554c-2f05-4950-b78f-4d8d71aca1b6" providerId="ADAL" clId="{2B1F9169-A3E9-4FD3-8FEC-E84847B803CB}" dt="2023-03-25T01:00:47.236" v="4007" actId="26606"/>
          <ac:spMkLst>
            <pc:docMk/>
            <pc:sldMk cId="2767718559" sldId="272"/>
            <ac:spMk id="546" creationId="{3F0B8CEB-8279-4E5E-A0CE-1FC9F71736F2}"/>
          </ac:spMkLst>
        </pc:spChg>
        <pc:spChg chg="add del">
          <ac:chgData name="Ambily Treesa Varghese" userId="d8e3554c-2f05-4950-b78f-4d8d71aca1b6" providerId="ADAL" clId="{2B1F9169-A3E9-4FD3-8FEC-E84847B803CB}" dt="2023-03-25T01:03:09.518" v="4033" actId="26606"/>
          <ac:spMkLst>
            <pc:docMk/>
            <pc:sldMk cId="2767718559" sldId="272"/>
            <ac:spMk id="548" creationId="{F13C74B1-5B17-4795-BED0-7140497B445A}"/>
          </ac:spMkLst>
        </pc:spChg>
        <pc:spChg chg="add del">
          <ac:chgData name="Ambily Treesa Varghese" userId="d8e3554c-2f05-4950-b78f-4d8d71aca1b6" providerId="ADAL" clId="{2B1F9169-A3E9-4FD3-8FEC-E84847B803CB}" dt="2023-03-25T01:03:09.518" v="4033" actId="26606"/>
          <ac:spMkLst>
            <pc:docMk/>
            <pc:sldMk cId="2767718559" sldId="272"/>
            <ac:spMk id="549" creationId="{D4974D33-8DC5-464E-8C6D-BE58F0669C17}"/>
          </ac:spMkLst>
        </pc:spChg>
        <pc:spChg chg="add del">
          <ac:chgData name="Ambily Treesa Varghese" userId="d8e3554c-2f05-4950-b78f-4d8d71aca1b6" providerId="ADAL" clId="{2B1F9169-A3E9-4FD3-8FEC-E84847B803CB}" dt="2023-03-25T01:02:58.344" v="4026" actId="26606"/>
          <ac:spMkLst>
            <pc:docMk/>
            <pc:sldMk cId="2767718559" sldId="272"/>
            <ac:spMk id="554" creationId="{9D25F302-27C5-414F-97F8-6EA0A6C028BA}"/>
          </ac:spMkLst>
        </pc:spChg>
        <pc:spChg chg="add del">
          <ac:chgData name="Ambily Treesa Varghese" userId="d8e3554c-2f05-4950-b78f-4d8d71aca1b6" providerId="ADAL" clId="{2B1F9169-A3E9-4FD3-8FEC-E84847B803CB}" dt="2023-03-25T01:02:58.344" v="4026" actId="26606"/>
          <ac:spMkLst>
            <pc:docMk/>
            <pc:sldMk cId="2767718559" sldId="272"/>
            <ac:spMk id="556" creationId="{830A36F8-48C2-4842-A87B-8CE8DF4E7FD2}"/>
          </ac:spMkLst>
        </pc:spChg>
        <pc:spChg chg="add del">
          <ac:chgData name="Ambily Treesa Varghese" userId="d8e3554c-2f05-4950-b78f-4d8d71aca1b6" providerId="ADAL" clId="{2B1F9169-A3E9-4FD3-8FEC-E84847B803CB}" dt="2023-03-25T01:02:58.344" v="4026" actId="26606"/>
          <ac:spMkLst>
            <pc:docMk/>
            <pc:sldMk cId="2767718559" sldId="272"/>
            <ac:spMk id="558" creationId="{51C89C42-AF83-451A-81EA-4728447557EF}"/>
          </ac:spMkLst>
        </pc:spChg>
        <pc:spChg chg="add del">
          <ac:chgData name="Ambily Treesa Varghese" userId="d8e3554c-2f05-4950-b78f-4d8d71aca1b6" providerId="ADAL" clId="{2B1F9169-A3E9-4FD3-8FEC-E84847B803CB}" dt="2023-03-25T01:02:59.885" v="4028" actId="26606"/>
          <ac:spMkLst>
            <pc:docMk/>
            <pc:sldMk cId="2767718559" sldId="272"/>
            <ac:spMk id="560" creationId="{04812C46-200A-4DEB-A05E-3ED6C68C2387}"/>
          </ac:spMkLst>
        </pc:spChg>
        <pc:spChg chg="add del">
          <ac:chgData name="Ambily Treesa Varghese" userId="d8e3554c-2f05-4950-b78f-4d8d71aca1b6" providerId="ADAL" clId="{2B1F9169-A3E9-4FD3-8FEC-E84847B803CB}" dt="2023-03-25T01:02:59.885" v="4028" actId="26606"/>
          <ac:spMkLst>
            <pc:docMk/>
            <pc:sldMk cId="2767718559" sldId="272"/>
            <ac:spMk id="561" creationId="{A783CD55-1776-4C75-9A8F-D1179C0C7B48}"/>
          </ac:spMkLst>
        </pc:spChg>
        <pc:spChg chg="add del">
          <ac:chgData name="Ambily Treesa Varghese" userId="d8e3554c-2f05-4950-b78f-4d8d71aca1b6" providerId="ADAL" clId="{2B1F9169-A3E9-4FD3-8FEC-E84847B803CB}" dt="2023-03-25T01:03:03.803" v="4030" actId="26606"/>
          <ac:spMkLst>
            <pc:docMk/>
            <pc:sldMk cId="2767718559" sldId="272"/>
            <ac:spMk id="563" creationId="{A9D2268A-D939-4E78-91B6-6C7E46406788}"/>
          </ac:spMkLst>
        </pc:spChg>
        <pc:spChg chg="add del">
          <ac:chgData name="Ambily Treesa Varghese" userId="d8e3554c-2f05-4950-b78f-4d8d71aca1b6" providerId="ADAL" clId="{2B1F9169-A3E9-4FD3-8FEC-E84847B803CB}" dt="2023-03-25T01:03:03.803" v="4030" actId="26606"/>
          <ac:spMkLst>
            <pc:docMk/>
            <pc:sldMk cId="2767718559" sldId="272"/>
            <ac:spMk id="564" creationId="{E0C43A58-225D-452D-8185-0D89D1EED861}"/>
          </ac:spMkLst>
        </pc:spChg>
        <pc:spChg chg="add del">
          <ac:chgData name="Ambily Treesa Varghese" userId="d8e3554c-2f05-4950-b78f-4d8d71aca1b6" providerId="ADAL" clId="{2B1F9169-A3E9-4FD3-8FEC-E84847B803CB}" dt="2023-03-25T01:03:09.513" v="4032" actId="26606"/>
          <ac:spMkLst>
            <pc:docMk/>
            <pc:sldMk cId="2767718559" sldId="272"/>
            <ac:spMk id="566" creationId="{9D25F302-27C5-414F-97F8-6EA0A6C028BA}"/>
          </ac:spMkLst>
        </pc:spChg>
        <pc:spChg chg="add del">
          <ac:chgData name="Ambily Treesa Varghese" userId="d8e3554c-2f05-4950-b78f-4d8d71aca1b6" providerId="ADAL" clId="{2B1F9169-A3E9-4FD3-8FEC-E84847B803CB}" dt="2023-03-25T01:03:09.513" v="4032" actId="26606"/>
          <ac:spMkLst>
            <pc:docMk/>
            <pc:sldMk cId="2767718559" sldId="272"/>
            <ac:spMk id="567" creationId="{830A36F8-48C2-4842-A87B-8CE8DF4E7FD2}"/>
          </ac:spMkLst>
        </pc:spChg>
        <pc:spChg chg="add del">
          <ac:chgData name="Ambily Treesa Varghese" userId="d8e3554c-2f05-4950-b78f-4d8d71aca1b6" providerId="ADAL" clId="{2B1F9169-A3E9-4FD3-8FEC-E84847B803CB}" dt="2023-03-25T01:03:09.513" v="4032" actId="26606"/>
          <ac:spMkLst>
            <pc:docMk/>
            <pc:sldMk cId="2767718559" sldId="272"/>
            <ac:spMk id="568" creationId="{8F451A30-466B-4996-9BA5-CD6ABCC6D558}"/>
          </ac:spMkLst>
        </pc:spChg>
        <pc:spChg chg="add">
          <ac:chgData name="Ambily Treesa Varghese" userId="d8e3554c-2f05-4950-b78f-4d8d71aca1b6" providerId="ADAL" clId="{2B1F9169-A3E9-4FD3-8FEC-E84847B803CB}" dt="2023-03-25T01:03:09.518" v="4033" actId="26606"/>
          <ac:spMkLst>
            <pc:docMk/>
            <pc:sldMk cId="2767718559" sldId="272"/>
            <ac:spMk id="570" creationId="{04812C46-200A-4DEB-A05E-3ED6C68C2387}"/>
          </ac:spMkLst>
        </pc:spChg>
        <pc:spChg chg="add">
          <ac:chgData name="Ambily Treesa Varghese" userId="d8e3554c-2f05-4950-b78f-4d8d71aca1b6" providerId="ADAL" clId="{2B1F9169-A3E9-4FD3-8FEC-E84847B803CB}" dt="2023-03-25T01:03:09.518" v="4033" actId="26606"/>
          <ac:spMkLst>
            <pc:docMk/>
            <pc:sldMk cId="2767718559" sldId="272"/>
            <ac:spMk id="571" creationId="{D1EA859B-E555-4109-94F3-6700E046E008}"/>
          </ac:spMkLst>
        </pc:spChg>
        <pc:grpChg chg="add del">
          <ac:chgData name="Ambily Treesa Varghese" userId="d8e3554c-2f05-4950-b78f-4d8d71aca1b6" providerId="ADAL" clId="{2B1F9169-A3E9-4FD3-8FEC-E84847B803CB}" dt="2023-03-25T01:00:47.241" v="4008" actId="26606"/>
          <ac:grpSpMkLst>
            <pc:docMk/>
            <pc:sldMk cId="2767718559" sldId="272"/>
            <ac:grpSpMk id="495" creationId="{89C6B508-0B2C-4D80-99F6-BC8C9C69341A}"/>
          </ac:grpSpMkLst>
        </pc:grpChg>
        <pc:grpChg chg="add del">
          <ac:chgData name="Ambily Treesa Varghese" userId="d8e3554c-2f05-4950-b78f-4d8d71aca1b6" providerId="ADAL" clId="{2B1F9169-A3E9-4FD3-8FEC-E84847B803CB}" dt="2023-03-25T01:00:47.241" v="4008" actId="26606"/>
          <ac:grpSpMkLst>
            <pc:docMk/>
            <pc:sldMk cId="2767718559" sldId="272"/>
            <ac:grpSpMk id="496" creationId="{6B67BE95-96EF-433C-9F29-B0732AA6B6AC}"/>
          </ac:grpSpMkLst>
        </pc:grpChg>
        <pc:grpChg chg="add del">
          <ac:chgData name="Ambily Treesa Varghese" userId="d8e3554c-2f05-4950-b78f-4d8d71aca1b6" providerId="ADAL" clId="{2B1F9169-A3E9-4FD3-8FEC-E84847B803CB}" dt="2023-03-25T01:00:47.241" v="4008" actId="26606"/>
          <ac:grpSpMkLst>
            <pc:docMk/>
            <pc:sldMk cId="2767718559" sldId="272"/>
            <ac:grpSpMk id="500" creationId="{D6E8B984-55B9-4A62-A043-997D00F0AE09}"/>
          </ac:grpSpMkLst>
        </pc:grpChg>
        <pc:grpChg chg="add del">
          <ac:chgData name="Ambily Treesa Varghese" userId="d8e3554c-2f05-4950-b78f-4d8d71aca1b6" providerId="ADAL" clId="{2B1F9169-A3E9-4FD3-8FEC-E84847B803CB}" dt="2023-03-25T01:00:47.241" v="4008" actId="26606"/>
          <ac:grpSpMkLst>
            <pc:docMk/>
            <pc:sldMk cId="2767718559" sldId="272"/>
            <ac:grpSpMk id="513" creationId="{DDFA5A3F-B050-4826-ACB4-F634DD12C7BC}"/>
          </ac:grpSpMkLst>
        </pc:grpChg>
        <pc:picChg chg="mod ord">
          <ac:chgData name="Ambily Treesa Varghese" userId="d8e3554c-2f05-4950-b78f-4d8d71aca1b6" providerId="ADAL" clId="{2B1F9169-A3E9-4FD3-8FEC-E84847B803CB}" dt="2023-03-25T01:03:09.518" v="4033" actId="26606"/>
          <ac:picMkLst>
            <pc:docMk/>
            <pc:sldMk cId="2767718559" sldId="272"/>
            <ac:picMk id="3" creationId="{0C66DF5D-0147-D2D2-FDDE-1381785F7EAC}"/>
          </ac:picMkLst>
        </pc:picChg>
      </pc:sldChg>
      <pc:sldChg chg="addSp delSp modSp add mod ord setBg setClrOvrMap">
        <pc:chgData name="Ambily Treesa Varghese" userId="d8e3554c-2f05-4950-b78f-4d8d71aca1b6" providerId="ADAL" clId="{2B1F9169-A3E9-4FD3-8FEC-E84847B803CB}" dt="2023-03-24T22:22:35.737" v="3746" actId="21"/>
        <pc:sldMkLst>
          <pc:docMk/>
          <pc:sldMk cId="564416618" sldId="273"/>
        </pc:sldMkLst>
        <pc:spChg chg="add mod">
          <ac:chgData name="Ambily Treesa Varghese" userId="d8e3554c-2f05-4950-b78f-4d8d71aca1b6" providerId="ADAL" clId="{2B1F9169-A3E9-4FD3-8FEC-E84847B803CB}" dt="2023-03-24T21:02:58.569" v="3406" actId="20577"/>
          <ac:spMkLst>
            <pc:docMk/>
            <pc:sldMk cId="564416618" sldId="273"/>
            <ac:spMk id="2" creationId="{30BF6084-0C94-D71E-7A90-ACC325A053D8}"/>
          </ac:spMkLst>
        </pc:spChg>
        <pc:spChg chg="del mod">
          <ac:chgData name="Ambily Treesa Varghese" userId="d8e3554c-2f05-4950-b78f-4d8d71aca1b6" providerId="ADAL" clId="{2B1F9169-A3E9-4FD3-8FEC-E84847B803CB}" dt="2023-03-24T21:00:28.738" v="3307" actId="478"/>
          <ac:spMkLst>
            <pc:docMk/>
            <pc:sldMk cId="564416618" sldId="273"/>
            <ac:spMk id="4" creationId="{16329DDA-E0C1-5EF0-979C-67B6E1356212}"/>
          </ac:spMkLst>
        </pc:spChg>
        <pc:spChg chg="add del mod">
          <ac:chgData name="Ambily Treesa Varghese" userId="d8e3554c-2f05-4950-b78f-4d8d71aca1b6" providerId="ADAL" clId="{2B1F9169-A3E9-4FD3-8FEC-E84847B803CB}" dt="2023-03-24T21:02:07.101" v="3352" actId="1076"/>
          <ac:spMkLst>
            <pc:docMk/>
            <pc:sldMk cId="564416618" sldId="273"/>
            <ac:spMk id="6" creationId="{7CC6C05C-E79B-DE85-3B94-9A7C93AFA7E4}"/>
          </ac:spMkLst>
        </pc:spChg>
        <pc:spChg chg="add del">
          <ac:chgData name="Ambily Treesa Varghese" userId="d8e3554c-2f05-4950-b78f-4d8d71aca1b6" providerId="ADAL" clId="{2B1F9169-A3E9-4FD3-8FEC-E84847B803CB}" dt="2023-03-24T13:01:03.507" v="605" actId="26606"/>
          <ac:spMkLst>
            <pc:docMk/>
            <pc:sldMk cId="564416618" sldId="273"/>
            <ac:spMk id="436" creationId="{9228552E-C8B1-4A80-8448-0787CE0FC704}"/>
          </ac:spMkLst>
        </pc:spChg>
        <pc:spChg chg="add del mod">
          <ac:chgData name="Ambily Treesa Varghese" userId="d8e3554c-2f05-4950-b78f-4d8d71aca1b6" providerId="ADAL" clId="{2B1F9169-A3E9-4FD3-8FEC-E84847B803CB}" dt="2023-03-24T13:01:03.507" v="605" actId="26606"/>
          <ac:spMkLst>
            <pc:docMk/>
            <pc:sldMk cId="564416618" sldId="273"/>
            <ac:spMk id="437" creationId="{5A7C7473-C3EB-FDB6-93B7-C18B0850BE03}"/>
          </ac:spMkLst>
        </pc:spChg>
        <pc:spChg chg="add del">
          <ac:chgData name="Ambily Treesa Varghese" userId="d8e3554c-2f05-4950-b78f-4d8d71aca1b6" providerId="ADAL" clId="{2B1F9169-A3E9-4FD3-8FEC-E84847B803CB}" dt="2023-03-24T12:59:28.984" v="602" actId="26606"/>
          <ac:spMkLst>
            <pc:docMk/>
            <pc:sldMk cId="564416618" sldId="273"/>
            <ac:spMk id="442" creationId="{F13C74B1-5B17-4795-BED0-7140497B445A}"/>
          </ac:spMkLst>
        </pc:spChg>
        <pc:spChg chg="add del">
          <ac:chgData name="Ambily Treesa Varghese" userId="d8e3554c-2f05-4950-b78f-4d8d71aca1b6" providerId="ADAL" clId="{2B1F9169-A3E9-4FD3-8FEC-E84847B803CB}" dt="2023-03-24T12:59:28.984" v="602" actId="26606"/>
          <ac:spMkLst>
            <pc:docMk/>
            <pc:sldMk cId="564416618" sldId="273"/>
            <ac:spMk id="444" creationId="{D4974D33-8DC5-464E-8C6D-BE58F0669C17}"/>
          </ac:spMkLst>
        </pc:spChg>
        <pc:spChg chg="add del">
          <ac:chgData name="Ambily Treesa Varghese" userId="d8e3554c-2f05-4950-b78f-4d8d71aca1b6" providerId="ADAL" clId="{2B1F9169-A3E9-4FD3-8FEC-E84847B803CB}" dt="2023-03-24T13:01:03.488" v="604" actId="26606"/>
          <ac:spMkLst>
            <pc:docMk/>
            <pc:sldMk cId="564416618" sldId="273"/>
            <ac:spMk id="446" creationId="{9228552E-C8B1-4A80-8448-0787CE0FC704}"/>
          </ac:spMkLst>
        </pc:spChg>
        <pc:spChg chg="add del">
          <ac:chgData name="Ambily Treesa Varghese" userId="d8e3554c-2f05-4950-b78f-4d8d71aca1b6" providerId="ADAL" clId="{2B1F9169-A3E9-4FD3-8FEC-E84847B803CB}" dt="2023-03-24T13:17:41.020" v="733" actId="26606"/>
          <ac:spMkLst>
            <pc:docMk/>
            <pc:sldMk cId="564416618" sldId="273"/>
            <ac:spMk id="448" creationId="{9D25F302-27C5-414F-97F8-6EA0A6C028BA}"/>
          </ac:spMkLst>
        </pc:spChg>
        <pc:spChg chg="add del">
          <ac:chgData name="Ambily Treesa Varghese" userId="d8e3554c-2f05-4950-b78f-4d8d71aca1b6" providerId="ADAL" clId="{2B1F9169-A3E9-4FD3-8FEC-E84847B803CB}" dt="2023-03-24T13:17:41.020" v="733" actId="26606"/>
          <ac:spMkLst>
            <pc:docMk/>
            <pc:sldMk cId="564416618" sldId="273"/>
            <ac:spMk id="449" creationId="{830A36F8-48C2-4842-A87B-8CE8DF4E7FD2}"/>
          </ac:spMkLst>
        </pc:spChg>
        <pc:spChg chg="add del">
          <ac:chgData name="Ambily Treesa Varghese" userId="d8e3554c-2f05-4950-b78f-4d8d71aca1b6" providerId="ADAL" clId="{2B1F9169-A3E9-4FD3-8FEC-E84847B803CB}" dt="2023-03-24T13:17:41.020" v="733" actId="26606"/>
          <ac:spMkLst>
            <pc:docMk/>
            <pc:sldMk cId="564416618" sldId="273"/>
            <ac:spMk id="450" creationId="{086A5A31-B10A-4793-84D4-D785959AE5B8}"/>
          </ac:spMkLst>
        </pc:spChg>
        <pc:spChg chg="add del mod">
          <ac:chgData name="Ambily Treesa Varghese" userId="d8e3554c-2f05-4950-b78f-4d8d71aca1b6" providerId="ADAL" clId="{2B1F9169-A3E9-4FD3-8FEC-E84847B803CB}" dt="2023-03-24T21:00:54.247" v="3310" actId="26606"/>
          <ac:spMkLst>
            <pc:docMk/>
            <pc:sldMk cId="564416618" sldId="273"/>
            <ac:spMk id="451" creationId="{5A7C7473-C3EB-FDB6-93B7-C18B0850BE03}"/>
          </ac:spMkLst>
        </pc:spChg>
        <pc:spChg chg="add del">
          <ac:chgData name="Ambily Treesa Varghese" userId="d8e3554c-2f05-4950-b78f-4d8d71aca1b6" providerId="ADAL" clId="{2B1F9169-A3E9-4FD3-8FEC-E84847B803CB}" dt="2023-03-24T13:17:09.829" v="730" actId="26606"/>
          <ac:spMkLst>
            <pc:docMk/>
            <pc:sldMk cId="564416618" sldId="273"/>
            <ac:spMk id="456" creationId="{F13C74B1-5B17-4795-BED0-7140497B445A}"/>
          </ac:spMkLst>
        </pc:spChg>
        <pc:spChg chg="add del">
          <ac:chgData name="Ambily Treesa Varghese" userId="d8e3554c-2f05-4950-b78f-4d8d71aca1b6" providerId="ADAL" clId="{2B1F9169-A3E9-4FD3-8FEC-E84847B803CB}" dt="2023-03-24T13:17:09.829" v="730" actId="26606"/>
          <ac:spMkLst>
            <pc:docMk/>
            <pc:sldMk cId="564416618" sldId="273"/>
            <ac:spMk id="458" creationId="{D4974D33-8DC5-464E-8C6D-BE58F0669C17}"/>
          </ac:spMkLst>
        </pc:spChg>
        <pc:spChg chg="add del">
          <ac:chgData name="Ambily Treesa Varghese" userId="d8e3554c-2f05-4950-b78f-4d8d71aca1b6" providerId="ADAL" clId="{2B1F9169-A3E9-4FD3-8FEC-E84847B803CB}" dt="2023-03-24T13:17:40.998" v="732" actId="26606"/>
          <ac:spMkLst>
            <pc:docMk/>
            <pc:sldMk cId="564416618" sldId="273"/>
            <ac:spMk id="460" creationId="{B0CEF843-5EDB-4EFF-9FC3-B058D4CD22BE}"/>
          </ac:spMkLst>
        </pc:spChg>
        <pc:spChg chg="add del">
          <ac:chgData name="Ambily Treesa Varghese" userId="d8e3554c-2f05-4950-b78f-4d8d71aca1b6" providerId="ADAL" clId="{2B1F9169-A3E9-4FD3-8FEC-E84847B803CB}" dt="2023-03-24T13:17:40.998" v="732" actId="26606"/>
          <ac:spMkLst>
            <pc:docMk/>
            <pc:sldMk cId="564416618" sldId="273"/>
            <ac:spMk id="461" creationId="{C2528094-2C89-48B3-B51A-33390C185CE3}"/>
          </ac:spMkLst>
        </pc:spChg>
        <pc:spChg chg="add del">
          <ac:chgData name="Ambily Treesa Varghese" userId="d8e3554c-2f05-4950-b78f-4d8d71aca1b6" providerId="ADAL" clId="{2B1F9169-A3E9-4FD3-8FEC-E84847B803CB}" dt="2023-03-24T13:17:40.998" v="732" actId="26606"/>
          <ac:spMkLst>
            <pc:docMk/>
            <pc:sldMk cId="564416618" sldId="273"/>
            <ac:spMk id="462" creationId="{DC0FE031-FEED-4A22-95A5-5747EEB94666}"/>
          </ac:spMkLst>
        </pc:spChg>
        <pc:spChg chg="add del">
          <ac:chgData name="Ambily Treesa Varghese" userId="d8e3554c-2f05-4950-b78f-4d8d71aca1b6" providerId="ADAL" clId="{2B1F9169-A3E9-4FD3-8FEC-E84847B803CB}" dt="2023-03-24T21:00:54.247" v="3310" actId="26606"/>
          <ac:spMkLst>
            <pc:docMk/>
            <pc:sldMk cId="564416618" sldId="273"/>
            <ac:spMk id="464" creationId="{83C8019B-3985-409B-9B87-494B974EE9A2}"/>
          </ac:spMkLst>
        </pc:spChg>
        <pc:spChg chg="add del">
          <ac:chgData name="Ambily Treesa Varghese" userId="d8e3554c-2f05-4950-b78f-4d8d71aca1b6" providerId="ADAL" clId="{2B1F9169-A3E9-4FD3-8FEC-E84847B803CB}" dt="2023-03-24T21:00:54.247" v="3310" actId="26606"/>
          <ac:spMkLst>
            <pc:docMk/>
            <pc:sldMk cId="564416618" sldId="273"/>
            <ac:spMk id="465" creationId="{5A0118C5-4F8D-4CF4-BADD-53FEACC6C42A}"/>
          </ac:spMkLst>
        </pc:spChg>
        <pc:spChg chg="add del">
          <ac:chgData name="Ambily Treesa Varghese" userId="d8e3554c-2f05-4950-b78f-4d8d71aca1b6" providerId="ADAL" clId="{2B1F9169-A3E9-4FD3-8FEC-E84847B803CB}" dt="2023-03-24T21:00:54.247" v="3310" actId="26606"/>
          <ac:spMkLst>
            <pc:docMk/>
            <pc:sldMk cId="564416618" sldId="273"/>
            <ac:spMk id="466" creationId="{9E5C5460-229E-46C8-A712-CC317985420F}"/>
          </ac:spMkLst>
        </pc:spChg>
        <pc:spChg chg="add del">
          <ac:chgData name="Ambily Treesa Varghese" userId="d8e3554c-2f05-4950-b78f-4d8d71aca1b6" providerId="ADAL" clId="{2B1F9169-A3E9-4FD3-8FEC-E84847B803CB}" dt="2023-03-24T21:00:54.247" v="3310" actId="26606"/>
          <ac:spMkLst>
            <pc:docMk/>
            <pc:sldMk cId="564416618" sldId="273"/>
            <ac:spMk id="467" creationId="{F98F79A4-A6C7-4101-B1E9-27E05CB7CFA0}"/>
          </ac:spMkLst>
        </pc:spChg>
        <pc:spChg chg="add del">
          <ac:chgData name="Ambily Treesa Varghese" userId="d8e3554c-2f05-4950-b78f-4d8d71aca1b6" providerId="ADAL" clId="{2B1F9169-A3E9-4FD3-8FEC-E84847B803CB}" dt="2023-03-24T21:00:54.247" v="3310" actId="26606"/>
          <ac:spMkLst>
            <pc:docMk/>
            <pc:sldMk cId="564416618" sldId="273"/>
            <ac:spMk id="468" creationId="{B85A4DB3-61AA-49A1-85A9-B3397CD519AB}"/>
          </ac:spMkLst>
        </pc:spChg>
        <pc:spChg chg="add del">
          <ac:chgData name="Ambily Treesa Varghese" userId="d8e3554c-2f05-4950-b78f-4d8d71aca1b6" providerId="ADAL" clId="{2B1F9169-A3E9-4FD3-8FEC-E84847B803CB}" dt="2023-03-24T21:00:54.247" v="3310" actId="26606"/>
          <ac:spMkLst>
            <pc:docMk/>
            <pc:sldMk cId="564416618" sldId="273"/>
            <ac:spMk id="469" creationId="{79AFCB35-9C04-4524-A0B1-57FF6865D013}"/>
          </ac:spMkLst>
        </pc:spChg>
        <pc:spChg chg="add del">
          <ac:chgData name="Ambily Treesa Varghese" userId="d8e3554c-2f05-4950-b78f-4d8d71aca1b6" providerId="ADAL" clId="{2B1F9169-A3E9-4FD3-8FEC-E84847B803CB}" dt="2023-03-24T21:00:54.247" v="3310" actId="26606"/>
          <ac:spMkLst>
            <pc:docMk/>
            <pc:sldMk cId="564416618" sldId="273"/>
            <ac:spMk id="476" creationId="{D11AD2AD-0BA0-4DD3-8EEA-84686A0E718C}"/>
          </ac:spMkLst>
        </pc:spChg>
        <pc:spChg chg="add">
          <ac:chgData name="Ambily Treesa Varghese" userId="d8e3554c-2f05-4950-b78f-4d8d71aca1b6" providerId="ADAL" clId="{2B1F9169-A3E9-4FD3-8FEC-E84847B803CB}" dt="2023-03-24T21:00:54.247" v="3310" actId="26606"/>
          <ac:spMkLst>
            <pc:docMk/>
            <pc:sldMk cId="564416618" sldId="273"/>
            <ac:spMk id="481" creationId="{C6D09588-9668-4D38-8AD4-C27CF2B2D41C}"/>
          </ac:spMkLst>
        </pc:spChg>
        <pc:spChg chg="add del">
          <ac:chgData name="Ambily Treesa Varghese" userId="d8e3554c-2f05-4950-b78f-4d8d71aca1b6" providerId="ADAL" clId="{2B1F9169-A3E9-4FD3-8FEC-E84847B803CB}" dt="2023-03-24T21:00:54.231" v="3309" actId="26606"/>
          <ac:spMkLst>
            <pc:docMk/>
            <pc:sldMk cId="564416618" sldId="273"/>
            <ac:spMk id="483" creationId="{9228552E-C8B1-4A80-8448-0787CE0FC704}"/>
          </ac:spMkLst>
        </pc:spChg>
        <pc:spChg chg="add del mod">
          <ac:chgData name="Ambily Treesa Varghese" userId="d8e3554c-2f05-4950-b78f-4d8d71aca1b6" providerId="ADAL" clId="{2B1F9169-A3E9-4FD3-8FEC-E84847B803CB}" dt="2023-03-24T21:02:16.377" v="3356" actId="6549"/>
          <ac:spMkLst>
            <pc:docMk/>
            <pc:sldMk cId="564416618" sldId="273"/>
            <ac:spMk id="488" creationId="{5A7C7473-C3EB-FDB6-93B7-C18B0850BE03}"/>
          </ac:spMkLst>
        </pc:spChg>
        <pc:grpChg chg="add del">
          <ac:chgData name="Ambily Treesa Varghese" userId="d8e3554c-2f05-4950-b78f-4d8d71aca1b6" providerId="ADAL" clId="{2B1F9169-A3E9-4FD3-8FEC-E84847B803CB}" dt="2023-03-24T21:00:54.247" v="3310" actId="26606"/>
          <ac:grpSpMkLst>
            <pc:docMk/>
            <pc:sldMk cId="564416618" sldId="273"/>
            <ac:grpSpMk id="470" creationId="{0C156BF8-7FF7-440F-BE2B-417DFFE8BFA5}"/>
          </ac:grpSpMkLst>
        </pc:grpChg>
        <pc:grpChg chg="add">
          <ac:chgData name="Ambily Treesa Varghese" userId="d8e3554c-2f05-4950-b78f-4d8d71aca1b6" providerId="ADAL" clId="{2B1F9169-A3E9-4FD3-8FEC-E84847B803CB}" dt="2023-03-24T21:00:54.247" v="3310" actId="26606"/>
          <ac:grpSpMkLst>
            <pc:docMk/>
            <pc:sldMk cId="564416618" sldId="273"/>
            <ac:grpSpMk id="489" creationId="{95A28492-272D-4814-AE2C-61575C989EA3}"/>
          </ac:grpSpMkLst>
        </pc:grpChg>
        <pc:graphicFrameChg chg="add del">
          <ac:chgData name="Ambily Treesa Varghese" userId="d8e3554c-2f05-4950-b78f-4d8d71aca1b6" providerId="ADAL" clId="{2B1F9169-A3E9-4FD3-8FEC-E84847B803CB}" dt="2023-03-24T13:01:03.488" v="604" actId="26606"/>
          <ac:graphicFrameMkLst>
            <pc:docMk/>
            <pc:sldMk cId="564416618" sldId="273"/>
            <ac:graphicFrameMk id="439" creationId="{3B41FE63-E601-77B9-AAE0-A9AE70679A8A}"/>
          </ac:graphicFrameMkLst>
        </pc:graphicFrameChg>
        <pc:graphicFrameChg chg="add del">
          <ac:chgData name="Ambily Treesa Varghese" userId="d8e3554c-2f05-4950-b78f-4d8d71aca1b6" providerId="ADAL" clId="{2B1F9169-A3E9-4FD3-8FEC-E84847B803CB}" dt="2023-03-24T21:00:54.231" v="3309" actId="26606"/>
          <ac:graphicFrameMkLst>
            <pc:docMk/>
            <pc:sldMk cId="564416618" sldId="273"/>
            <ac:graphicFrameMk id="478" creationId="{822CE408-D850-4D4E-D766-30E22C49C050}"/>
          </ac:graphicFrameMkLst>
        </pc:graphicFrameChg>
        <pc:picChg chg="del mod ord">
          <ac:chgData name="Ambily Treesa Varghese" userId="d8e3554c-2f05-4950-b78f-4d8d71aca1b6" providerId="ADAL" clId="{2B1F9169-A3E9-4FD3-8FEC-E84847B803CB}" dt="2023-03-24T21:00:28.738" v="3307" actId="478"/>
          <ac:picMkLst>
            <pc:docMk/>
            <pc:sldMk cId="564416618" sldId="273"/>
            <ac:picMk id="3" creationId="{0C66DF5D-0147-D2D2-FDDE-1381785F7EAC}"/>
          </ac:picMkLst>
        </pc:picChg>
        <pc:picChg chg="add del">
          <ac:chgData name="Ambily Treesa Varghese" userId="d8e3554c-2f05-4950-b78f-4d8d71aca1b6" providerId="ADAL" clId="{2B1F9169-A3E9-4FD3-8FEC-E84847B803CB}" dt="2023-03-24T13:17:40.998" v="732" actId="26606"/>
          <ac:picMkLst>
            <pc:docMk/>
            <pc:sldMk cId="564416618" sldId="273"/>
            <ac:picMk id="463" creationId="{F7DB42EA-6D57-4D88-A989-7A15EE8BB363}"/>
          </ac:picMkLst>
        </pc:picChg>
        <pc:picChg chg="add del">
          <ac:chgData name="Ambily Treesa Varghese" userId="d8e3554c-2f05-4950-b78f-4d8d71aca1b6" providerId="ADAL" clId="{2B1F9169-A3E9-4FD3-8FEC-E84847B803CB}" dt="2023-03-24T21:00:54.231" v="3309" actId="26606"/>
          <ac:picMkLst>
            <pc:docMk/>
            <pc:sldMk cId="564416618" sldId="273"/>
            <ac:picMk id="479" creationId="{4261C4D3-29A6-F9D5-C750-853677FF3C73}"/>
          </ac:picMkLst>
        </pc:picChg>
        <pc:picChg chg="add del mod">
          <ac:chgData name="Ambily Treesa Varghese" userId="d8e3554c-2f05-4950-b78f-4d8d71aca1b6" providerId="ADAL" clId="{2B1F9169-A3E9-4FD3-8FEC-E84847B803CB}" dt="2023-03-24T22:22:35.737" v="3746" actId="21"/>
          <ac:picMkLst>
            <pc:docMk/>
            <pc:sldMk cId="564416618" sldId="273"/>
            <ac:picMk id="5122" creationId="{BCA85D2A-0D74-60B6-7339-3BF32A9FABAA}"/>
          </ac:picMkLst>
        </pc:picChg>
      </pc:sldChg>
      <pc:sldChg chg="addSp delSp modSp add del mod ord setClrOvrMap">
        <pc:chgData name="Ambily Treesa Varghese" userId="d8e3554c-2f05-4950-b78f-4d8d71aca1b6" providerId="ADAL" clId="{2B1F9169-A3E9-4FD3-8FEC-E84847B803CB}" dt="2023-03-25T02:27:36.407" v="4463" actId="47"/>
        <pc:sldMkLst>
          <pc:docMk/>
          <pc:sldMk cId="4173998006" sldId="274"/>
        </pc:sldMkLst>
        <pc:spChg chg="mod ord">
          <ac:chgData name="Ambily Treesa Varghese" userId="d8e3554c-2f05-4950-b78f-4d8d71aca1b6" providerId="ADAL" clId="{2B1F9169-A3E9-4FD3-8FEC-E84847B803CB}" dt="2023-03-24T13:02:42.621" v="608" actId="26606"/>
          <ac:spMkLst>
            <pc:docMk/>
            <pc:sldMk cId="4173998006" sldId="274"/>
            <ac:spMk id="4" creationId="{16329DDA-E0C1-5EF0-979C-67B6E1356212}"/>
          </ac:spMkLst>
        </pc:spChg>
        <pc:spChg chg="mod ord">
          <ac:chgData name="Ambily Treesa Varghese" userId="d8e3554c-2f05-4950-b78f-4d8d71aca1b6" providerId="ADAL" clId="{2B1F9169-A3E9-4FD3-8FEC-E84847B803CB}" dt="2023-03-24T13:05:14.619" v="651" actId="14100"/>
          <ac:spMkLst>
            <pc:docMk/>
            <pc:sldMk cId="4173998006" sldId="274"/>
            <ac:spMk id="5" creationId="{8DD97F8C-12CB-11BB-1EC5-EA1B5C93A923}"/>
          </ac:spMkLst>
        </pc:spChg>
        <pc:spChg chg="mod">
          <ac:chgData name="Ambily Treesa Varghese" userId="d8e3554c-2f05-4950-b78f-4d8d71aca1b6" providerId="ADAL" clId="{2B1F9169-A3E9-4FD3-8FEC-E84847B803CB}" dt="2023-03-24T13:05:00.070" v="650" actId="1076"/>
          <ac:spMkLst>
            <pc:docMk/>
            <pc:sldMk cId="4173998006" sldId="274"/>
            <ac:spMk id="7" creationId="{05C2459D-EC78-53DF-4392-1C43FE393DC3}"/>
          </ac:spMkLst>
        </pc:spChg>
        <pc:spChg chg="add">
          <ac:chgData name="Ambily Treesa Varghese" userId="d8e3554c-2f05-4950-b78f-4d8d71aca1b6" providerId="ADAL" clId="{2B1F9169-A3E9-4FD3-8FEC-E84847B803CB}" dt="2023-03-24T13:02:42.621" v="608" actId="26606"/>
          <ac:spMkLst>
            <pc:docMk/>
            <pc:sldMk cId="4173998006" sldId="274"/>
            <ac:spMk id="58" creationId="{21A75659-5A6F-4F77-9679-678A00B9D8DC}"/>
          </ac:spMkLst>
        </pc:spChg>
        <pc:spChg chg="add">
          <ac:chgData name="Ambily Treesa Varghese" userId="d8e3554c-2f05-4950-b78f-4d8d71aca1b6" providerId="ADAL" clId="{2B1F9169-A3E9-4FD3-8FEC-E84847B803CB}" dt="2023-03-24T13:02:42.621" v="608" actId="26606"/>
          <ac:spMkLst>
            <pc:docMk/>
            <pc:sldMk cId="4173998006" sldId="274"/>
            <ac:spMk id="60" creationId="{E30A3A45-140E-431E-AED0-07EF836310B3}"/>
          </ac:spMkLst>
        </pc:spChg>
        <pc:spChg chg="add">
          <ac:chgData name="Ambily Treesa Varghese" userId="d8e3554c-2f05-4950-b78f-4d8d71aca1b6" providerId="ADAL" clId="{2B1F9169-A3E9-4FD3-8FEC-E84847B803CB}" dt="2023-03-24T13:02:42.621" v="608" actId="26606"/>
          <ac:spMkLst>
            <pc:docMk/>
            <pc:sldMk cId="4173998006" sldId="274"/>
            <ac:spMk id="62" creationId="{55D4142C-5077-457F-A6AD-3FECFDB39685}"/>
          </ac:spMkLst>
        </pc:spChg>
        <pc:spChg chg="add">
          <ac:chgData name="Ambily Treesa Varghese" userId="d8e3554c-2f05-4950-b78f-4d8d71aca1b6" providerId="ADAL" clId="{2B1F9169-A3E9-4FD3-8FEC-E84847B803CB}" dt="2023-03-24T13:02:42.621" v="608" actId="26606"/>
          <ac:spMkLst>
            <pc:docMk/>
            <pc:sldMk cId="4173998006" sldId="274"/>
            <ac:spMk id="64" creationId="{7A5F0580-5EE9-419F-96EE-B6529EF6E7D0}"/>
          </ac:spMkLst>
        </pc:spChg>
        <pc:grpChg chg="del">
          <ac:chgData name="Ambily Treesa Varghese" userId="d8e3554c-2f05-4950-b78f-4d8d71aca1b6" providerId="ADAL" clId="{2B1F9169-A3E9-4FD3-8FEC-E84847B803CB}" dt="2023-03-24T13:02:42.621" v="608" actId="26606"/>
          <ac:grpSpMkLst>
            <pc:docMk/>
            <pc:sldMk cId="4173998006" sldId="274"/>
            <ac:grpSpMk id="50" creationId="{63737881-458F-40AD-B72B-B57D267DC423}"/>
          </ac:grpSpMkLst>
        </pc:grpChg>
        <pc:picChg chg="mod">
          <ac:chgData name="Ambily Treesa Varghese" userId="d8e3554c-2f05-4950-b78f-4d8d71aca1b6" providerId="ADAL" clId="{2B1F9169-A3E9-4FD3-8FEC-E84847B803CB}" dt="2023-03-24T13:02:42.621" v="608" actId="26606"/>
          <ac:picMkLst>
            <pc:docMk/>
            <pc:sldMk cId="4173998006" sldId="274"/>
            <ac:picMk id="3" creationId="{0C66DF5D-0147-D2D2-FDDE-1381785F7EAC}"/>
          </ac:picMkLst>
        </pc:picChg>
      </pc:sldChg>
      <pc:sldChg chg="addSp delSp modSp add mod ord">
        <pc:chgData name="Ambily Treesa Varghese" userId="d8e3554c-2f05-4950-b78f-4d8d71aca1b6" providerId="ADAL" clId="{2B1F9169-A3E9-4FD3-8FEC-E84847B803CB}" dt="2023-03-25T03:36:15.025" v="4905" actId="478"/>
        <pc:sldMkLst>
          <pc:docMk/>
          <pc:sldMk cId="2116121083" sldId="275"/>
        </pc:sldMkLst>
        <pc:spChg chg="add del mod">
          <ac:chgData name="Ambily Treesa Varghese" userId="d8e3554c-2f05-4950-b78f-4d8d71aca1b6" providerId="ADAL" clId="{2B1F9169-A3E9-4FD3-8FEC-E84847B803CB}" dt="2023-03-24T13:26:16.953" v="805"/>
          <ac:spMkLst>
            <pc:docMk/>
            <pc:sldMk cId="2116121083" sldId="275"/>
            <ac:spMk id="2" creationId="{8E247F44-5DD1-7AF0-8B0A-AF07D57DB143}"/>
          </ac:spMkLst>
        </pc:spChg>
        <pc:spChg chg="add del">
          <ac:chgData name="Ambily Treesa Varghese" userId="d8e3554c-2f05-4950-b78f-4d8d71aca1b6" providerId="ADAL" clId="{2B1F9169-A3E9-4FD3-8FEC-E84847B803CB}" dt="2023-03-25T03:36:15.025" v="4905" actId="478"/>
          <ac:spMkLst>
            <pc:docMk/>
            <pc:sldMk cId="2116121083" sldId="275"/>
            <ac:spMk id="4" creationId="{16329DDA-E0C1-5EF0-979C-67B6E1356212}"/>
          </ac:spMkLst>
        </pc:spChg>
        <pc:spChg chg="add mod">
          <ac:chgData name="Ambily Treesa Varghese" userId="d8e3554c-2f05-4950-b78f-4d8d71aca1b6" providerId="ADAL" clId="{2B1F9169-A3E9-4FD3-8FEC-E84847B803CB}" dt="2023-03-24T13:29:39.186" v="926" actId="1076"/>
          <ac:spMkLst>
            <pc:docMk/>
            <pc:sldMk cId="2116121083" sldId="275"/>
            <ac:spMk id="5" creationId="{C65390DE-0E3D-F727-DFA0-E1EB83C37E9B}"/>
          </ac:spMkLst>
        </pc:spChg>
        <pc:spChg chg="mod">
          <ac:chgData name="Ambily Treesa Varghese" userId="d8e3554c-2f05-4950-b78f-4d8d71aca1b6" providerId="ADAL" clId="{2B1F9169-A3E9-4FD3-8FEC-E84847B803CB}" dt="2023-03-25T03:04:13.613" v="4747" actId="255"/>
          <ac:spMkLst>
            <pc:docMk/>
            <pc:sldMk cId="2116121083" sldId="275"/>
            <ac:spMk id="6" creationId="{7CC6C05C-E79B-DE85-3B94-9A7C93AFA7E4}"/>
          </ac:spMkLst>
        </pc:spChg>
        <pc:spChg chg="add del mod">
          <ac:chgData name="Ambily Treesa Varghese" userId="d8e3554c-2f05-4950-b78f-4d8d71aca1b6" providerId="ADAL" clId="{2B1F9169-A3E9-4FD3-8FEC-E84847B803CB}" dt="2023-03-25T03:36:14.410" v="4904" actId="931"/>
          <ac:spMkLst>
            <pc:docMk/>
            <pc:sldMk cId="2116121083" sldId="275"/>
            <ac:spMk id="8" creationId="{8ED75100-C827-EE33-A7AF-7C9567B66388}"/>
          </ac:spMkLst>
        </pc:spChg>
        <pc:spChg chg="mod ord">
          <ac:chgData name="Ambily Treesa Varghese" userId="d8e3554c-2f05-4950-b78f-4d8d71aca1b6" providerId="ADAL" clId="{2B1F9169-A3E9-4FD3-8FEC-E84847B803CB}" dt="2023-03-25T01:12:57.664" v="4098" actId="6549"/>
          <ac:spMkLst>
            <pc:docMk/>
            <pc:sldMk cId="2116121083" sldId="275"/>
            <ac:spMk id="451" creationId="{5A7C7473-C3EB-FDB6-93B7-C18B0850BE03}"/>
          </ac:spMkLst>
        </pc:spChg>
        <pc:spChg chg="add del">
          <ac:chgData name="Ambily Treesa Varghese" userId="d8e3554c-2f05-4950-b78f-4d8d71aca1b6" providerId="ADAL" clId="{2B1F9169-A3E9-4FD3-8FEC-E84847B803CB}" dt="2023-03-24T13:18:57.089" v="743" actId="26606"/>
          <ac:spMkLst>
            <pc:docMk/>
            <pc:sldMk cId="2116121083" sldId="275"/>
            <ac:spMk id="464" creationId="{83C8019B-3985-409B-9B87-494B974EE9A2}"/>
          </ac:spMkLst>
        </pc:spChg>
        <pc:spChg chg="add del">
          <ac:chgData name="Ambily Treesa Varghese" userId="d8e3554c-2f05-4950-b78f-4d8d71aca1b6" providerId="ADAL" clId="{2B1F9169-A3E9-4FD3-8FEC-E84847B803CB}" dt="2023-03-24T13:18:57.089" v="743" actId="26606"/>
          <ac:spMkLst>
            <pc:docMk/>
            <pc:sldMk cId="2116121083" sldId="275"/>
            <ac:spMk id="465" creationId="{5A0118C5-4F8D-4CF4-BADD-53FEACC6C42A}"/>
          </ac:spMkLst>
        </pc:spChg>
        <pc:spChg chg="add del">
          <ac:chgData name="Ambily Treesa Varghese" userId="d8e3554c-2f05-4950-b78f-4d8d71aca1b6" providerId="ADAL" clId="{2B1F9169-A3E9-4FD3-8FEC-E84847B803CB}" dt="2023-03-24T13:18:57.089" v="743" actId="26606"/>
          <ac:spMkLst>
            <pc:docMk/>
            <pc:sldMk cId="2116121083" sldId="275"/>
            <ac:spMk id="466" creationId="{9E5C5460-229E-46C8-A712-CC317985420F}"/>
          </ac:spMkLst>
        </pc:spChg>
        <pc:spChg chg="add del">
          <ac:chgData name="Ambily Treesa Varghese" userId="d8e3554c-2f05-4950-b78f-4d8d71aca1b6" providerId="ADAL" clId="{2B1F9169-A3E9-4FD3-8FEC-E84847B803CB}" dt="2023-03-24T13:18:57.089" v="743" actId="26606"/>
          <ac:spMkLst>
            <pc:docMk/>
            <pc:sldMk cId="2116121083" sldId="275"/>
            <ac:spMk id="467" creationId="{F98F79A4-A6C7-4101-B1E9-27E05CB7CFA0}"/>
          </ac:spMkLst>
        </pc:spChg>
        <pc:spChg chg="add del">
          <ac:chgData name="Ambily Treesa Varghese" userId="d8e3554c-2f05-4950-b78f-4d8d71aca1b6" providerId="ADAL" clId="{2B1F9169-A3E9-4FD3-8FEC-E84847B803CB}" dt="2023-03-24T13:18:57.089" v="743" actId="26606"/>
          <ac:spMkLst>
            <pc:docMk/>
            <pc:sldMk cId="2116121083" sldId="275"/>
            <ac:spMk id="468" creationId="{B85A4DB3-61AA-49A1-85A9-B3397CD519AB}"/>
          </ac:spMkLst>
        </pc:spChg>
        <pc:spChg chg="add del">
          <ac:chgData name="Ambily Treesa Varghese" userId="d8e3554c-2f05-4950-b78f-4d8d71aca1b6" providerId="ADAL" clId="{2B1F9169-A3E9-4FD3-8FEC-E84847B803CB}" dt="2023-03-24T13:18:57.089" v="743" actId="26606"/>
          <ac:spMkLst>
            <pc:docMk/>
            <pc:sldMk cId="2116121083" sldId="275"/>
            <ac:spMk id="469" creationId="{79AFCB35-9C04-4524-A0B1-57FF6865D013}"/>
          </ac:spMkLst>
        </pc:spChg>
        <pc:spChg chg="add del">
          <ac:chgData name="Ambily Treesa Varghese" userId="d8e3554c-2f05-4950-b78f-4d8d71aca1b6" providerId="ADAL" clId="{2B1F9169-A3E9-4FD3-8FEC-E84847B803CB}" dt="2023-03-24T13:18:57.089" v="743" actId="26606"/>
          <ac:spMkLst>
            <pc:docMk/>
            <pc:sldMk cId="2116121083" sldId="275"/>
            <ac:spMk id="476" creationId="{D11AD2AD-0BA0-4DD3-8EEA-84686A0E718C}"/>
          </ac:spMkLst>
        </pc:spChg>
        <pc:spChg chg="add del">
          <ac:chgData name="Ambily Treesa Varghese" userId="d8e3554c-2f05-4950-b78f-4d8d71aca1b6" providerId="ADAL" clId="{2B1F9169-A3E9-4FD3-8FEC-E84847B803CB}" dt="2023-03-24T13:18:13.525" v="736" actId="26606"/>
          <ac:spMkLst>
            <pc:docMk/>
            <pc:sldMk cId="2116121083" sldId="275"/>
            <ac:spMk id="481" creationId="{F13C74B1-5B17-4795-BED0-7140497B445A}"/>
          </ac:spMkLst>
        </pc:spChg>
        <pc:spChg chg="add del">
          <ac:chgData name="Ambily Treesa Varghese" userId="d8e3554c-2f05-4950-b78f-4d8d71aca1b6" providerId="ADAL" clId="{2B1F9169-A3E9-4FD3-8FEC-E84847B803CB}" dt="2023-03-24T13:18:13.525" v="736" actId="26606"/>
          <ac:spMkLst>
            <pc:docMk/>
            <pc:sldMk cId="2116121083" sldId="275"/>
            <ac:spMk id="483" creationId="{D4974D33-8DC5-464E-8C6D-BE58F0669C17}"/>
          </ac:spMkLst>
        </pc:spChg>
        <pc:spChg chg="add del">
          <ac:chgData name="Ambily Treesa Varghese" userId="d8e3554c-2f05-4950-b78f-4d8d71aca1b6" providerId="ADAL" clId="{2B1F9169-A3E9-4FD3-8FEC-E84847B803CB}" dt="2023-03-24T13:18:35.984" v="738" actId="26606"/>
          <ac:spMkLst>
            <pc:docMk/>
            <pc:sldMk cId="2116121083" sldId="275"/>
            <ac:spMk id="485" creationId="{2C61293E-6EBE-43EF-A52C-9BEBFD7679D4}"/>
          </ac:spMkLst>
        </pc:spChg>
        <pc:spChg chg="add del">
          <ac:chgData name="Ambily Treesa Varghese" userId="d8e3554c-2f05-4950-b78f-4d8d71aca1b6" providerId="ADAL" clId="{2B1F9169-A3E9-4FD3-8FEC-E84847B803CB}" dt="2023-03-24T13:18:35.984" v="738" actId="26606"/>
          <ac:spMkLst>
            <pc:docMk/>
            <pc:sldMk cId="2116121083" sldId="275"/>
            <ac:spMk id="486" creationId="{21540236-BFD5-4A9D-8840-4703E7F76825}"/>
          </ac:spMkLst>
        </pc:spChg>
        <pc:spChg chg="add del">
          <ac:chgData name="Ambily Treesa Varghese" userId="d8e3554c-2f05-4950-b78f-4d8d71aca1b6" providerId="ADAL" clId="{2B1F9169-A3E9-4FD3-8FEC-E84847B803CB}" dt="2023-03-24T13:18:45.613" v="740" actId="26606"/>
          <ac:spMkLst>
            <pc:docMk/>
            <pc:sldMk cId="2116121083" sldId="275"/>
            <ac:spMk id="488" creationId="{B1595A09-E336-4D1B-9B3A-06A2287A54E2}"/>
          </ac:spMkLst>
        </pc:spChg>
        <pc:spChg chg="add del">
          <ac:chgData name="Ambily Treesa Varghese" userId="d8e3554c-2f05-4950-b78f-4d8d71aca1b6" providerId="ADAL" clId="{2B1F9169-A3E9-4FD3-8FEC-E84847B803CB}" dt="2023-03-24T13:18:45.613" v="740" actId="26606"/>
          <ac:spMkLst>
            <pc:docMk/>
            <pc:sldMk cId="2116121083" sldId="275"/>
            <ac:spMk id="489" creationId="{3540989C-C7B8-473B-BF87-6F2DA6A90006}"/>
          </ac:spMkLst>
        </pc:spChg>
        <pc:spChg chg="add del">
          <ac:chgData name="Ambily Treesa Varghese" userId="d8e3554c-2f05-4950-b78f-4d8d71aca1b6" providerId="ADAL" clId="{2B1F9169-A3E9-4FD3-8FEC-E84847B803CB}" dt="2023-03-24T13:18:57.083" v="742" actId="26606"/>
          <ac:spMkLst>
            <pc:docMk/>
            <pc:sldMk cId="2116121083" sldId="275"/>
            <ac:spMk id="491" creationId="{8108D317-7CBD-4897-BD1F-959436D2A3BE}"/>
          </ac:spMkLst>
        </pc:spChg>
        <pc:spChg chg="add del">
          <ac:chgData name="Ambily Treesa Varghese" userId="d8e3554c-2f05-4950-b78f-4d8d71aca1b6" providerId="ADAL" clId="{2B1F9169-A3E9-4FD3-8FEC-E84847B803CB}" dt="2023-03-24T13:18:57.083" v="742" actId="26606"/>
          <ac:spMkLst>
            <pc:docMk/>
            <pc:sldMk cId="2116121083" sldId="275"/>
            <ac:spMk id="492" creationId="{D6297641-8B9F-4767-9606-8A11313227BF}"/>
          </ac:spMkLst>
        </pc:spChg>
        <pc:spChg chg="add del">
          <ac:chgData name="Ambily Treesa Varghese" userId="d8e3554c-2f05-4950-b78f-4d8d71aca1b6" providerId="ADAL" clId="{2B1F9169-A3E9-4FD3-8FEC-E84847B803CB}" dt="2023-03-24T13:18:57.083" v="742" actId="26606"/>
          <ac:spMkLst>
            <pc:docMk/>
            <pc:sldMk cId="2116121083" sldId="275"/>
            <ac:spMk id="493" creationId="{D8F3CA65-EA00-46B4-9616-39E6853F7BED}"/>
          </ac:spMkLst>
        </pc:spChg>
        <pc:spChg chg="add">
          <ac:chgData name="Ambily Treesa Varghese" userId="d8e3554c-2f05-4950-b78f-4d8d71aca1b6" providerId="ADAL" clId="{2B1F9169-A3E9-4FD3-8FEC-E84847B803CB}" dt="2023-03-24T13:18:57.089" v="743" actId="26606"/>
          <ac:spMkLst>
            <pc:docMk/>
            <pc:sldMk cId="2116121083" sldId="275"/>
            <ac:spMk id="495" creationId="{2C61293E-6EBE-43EF-A52C-9BEBFD7679D4}"/>
          </ac:spMkLst>
        </pc:spChg>
        <pc:spChg chg="add">
          <ac:chgData name="Ambily Treesa Varghese" userId="d8e3554c-2f05-4950-b78f-4d8d71aca1b6" providerId="ADAL" clId="{2B1F9169-A3E9-4FD3-8FEC-E84847B803CB}" dt="2023-03-24T13:18:57.089" v="743" actId="26606"/>
          <ac:spMkLst>
            <pc:docMk/>
            <pc:sldMk cId="2116121083" sldId="275"/>
            <ac:spMk id="496" creationId="{21540236-BFD5-4A9D-8840-4703E7F76825}"/>
          </ac:spMkLst>
        </pc:spChg>
        <pc:grpChg chg="add del">
          <ac:chgData name="Ambily Treesa Varghese" userId="d8e3554c-2f05-4950-b78f-4d8d71aca1b6" providerId="ADAL" clId="{2B1F9169-A3E9-4FD3-8FEC-E84847B803CB}" dt="2023-03-24T13:18:57.089" v="743" actId="26606"/>
          <ac:grpSpMkLst>
            <pc:docMk/>
            <pc:sldMk cId="2116121083" sldId="275"/>
            <ac:grpSpMk id="470" creationId="{0C156BF8-7FF7-440F-BE2B-417DFFE8BFA5}"/>
          </ac:grpSpMkLst>
        </pc:grpChg>
        <pc:picChg chg="add del mod">
          <ac:chgData name="Ambily Treesa Varghese" userId="d8e3554c-2f05-4950-b78f-4d8d71aca1b6" providerId="ADAL" clId="{2B1F9169-A3E9-4FD3-8FEC-E84847B803CB}" dt="2023-03-25T03:36:15.025" v="4905" actId="478"/>
          <ac:picMkLst>
            <pc:docMk/>
            <pc:sldMk cId="2116121083" sldId="275"/>
            <ac:picMk id="3" creationId="{0C66DF5D-0147-D2D2-FDDE-1381785F7EAC}"/>
          </ac:picMkLst>
        </pc:picChg>
        <pc:picChg chg="add del mod">
          <ac:chgData name="Ambily Treesa Varghese" userId="d8e3554c-2f05-4950-b78f-4d8d71aca1b6" providerId="ADAL" clId="{2B1F9169-A3E9-4FD3-8FEC-E84847B803CB}" dt="2023-03-25T03:36:14.410" v="4904" actId="931"/>
          <ac:picMkLst>
            <pc:docMk/>
            <pc:sldMk cId="2116121083" sldId="275"/>
            <ac:picMk id="7" creationId="{7B10B144-8F1F-7F70-7DF3-E02CEAAE8ACE}"/>
          </ac:picMkLst>
        </pc:picChg>
      </pc:sldChg>
      <pc:sldChg chg="addSp delSp modSp add del mod ord setClrOvrMap">
        <pc:chgData name="Ambily Treesa Varghese" userId="d8e3554c-2f05-4950-b78f-4d8d71aca1b6" providerId="ADAL" clId="{2B1F9169-A3E9-4FD3-8FEC-E84847B803CB}" dt="2023-03-25T00:09:59.709" v="3771" actId="47"/>
        <pc:sldMkLst>
          <pc:docMk/>
          <pc:sldMk cId="1211060197" sldId="276"/>
        </pc:sldMkLst>
        <pc:spChg chg="mod ord">
          <ac:chgData name="Ambily Treesa Varghese" userId="d8e3554c-2f05-4950-b78f-4d8d71aca1b6" providerId="ADAL" clId="{2B1F9169-A3E9-4FD3-8FEC-E84847B803CB}" dt="2023-03-24T14:55:21.776" v="1362" actId="26606"/>
          <ac:spMkLst>
            <pc:docMk/>
            <pc:sldMk cId="1211060197" sldId="276"/>
            <ac:spMk id="4" creationId="{16329DDA-E0C1-5EF0-979C-67B6E1356212}"/>
          </ac:spMkLst>
        </pc:spChg>
        <pc:spChg chg="del">
          <ac:chgData name="Ambily Treesa Varghese" userId="d8e3554c-2f05-4950-b78f-4d8d71aca1b6" providerId="ADAL" clId="{2B1F9169-A3E9-4FD3-8FEC-E84847B803CB}" dt="2023-03-24T14:53:14.980" v="1285" actId="478"/>
          <ac:spMkLst>
            <pc:docMk/>
            <pc:sldMk cId="1211060197" sldId="276"/>
            <ac:spMk id="5" creationId="{8DD97F8C-12CB-11BB-1EC5-EA1B5C93A923}"/>
          </ac:spMkLst>
        </pc:spChg>
        <pc:spChg chg="mod">
          <ac:chgData name="Ambily Treesa Varghese" userId="d8e3554c-2f05-4950-b78f-4d8d71aca1b6" providerId="ADAL" clId="{2B1F9169-A3E9-4FD3-8FEC-E84847B803CB}" dt="2023-03-24T14:55:21.776" v="1362" actId="26606"/>
          <ac:spMkLst>
            <pc:docMk/>
            <pc:sldMk cId="1211060197" sldId="276"/>
            <ac:spMk id="7" creationId="{05C2459D-EC78-53DF-4392-1C43FE393DC3}"/>
          </ac:spMkLst>
        </pc:spChg>
        <pc:spChg chg="add del">
          <ac:chgData name="Ambily Treesa Varghese" userId="d8e3554c-2f05-4950-b78f-4d8d71aca1b6" providerId="ADAL" clId="{2B1F9169-A3E9-4FD3-8FEC-E84847B803CB}" dt="2023-03-24T14:55:21.776" v="1362" actId="26606"/>
          <ac:spMkLst>
            <pc:docMk/>
            <pc:sldMk cId="1211060197" sldId="276"/>
            <ac:spMk id="58" creationId="{37C89E4B-3C9F-44B9-8B86-D9E3D112D8EC}"/>
          </ac:spMkLst>
        </pc:spChg>
        <pc:spChg chg="add del">
          <ac:chgData name="Ambily Treesa Varghese" userId="d8e3554c-2f05-4950-b78f-4d8d71aca1b6" providerId="ADAL" clId="{2B1F9169-A3E9-4FD3-8FEC-E84847B803CB}" dt="2023-03-24T14:55:15.290" v="1360" actId="26606"/>
          <ac:spMkLst>
            <pc:docMk/>
            <pc:sldMk cId="1211060197" sldId="276"/>
            <ac:spMk id="64" creationId="{37C89E4B-3C9F-44B9-8B86-D9E3D112D8EC}"/>
          </ac:spMkLst>
        </pc:spChg>
        <pc:spChg chg="add del">
          <ac:chgData name="Ambily Treesa Varghese" userId="d8e3554c-2f05-4950-b78f-4d8d71aca1b6" providerId="ADAL" clId="{2B1F9169-A3E9-4FD3-8FEC-E84847B803CB}" dt="2023-03-24T14:53:59.359" v="1290" actId="26606"/>
          <ac:spMkLst>
            <pc:docMk/>
            <pc:sldMk cId="1211060197" sldId="276"/>
            <ac:spMk id="67" creationId="{21A75659-5A6F-4F77-9679-678A00B9D8DC}"/>
          </ac:spMkLst>
        </pc:spChg>
        <pc:spChg chg="add del">
          <ac:chgData name="Ambily Treesa Varghese" userId="d8e3554c-2f05-4950-b78f-4d8d71aca1b6" providerId="ADAL" clId="{2B1F9169-A3E9-4FD3-8FEC-E84847B803CB}" dt="2023-03-24T14:55:21.776" v="1362" actId="26606"/>
          <ac:spMkLst>
            <pc:docMk/>
            <pc:sldMk cId="1211060197" sldId="276"/>
            <ac:spMk id="68" creationId="{A4AC5506-6312-4701-8D3C-40187889A947}"/>
          </ac:spMkLst>
        </pc:spChg>
        <pc:spChg chg="add del">
          <ac:chgData name="Ambily Treesa Varghese" userId="d8e3554c-2f05-4950-b78f-4d8d71aca1b6" providerId="ADAL" clId="{2B1F9169-A3E9-4FD3-8FEC-E84847B803CB}" dt="2023-03-24T14:53:59.359" v="1290" actId="26606"/>
          <ac:spMkLst>
            <pc:docMk/>
            <pc:sldMk cId="1211060197" sldId="276"/>
            <ac:spMk id="69" creationId="{E30A3A45-140E-431E-AED0-07EF836310B3}"/>
          </ac:spMkLst>
        </pc:spChg>
        <pc:spChg chg="add del">
          <ac:chgData name="Ambily Treesa Varghese" userId="d8e3554c-2f05-4950-b78f-4d8d71aca1b6" providerId="ADAL" clId="{2B1F9169-A3E9-4FD3-8FEC-E84847B803CB}" dt="2023-03-24T14:53:59.359" v="1290" actId="26606"/>
          <ac:spMkLst>
            <pc:docMk/>
            <pc:sldMk cId="1211060197" sldId="276"/>
            <ac:spMk id="71" creationId="{55D4142C-5077-457F-A6AD-3FECFDB39685}"/>
          </ac:spMkLst>
        </pc:spChg>
        <pc:spChg chg="add del">
          <ac:chgData name="Ambily Treesa Varghese" userId="d8e3554c-2f05-4950-b78f-4d8d71aca1b6" providerId="ADAL" clId="{2B1F9169-A3E9-4FD3-8FEC-E84847B803CB}" dt="2023-03-24T14:53:59.359" v="1290" actId="26606"/>
          <ac:spMkLst>
            <pc:docMk/>
            <pc:sldMk cId="1211060197" sldId="276"/>
            <ac:spMk id="73" creationId="{7A5F0580-5EE9-419F-96EE-B6529EF6E7D0}"/>
          </ac:spMkLst>
        </pc:spChg>
        <pc:grpChg chg="del">
          <ac:chgData name="Ambily Treesa Varghese" userId="d8e3554c-2f05-4950-b78f-4d8d71aca1b6" providerId="ADAL" clId="{2B1F9169-A3E9-4FD3-8FEC-E84847B803CB}" dt="2023-03-24T14:53:20.976" v="1286" actId="26606"/>
          <ac:grpSpMkLst>
            <pc:docMk/>
            <pc:sldMk cId="1211060197" sldId="276"/>
            <ac:grpSpMk id="50" creationId="{63737881-458F-40AD-B72B-B57D267DC423}"/>
          </ac:grpSpMkLst>
        </pc:grpChg>
        <pc:picChg chg="mod ord">
          <ac:chgData name="Ambily Treesa Varghese" userId="d8e3554c-2f05-4950-b78f-4d8d71aca1b6" providerId="ADAL" clId="{2B1F9169-A3E9-4FD3-8FEC-E84847B803CB}" dt="2023-03-24T14:55:21.776" v="1362" actId="26606"/>
          <ac:picMkLst>
            <pc:docMk/>
            <pc:sldMk cId="1211060197" sldId="276"/>
            <ac:picMk id="3" creationId="{0C66DF5D-0147-D2D2-FDDE-1381785F7EAC}"/>
          </ac:picMkLst>
        </pc:picChg>
        <pc:cxnChg chg="add del">
          <ac:chgData name="Ambily Treesa Varghese" userId="d8e3554c-2f05-4950-b78f-4d8d71aca1b6" providerId="ADAL" clId="{2B1F9169-A3E9-4FD3-8FEC-E84847B803CB}" dt="2023-03-24T14:55:21.776" v="1362" actId="26606"/>
          <ac:cxnSpMkLst>
            <pc:docMk/>
            <pc:sldMk cId="1211060197" sldId="276"/>
            <ac:cxnSpMk id="60" creationId="{AA2EAA10-076F-46BD-8F0F-B9A2FB77A85C}"/>
          </ac:cxnSpMkLst>
        </pc:cxnChg>
        <pc:cxnChg chg="add del">
          <ac:chgData name="Ambily Treesa Varghese" userId="d8e3554c-2f05-4950-b78f-4d8d71aca1b6" providerId="ADAL" clId="{2B1F9169-A3E9-4FD3-8FEC-E84847B803CB}" dt="2023-03-24T14:55:21.776" v="1362" actId="26606"/>
          <ac:cxnSpMkLst>
            <pc:docMk/>
            <pc:sldMk cId="1211060197" sldId="276"/>
            <ac:cxnSpMk id="62" creationId="{D891E407-403B-4764-86C9-33A56D3BCAA3}"/>
          </ac:cxnSpMkLst>
        </pc:cxnChg>
        <pc:cxnChg chg="add del">
          <ac:chgData name="Ambily Treesa Varghese" userId="d8e3554c-2f05-4950-b78f-4d8d71aca1b6" providerId="ADAL" clId="{2B1F9169-A3E9-4FD3-8FEC-E84847B803CB}" dt="2023-03-24T14:55:15.290" v="1360" actId="26606"/>
          <ac:cxnSpMkLst>
            <pc:docMk/>
            <pc:sldMk cId="1211060197" sldId="276"/>
            <ac:cxnSpMk id="65" creationId="{AA2EAA10-076F-46BD-8F0F-B9A2FB77A85C}"/>
          </ac:cxnSpMkLst>
        </pc:cxnChg>
        <pc:cxnChg chg="add del">
          <ac:chgData name="Ambily Treesa Varghese" userId="d8e3554c-2f05-4950-b78f-4d8d71aca1b6" providerId="ADAL" clId="{2B1F9169-A3E9-4FD3-8FEC-E84847B803CB}" dt="2023-03-24T14:55:15.290" v="1360" actId="26606"/>
          <ac:cxnSpMkLst>
            <pc:docMk/>
            <pc:sldMk cId="1211060197" sldId="276"/>
            <ac:cxnSpMk id="66" creationId="{D891E407-403B-4764-86C9-33A56D3BCAA3}"/>
          </ac:cxnSpMkLst>
        </pc:cxnChg>
      </pc:sldChg>
      <pc:sldChg chg="addSp delSp modSp add mod ord">
        <pc:chgData name="Ambily Treesa Varghese" userId="d8e3554c-2f05-4950-b78f-4d8d71aca1b6" providerId="ADAL" clId="{2B1F9169-A3E9-4FD3-8FEC-E84847B803CB}" dt="2023-03-24T20:00:13.453" v="2228"/>
        <pc:sldMkLst>
          <pc:docMk/>
          <pc:sldMk cId="3951658104" sldId="277"/>
        </pc:sldMkLst>
        <pc:spChg chg="mod">
          <ac:chgData name="Ambily Treesa Varghese" userId="d8e3554c-2f05-4950-b78f-4d8d71aca1b6" providerId="ADAL" clId="{2B1F9169-A3E9-4FD3-8FEC-E84847B803CB}" dt="2023-03-24T14:58:12.735" v="1375" actId="26606"/>
          <ac:spMkLst>
            <pc:docMk/>
            <pc:sldMk cId="3951658104" sldId="277"/>
            <ac:spMk id="4" creationId="{16329DDA-E0C1-5EF0-979C-67B6E1356212}"/>
          </ac:spMkLst>
        </pc:spChg>
        <pc:spChg chg="mod">
          <ac:chgData name="Ambily Treesa Varghese" userId="d8e3554c-2f05-4950-b78f-4d8d71aca1b6" providerId="ADAL" clId="{2B1F9169-A3E9-4FD3-8FEC-E84847B803CB}" dt="2023-03-24T14:59:11.352" v="1412" actId="1076"/>
          <ac:spMkLst>
            <pc:docMk/>
            <pc:sldMk cId="3951658104" sldId="277"/>
            <ac:spMk id="7" creationId="{05C2459D-EC78-53DF-4392-1C43FE393DC3}"/>
          </ac:spMkLst>
        </pc:spChg>
        <pc:spChg chg="add del">
          <ac:chgData name="Ambily Treesa Varghese" userId="d8e3554c-2f05-4950-b78f-4d8d71aca1b6" providerId="ADAL" clId="{2B1F9169-A3E9-4FD3-8FEC-E84847B803CB}" dt="2023-03-24T14:58:12.743" v="1376" actId="26606"/>
          <ac:spMkLst>
            <pc:docMk/>
            <pc:sldMk cId="3951658104" sldId="277"/>
            <ac:spMk id="58" creationId="{37C89E4B-3C9F-44B9-8B86-D9E3D112D8EC}"/>
          </ac:spMkLst>
        </pc:spChg>
        <pc:spChg chg="add del">
          <ac:chgData name="Ambily Treesa Varghese" userId="d8e3554c-2f05-4950-b78f-4d8d71aca1b6" providerId="ADAL" clId="{2B1F9169-A3E9-4FD3-8FEC-E84847B803CB}" dt="2023-03-24T14:57:56.356" v="1373" actId="26606"/>
          <ac:spMkLst>
            <pc:docMk/>
            <pc:sldMk cId="3951658104" sldId="277"/>
            <ac:spMk id="64" creationId="{7DA3C418-758E-4180-A5D0-8655D6804587}"/>
          </ac:spMkLst>
        </pc:spChg>
        <pc:spChg chg="add del">
          <ac:chgData name="Ambily Treesa Varghese" userId="d8e3554c-2f05-4950-b78f-4d8d71aca1b6" providerId="ADAL" clId="{2B1F9169-A3E9-4FD3-8FEC-E84847B803CB}" dt="2023-03-24T14:57:56.356" v="1373" actId="26606"/>
          <ac:spMkLst>
            <pc:docMk/>
            <pc:sldMk cId="3951658104" sldId="277"/>
            <ac:spMk id="65" creationId="{28C8EF06-5EC3-4883-AFAF-D74FF46550FB}"/>
          </ac:spMkLst>
        </pc:spChg>
        <pc:spChg chg="add del">
          <ac:chgData name="Ambily Treesa Varghese" userId="d8e3554c-2f05-4950-b78f-4d8d71aca1b6" providerId="ADAL" clId="{2B1F9169-A3E9-4FD3-8FEC-E84847B803CB}" dt="2023-03-24T14:57:42.721" v="1367" actId="26606"/>
          <ac:spMkLst>
            <pc:docMk/>
            <pc:sldMk cId="3951658104" sldId="277"/>
            <ac:spMk id="67" creationId="{0E91F5CA-B392-444C-88E3-BF5BAAEBDEB0}"/>
          </ac:spMkLst>
        </pc:spChg>
        <pc:spChg chg="add del">
          <ac:chgData name="Ambily Treesa Varghese" userId="d8e3554c-2f05-4950-b78f-4d8d71aca1b6" providerId="ADAL" clId="{2B1F9169-A3E9-4FD3-8FEC-E84847B803CB}" dt="2023-03-24T14:58:12.735" v="1375" actId="26606"/>
          <ac:spMkLst>
            <pc:docMk/>
            <pc:sldMk cId="3951658104" sldId="277"/>
            <ac:spMk id="68" creationId="{F0A604E4-7307-451C-93BE-F1F7E1BF3BF8}"/>
          </ac:spMkLst>
        </pc:spChg>
        <pc:spChg chg="add del">
          <ac:chgData name="Ambily Treesa Varghese" userId="d8e3554c-2f05-4950-b78f-4d8d71aca1b6" providerId="ADAL" clId="{2B1F9169-A3E9-4FD3-8FEC-E84847B803CB}" dt="2023-03-24T14:57:42.721" v="1367" actId="26606"/>
          <ac:spMkLst>
            <pc:docMk/>
            <pc:sldMk cId="3951658104" sldId="277"/>
            <ac:spMk id="69" creationId="{0459807F-B6FA-44D3-9A53-C55B6B56884A}"/>
          </ac:spMkLst>
        </pc:spChg>
        <pc:spChg chg="add del">
          <ac:chgData name="Ambily Treesa Varghese" userId="d8e3554c-2f05-4950-b78f-4d8d71aca1b6" providerId="ADAL" clId="{2B1F9169-A3E9-4FD3-8FEC-E84847B803CB}" dt="2023-03-24T14:58:12.735" v="1375" actId="26606"/>
          <ac:spMkLst>
            <pc:docMk/>
            <pc:sldMk cId="3951658104" sldId="277"/>
            <ac:spMk id="70" creationId="{F7F3A0AA-35E5-4085-942B-737839030604}"/>
          </ac:spMkLst>
        </pc:spChg>
        <pc:spChg chg="add del">
          <ac:chgData name="Ambily Treesa Varghese" userId="d8e3554c-2f05-4950-b78f-4d8d71aca1b6" providerId="ADAL" clId="{2B1F9169-A3E9-4FD3-8FEC-E84847B803CB}" dt="2023-03-24T14:57:47.440" v="1369" actId="26606"/>
          <ac:spMkLst>
            <pc:docMk/>
            <pc:sldMk cId="3951658104" sldId="277"/>
            <ac:spMk id="71" creationId="{4D4677D2-D5AC-4CF9-9EED-2B89D0A1C212}"/>
          </ac:spMkLst>
        </pc:spChg>
        <pc:spChg chg="add del">
          <ac:chgData name="Ambily Treesa Varghese" userId="d8e3554c-2f05-4950-b78f-4d8d71aca1b6" providerId="ADAL" clId="{2B1F9169-A3E9-4FD3-8FEC-E84847B803CB}" dt="2023-03-24T14:57:47.440" v="1369" actId="26606"/>
          <ac:spMkLst>
            <pc:docMk/>
            <pc:sldMk cId="3951658104" sldId="277"/>
            <ac:spMk id="72" creationId="{C6D54F7E-825A-4BBA-815F-35CCA8B97786}"/>
          </ac:spMkLst>
        </pc:spChg>
        <pc:spChg chg="add del">
          <ac:chgData name="Ambily Treesa Varghese" userId="d8e3554c-2f05-4950-b78f-4d8d71aca1b6" providerId="ADAL" clId="{2B1F9169-A3E9-4FD3-8FEC-E84847B803CB}" dt="2023-03-24T14:58:12.735" v="1375" actId="26606"/>
          <ac:spMkLst>
            <pc:docMk/>
            <pc:sldMk cId="3951658104" sldId="277"/>
            <ac:spMk id="73" creationId="{E37EECFC-A684-4391-AE85-4CDAF5565F61}"/>
          </ac:spMkLst>
        </pc:spChg>
        <pc:spChg chg="add del">
          <ac:chgData name="Ambily Treesa Varghese" userId="d8e3554c-2f05-4950-b78f-4d8d71aca1b6" providerId="ADAL" clId="{2B1F9169-A3E9-4FD3-8FEC-E84847B803CB}" dt="2023-03-24T14:58:12.735" v="1375" actId="26606"/>
          <ac:spMkLst>
            <pc:docMk/>
            <pc:sldMk cId="3951658104" sldId="277"/>
            <ac:spMk id="74" creationId="{402F5C38-C747-4173-ABBF-656E39E82130}"/>
          </ac:spMkLst>
        </pc:spChg>
        <pc:spChg chg="add">
          <ac:chgData name="Ambily Treesa Varghese" userId="d8e3554c-2f05-4950-b78f-4d8d71aca1b6" providerId="ADAL" clId="{2B1F9169-A3E9-4FD3-8FEC-E84847B803CB}" dt="2023-03-24T14:58:12.743" v="1376" actId="26606"/>
          <ac:spMkLst>
            <pc:docMk/>
            <pc:sldMk cId="3951658104" sldId="277"/>
            <ac:spMk id="76" creationId="{E91DC736-0EF8-4F87-9146-EBF1D2EE4D3D}"/>
          </ac:spMkLst>
        </pc:spChg>
        <pc:spChg chg="add">
          <ac:chgData name="Ambily Treesa Varghese" userId="d8e3554c-2f05-4950-b78f-4d8d71aca1b6" providerId="ADAL" clId="{2B1F9169-A3E9-4FD3-8FEC-E84847B803CB}" dt="2023-03-24T14:58:12.743" v="1376" actId="26606"/>
          <ac:spMkLst>
            <pc:docMk/>
            <pc:sldMk cId="3951658104" sldId="277"/>
            <ac:spMk id="77" creationId="{097CD68E-23E3-4007-8847-CD0944C4F7BE}"/>
          </ac:spMkLst>
        </pc:spChg>
        <pc:spChg chg="add">
          <ac:chgData name="Ambily Treesa Varghese" userId="d8e3554c-2f05-4950-b78f-4d8d71aca1b6" providerId="ADAL" clId="{2B1F9169-A3E9-4FD3-8FEC-E84847B803CB}" dt="2023-03-24T14:58:12.743" v="1376" actId="26606"/>
          <ac:spMkLst>
            <pc:docMk/>
            <pc:sldMk cId="3951658104" sldId="277"/>
            <ac:spMk id="78" creationId="{AF2F604E-43BE-4DC3-B983-E071523364F8}"/>
          </ac:spMkLst>
        </pc:spChg>
        <pc:spChg chg="add">
          <ac:chgData name="Ambily Treesa Varghese" userId="d8e3554c-2f05-4950-b78f-4d8d71aca1b6" providerId="ADAL" clId="{2B1F9169-A3E9-4FD3-8FEC-E84847B803CB}" dt="2023-03-24T14:58:12.743" v="1376" actId="26606"/>
          <ac:spMkLst>
            <pc:docMk/>
            <pc:sldMk cId="3951658104" sldId="277"/>
            <ac:spMk id="79" creationId="{08C9B587-E65E-4B52-B37C-ABEBB6E87928}"/>
          </ac:spMkLst>
        </pc:spChg>
        <pc:picChg chg="mod ord">
          <ac:chgData name="Ambily Treesa Varghese" userId="d8e3554c-2f05-4950-b78f-4d8d71aca1b6" providerId="ADAL" clId="{2B1F9169-A3E9-4FD3-8FEC-E84847B803CB}" dt="2023-03-24T14:58:12.743" v="1376" actId="26606"/>
          <ac:picMkLst>
            <pc:docMk/>
            <pc:sldMk cId="3951658104" sldId="277"/>
            <ac:picMk id="3" creationId="{0C66DF5D-0147-D2D2-FDDE-1381785F7EAC}"/>
          </ac:picMkLst>
        </pc:picChg>
        <pc:cxnChg chg="add del">
          <ac:chgData name="Ambily Treesa Varghese" userId="d8e3554c-2f05-4950-b78f-4d8d71aca1b6" providerId="ADAL" clId="{2B1F9169-A3E9-4FD3-8FEC-E84847B803CB}" dt="2023-03-24T14:58:12.743" v="1376" actId="26606"/>
          <ac:cxnSpMkLst>
            <pc:docMk/>
            <pc:sldMk cId="3951658104" sldId="277"/>
            <ac:cxnSpMk id="60" creationId="{AA2EAA10-076F-46BD-8F0F-B9A2FB77A85C}"/>
          </ac:cxnSpMkLst>
        </pc:cxnChg>
        <pc:cxnChg chg="add del">
          <ac:chgData name="Ambily Treesa Varghese" userId="d8e3554c-2f05-4950-b78f-4d8d71aca1b6" providerId="ADAL" clId="{2B1F9169-A3E9-4FD3-8FEC-E84847B803CB}" dt="2023-03-24T14:58:12.743" v="1376" actId="26606"/>
          <ac:cxnSpMkLst>
            <pc:docMk/>
            <pc:sldMk cId="3951658104" sldId="277"/>
            <ac:cxnSpMk id="62" creationId="{D891E407-403B-4764-86C9-33A56D3BCAA3}"/>
          </ac:cxnSpMkLst>
        </pc:cxnChg>
      </pc:sldChg>
      <pc:sldChg chg="addSp delSp modSp add mod ord setBg setClrOvrMap">
        <pc:chgData name="Ambily Treesa Varghese" userId="d8e3554c-2f05-4950-b78f-4d8d71aca1b6" providerId="ADAL" clId="{2B1F9169-A3E9-4FD3-8FEC-E84847B803CB}" dt="2023-03-25T02:56:39.153" v="4671" actId="21"/>
        <pc:sldMkLst>
          <pc:docMk/>
          <pc:sldMk cId="10983005" sldId="278"/>
        </pc:sldMkLst>
        <pc:spChg chg="add del mod">
          <ac:chgData name="Ambily Treesa Varghese" userId="d8e3554c-2f05-4950-b78f-4d8d71aca1b6" providerId="ADAL" clId="{2B1F9169-A3E9-4FD3-8FEC-E84847B803CB}" dt="2023-03-24T21:24:40.784" v="3458" actId="26606"/>
          <ac:spMkLst>
            <pc:docMk/>
            <pc:sldMk cId="10983005" sldId="278"/>
            <ac:spMk id="2" creationId="{132EC24C-7789-0D41-A034-5B6C93315E8C}"/>
          </ac:spMkLst>
        </pc:spChg>
        <pc:spChg chg="add del mod">
          <ac:chgData name="Ambily Treesa Varghese" userId="d8e3554c-2f05-4950-b78f-4d8d71aca1b6" providerId="ADAL" clId="{2B1F9169-A3E9-4FD3-8FEC-E84847B803CB}" dt="2023-03-24T15:07:18.931" v="1429" actId="478"/>
          <ac:spMkLst>
            <pc:docMk/>
            <pc:sldMk cId="10983005" sldId="278"/>
            <ac:spMk id="2" creationId="{D7C48D65-A941-5742-0066-DE15AE591ACA}"/>
          </ac:spMkLst>
        </pc:spChg>
        <pc:spChg chg="add del mod ord">
          <ac:chgData name="Ambily Treesa Varghese" userId="d8e3554c-2f05-4950-b78f-4d8d71aca1b6" providerId="ADAL" clId="{2B1F9169-A3E9-4FD3-8FEC-E84847B803CB}" dt="2023-03-24T21:00:14.917" v="3304" actId="478"/>
          <ac:spMkLst>
            <pc:docMk/>
            <pc:sldMk cId="10983005" sldId="278"/>
            <ac:spMk id="4" creationId="{16329DDA-E0C1-5EF0-979C-67B6E1356212}"/>
          </ac:spMkLst>
        </pc:spChg>
        <pc:spChg chg="add mod">
          <ac:chgData name="Ambily Treesa Varghese" userId="d8e3554c-2f05-4950-b78f-4d8d71aca1b6" providerId="ADAL" clId="{2B1F9169-A3E9-4FD3-8FEC-E84847B803CB}" dt="2023-03-24T22:17:15.879" v="3728" actId="1076"/>
          <ac:spMkLst>
            <pc:docMk/>
            <pc:sldMk cId="10983005" sldId="278"/>
            <ac:spMk id="5" creationId="{481816A5-1F76-40A1-3912-1CAEE0129C97}"/>
          </ac:spMkLst>
        </pc:spChg>
        <pc:spChg chg="add del mod">
          <ac:chgData name="Ambily Treesa Varghese" userId="d8e3554c-2f05-4950-b78f-4d8d71aca1b6" providerId="ADAL" clId="{2B1F9169-A3E9-4FD3-8FEC-E84847B803CB}" dt="2023-03-24T15:07:03.834" v="1428" actId="478"/>
          <ac:spMkLst>
            <pc:docMk/>
            <pc:sldMk cId="10983005" sldId="278"/>
            <ac:spMk id="7" creationId="{61E448D7-DCA3-249E-BB2F-F5A8E08DCB20}"/>
          </ac:spMkLst>
        </pc:spChg>
        <pc:spChg chg="add del">
          <ac:chgData name="Ambily Treesa Varghese" userId="d8e3554c-2f05-4950-b78f-4d8d71aca1b6" providerId="ADAL" clId="{2B1F9169-A3E9-4FD3-8FEC-E84847B803CB}" dt="2023-03-24T21:21:46.682" v="3426" actId="26606"/>
          <ac:spMkLst>
            <pc:docMk/>
            <pc:sldMk cId="10983005" sldId="278"/>
            <ac:spMk id="9" creationId="{3B432D73-5C38-474F-AF96-A3228731BF36}"/>
          </ac:spMkLst>
        </pc:spChg>
        <pc:spChg chg="add del">
          <ac:chgData name="Ambily Treesa Varghese" userId="d8e3554c-2f05-4950-b78f-4d8d71aca1b6" providerId="ADAL" clId="{2B1F9169-A3E9-4FD3-8FEC-E84847B803CB}" dt="2023-03-24T20:59:43.415" v="3294" actId="26606"/>
          <ac:spMkLst>
            <pc:docMk/>
            <pc:sldMk cId="10983005" sldId="278"/>
            <ac:spMk id="11" creationId="{C3896A03-3945-419A-B66B-4EE266EDD152}"/>
          </ac:spMkLst>
        </pc:spChg>
        <pc:spChg chg="add del">
          <ac:chgData name="Ambily Treesa Varghese" userId="d8e3554c-2f05-4950-b78f-4d8d71aca1b6" providerId="ADAL" clId="{2B1F9169-A3E9-4FD3-8FEC-E84847B803CB}" dt="2023-03-24T21:00:11.319" v="3302" actId="26606"/>
          <ac:spMkLst>
            <pc:docMk/>
            <pc:sldMk cId="10983005" sldId="278"/>
            <ac:spMk id="13" creationId="{9C6777B5-64F4-4200-B099-34168B69FE53}"/>
          </ac:spMkLst>
        </pc:spChg>
        <pc:spChg chg="add del">
          <ac:chgData name="Ambily Treesa Varghese" userId="d8e3554c-2f05-4950-b78f-4d8d71aca1b6" providerId="ADAL" clId="{2B1F9169-A3E9-4FD3-8FEC-E84847B803CB}" dt="2023-03-24T20:59:10.617" v="3292" actId="26606"/>
          <ac:spMkLst>
            <pc:docMk/>
            <pc:sldMk cId="10983005" sldId="278"/>
            <ac:spMk id="14" creationId="{0B761509-3B9A-49A6-A84B-C3D86811697D}"/>
          </ac:spMkLst>
        </pc:spChg>
        <pc:spChg chg="add del">
          <ac:chgData name="Ambily Treesa Varghese" userId="d8e3554c-2f05-4950-b78f-4d8d71aca1b6" providerId="ADAL" clId="{2B1F9169-A3E9-4FD3-8FEC-E84847B803CB}" dt="2023-03-24T20:59:10.617" v="3292" actId="26606"/>
          <ac:spMkLst>
            <pc:docMk/>
            <pc:sldMk cId="10983005" sldId="278"/>
            <ac:spMk id="16" creationId="{91DE43FD-EB47-414A-B0AB-169B0FFFA527}"/>
          </ac:spMkLst>
        </pc:spChg>
        <pc:spChg chg="add del">
          <ac:chgData name="Ambily Treesa Varghese" userId="d8e3554c-2f05-4950-b78f-4d8d71aca1b6" providerId="ADAL" clId="{2B1F9169-A3E9-4FD3-8FEC-E84847B803CB}" dt="2023-03-24T15:07:56.750" v="1434" actId="26606"/>
          <ac:spMkLst>
            <pc:docMk/>
            <pc:sldMk cId="10983005" sldId="278"/>
            <ac:spMk id="126" creationId="{9228552E-C8B1-4A80-8448-0787CE0FC704}"/>
          </ac:spMkLst>
        </pc:spChg>
        <pc:spChg chg="add del">
          <ac:chgData name="Ambily Treesa Varghese" userId="d8e3554c-2f05-4950-b78f-4d8d71aca1b6" providerId="ADAL" clId="{2B1F9169-A3E9-4FD3-8FEC-E84847B803CB}" dt="2023-03-24T15:07:46.187" v="1431" actId="26606"/>
          <ac:spMkLst>
            <pc:docMk/>
            <pc:sldMk cId="10983005" sldId="278"/>
            <ac:spMk id="128" creationId="{4613B4A9-1C7C-4729-A016-AB42D3979460}"/>
          </ac:spMkLst>
        </pc:spChg>
        <pc:spChg chg="add del">
          <ac:chgData name="Ambily Treesa Varghese" userId="d8e3554c-2f05-4950-b78f-4d8d71aca1b6" providerId="ADAL" clId="{2B1F9169-A3E9-4FD3-8FEC-E84847B803CB}" dt="2023-03-24T15:07:56.735" v="1433" actId="26606"/>
          <ac:spMkLst>
            <pc:docMk/>
            <pc:sldMk cId="10983005" sldId="278"/>
            <ac:spMk id="130" creationId="{3B432D73-5C38-474F-AF96-A3228731BF36}"/>
          </ac:spMkLst>
        </pc:spChg>
        <pc:spChg chg="add del">
          <ac:chgData name="Ambily Treesa Varghese" userId="d8e3554c-2f05-4950-b78f-4d8d71aca1b6" providerId="ADAL" clId="{2B1F9169-A3E9-4FD3-8FEC-E84847B803CB}" dt="2023-03-24T15:06:53.496" v="1425" actId="26606"/>
          <ac:spMkLst>
            <pc:docMk/>
            <pc:sldMk cId="10983005" sldId="278"/>
            <ac:spMk id="131" creationId="{21A75659-5A6F-4F77-9679-678A00B9D8DC}"/>
          </ac:spMkLst>
        </pc:spChg>
        <pc:spChg chg="add del">
          <ac:chgData name="Ambily Treesa Varghese" userId="d8e3554c-2f05-4950-b78f-4d8d71aca1b6" providerId="ADAL" clId="{2B1F9169-A3E9-4FD3-8FEC-E84847B803CB}" dt="2023-03-24T15:06:53.496" v="1425" actId="26606"/>
          <ac:spMkLst>
            <pc:docMk/>
            <pc:sldMk cId="10983005" sldId="278"/>
            <ac:spMk id="133" creationId="{E30A3A45-140E-431E-AED0-07EF836310B3}"/>
          </ac:spMkLst>
        </pc:spChg>
        <pc:spChg chg="add del">
          <ac:chgData name="Ambily Treesa Varghese" userId="d8e3554c-2f05-4950-b78f-4d8d71aca1b6" providerId="ADAL" clId="{2B1F9169-A3E9-4FD3-8FEC-E84847B803CB}" dt="2023-03-24T15:06:53.496" v="1425" actId="26606"/>
          <ac:spMkLst>
            <pc:docMk/>
            <pc:sldMk cId="10983005" sldId="278"/>
            <ac:spMk id="135" creationId="{55D4142C-5077-457F-A6AD-3FECFDB39685}"/>
          </ac:spMkLst>
        </pc:spChg>
        <pc:spChg chg="add del">
          <ac:chgData name="Ambily Treesa Varghese" userId="d8e3554c-2f05-4950-b78f-4d8d71aca1b6" providerId="ADAL" clId="{2B1F9169-A3E9-4FD3-8FEC-E84847B803CB}" dt="2023-03-24T15:06:53.496" v="1425" actId="26606"/>
          <ac:spMkLst>
            <pc:docMk/>
            <pc:sldMk cId="10983005" sldId="278"/>
            <ac:spMk id="137" creationId="{7A5F0580-5EE9-419F-96EE-B6529EF6E7D0}"/>
          </ac:spMkLst>
        </pc:spChg>
        <pc:spChg chg="add del">
          <ac:chgData name="Ambily Treesa Varghese" userId="d8e3554c-2f05-4950-b78f-4d8d71aca1b6" providerId="ADAL" clId="{2B1F9169-A3E9-4FD3-8FEC-E84847B803CB}" dt="2023-03-24T15:06:06.036" v="1419" actId="26606"/>
          <ac:spMkLst>
            <pc:docMk/>
            <pc:sldMk cId="10983005" sldId="278"/>
            <ac:spMk id="142" creationId="{C6B158B5-50B5-4927-A367-7C9F3AFE5DCB}"/>
          </ac:spMkLst>
        </pc:spChg>
        <pc:spChg chg="add del">
          <ac:chgData name="Ambily Treesa Varghese" userId="d8e3554c-2f05-4950-b78f-4d8d71aca1b6" providerId="ADAL" clId="{2B1F9169-A3E9-4FD3-8FEC-E84847B803CB}" dt="2023-03-24T15:06:06.036" v="1419" actId="26606"/>
          <ac:spMkLst>
            <pc:docMk/>
            <pc:sldMk cId="10983005" sldId="278"/>
            <ac:spMk id="144" creationId="{B01367A3-F670-4BD9-9972-F7E97FC227ED}"/>
          </ac:spMkLst>
        </pc:spChg>
        <pc:spChg chg="add del">
          <ac:chgData name="Ambily Treesa Varghese" userId="d8e3554c-2f05-4950-b78f-4d8d71aca1b6" providerId="ADAL" clId="{2B1F9169-A3E9-4FD3-8FEC-E84847B803CB}" dt="2023-03-24T15:06:06.036" v="1419" actId="26606"/>
          <ac:spMkLst>
            <pc:docMk/>
            <pc:sldMk cId="10983005" sldId="278"/>
            <ac:spMk id="146" creationId="{38C3DB02-606C-40EC-8381-7A29A1ADFAE7}"/>
          </ac:spMkLst>
        </pc:spChg>
        <pc:spChg chg="add del">
          <ac:chgData name="Ambily Treesa Varghese" userId="d8e3554c-2f05-4950-b78f-4d8d71aca1b6" providerId="ADAL" clId="{2B1F9169-A3E9-4FD3-8FEC-E84847B803CB}" dt="2023-03-24T15:06:52.771" v="1423" actId="26606"/>
          <ac:spMkLst>
            <pc:docMk/>
            <pc:sldMk cId="10983005" sldId="278"/>
            <ac:spMk id="148" creationId="{16C5FA50-8D52-4617-AF91-5C7B1C8352F1}"/>
          </ac:spMkLst>
        </pc:spChg>
        <pc:spChg chg="add del">
          <ac:chgData name="Ambily Treesa Varghese" userId="d8e3554c-2f05-4950-b78f-4d8d71aca1b6" providerId="ADAL" clId="{2B1F9169-A3E9-4FD3-8FEC-E84847B803CB}" dt="2023-03-24T15:06:52.771" v="1423" actId="26606"/>
          <ac:spMkLst>
            <pc:docMk/>
            <pc:sldMk cId="10983005" sldId="278"/>
            <ac:spMk id="149" creationId="{E223798C-12AD-4B0C-A50C-D676347D67CF}"/>
          </ac:spMkLst>
        </pc:spChg>
        <pc:spChg chg="add del">
          <ac:chgData name="Ambily Treesa Varghese" userId="d8e3554c-2f05-4950-b78f-4d8d71aca1b6" providerId="ADAL" clId="{2B1F9169-A3E9-4FD3-8FEC-E84847B803CB}" dt="2023-03-24T21:24:40.784" v="3458" actId="26606"/>
          <ac:spMkLst>
            <pc:docMk/>
            <pc:sldMk cId="10983005" sldId="278"/>
            <ac:spMk id="3080" creationId="{0B761509-3B9A-49A6-A84B-C3D86811697D}"/>
          </ac:spMkLst>
        </pc:spChg>
        <pc:spChg chg="add del">
          <ac:chgData name="Ambily Treesa Varghese" userId="d8e3554c-2f05-4950-b78f-4d8d71aca1b6" providerId="ADAL" clId="{2B1F9169-A3E9-4FD3-8FEC-E84847B803CB}" dt="2023-03-24T21:00:07.654" v="3299" actId="26606"/>
          <ac:spMkLst>
            <pc:docMk/>
            <pc:sldMk cId="10983005" sldId="278"/>
            <ac:spMk id="3081" creationId="{C3896A03-3945-419A-B66B-4EE266EDD152}"/>
          </ac:spMkLst>
        </pc:spChg>
        <pc:spChg chg="add del">
          <ac:chgData name="Ambily Treesa Varghese" userId="d8e3554c-2f05-4950-b78f-4d8d71aca1b6" providerId="ADAL" clId="{2B1F9169-A3E9-4FD3-8FEC-E84847B803CB}" dt="2023-03-24T21:00:07.654" v="3299" actId="26606"/>
          <ac:spMkLst>
            <pc:docMk/>
            <pc:sldMk cId="10983005" sldId="278"/>
            <ac:spMk id="3083" creationId="{B34F5AD2-EDBD-4BBD-A55C-EAFFD0C7097A}"/>
          </ac:spMkLst>
        </pc:spChg>
        <pc:spChg chg="add del">
          <ac:chgData name="Ambily Treesa Varghese" userId="d8e3554c-2f05-4950-b78f-4d8d71aca1b6" providerId="ADAL" clId="{2B1F9169-A3E9-4FD3-8FEC-E84847B803CB}" dt="2023-03-24T21:24:40.784" v="3458" actId="26606"/>
          <ac:spMkLst>
            <pc:docMk/>
            <pc:sldMk cId="10983005" sldId="278"/>
            <ac:spMk id="3085" creationId="{91DE43FD-EB47-414A-B0AB-169B0FFFA527}"/>
          </ac:spMkLst>
        </pc:spChg>
        <pc:spChg chg="add del">
          <ac:chgData name="Ambily Treesa Varghese" userId="d8e3554c-2f05-4950-b78f-4d8d71aca1b6" providerId="ADAL" clId="{2B1F9169-A3E9-4FD3-8FEC-E84847B803CB}" dt="2023-03-24T21:24:40.784" v="3458" actId="26606"/>
          <ac:spMkLst>
            <pc:docMk/>
            <pc:sldMk cId="10983005" sldId="278"/>
            <ac:spMk id="3094" creationId="{6753252F-4873-4F63-801D-CC719279A7D5}"/>
          </ac:spMkLst>
        </pc:spChg>
        <pc:spChg chg="add del">
          <ac:chgData name="Ambily Treesa Varghese" userId="d8e3554c-2f05-4950-b78f-4d8d71aca1b6" providerId="ADAL" clId="{2B1F9169-A3E9-4FD3-8FEC-E84847B803CB}" dt="2023-03-24T21:24:40.784" v="3458" actId="26606"/>
          <ac:spMkLst>
            <pc:docMk/>
            <pc:sldMk cId="10983005" sldId="278"/>
            <ac:spMk id="3096" creationId="{047C8CCB-F95D-4249-92DD-651249D3535A}"/>
          </ac:spMkLst>
        </pc:spChg>
        <pc:grpChg chg="add del">
          <ac:chgData name="Ambily Treesa Varghese" userId="d8e3554c-2f05-4950-b78f-4d8d71aca1b6" providerId="ADAL" clId="{2B1F9169-A3E9-4FD3-8FEC-E84847B803CB}" dt="2023-03-24T21:00:11.319" v="3302" actId="26606"/>
          <ac:grpSpMkLst>
            <pc:docMk/>
            <pc:sldMk cId="10983005" sldId="278"/>
            <ac:grpSpMk id="15" creationId="{4252769E-B9F0-4068-A645-5BBEF16E9C28}"/>
          </ac:grpSpMkLst>
        </pc:grpChg>
        <pc:grpChg chg="add del">
          <ac:chgData name="Ambily Treesa Varghese" userId="d8e3554c-2f05-4950-b78f-4d8d71aca1b6" providerId="ADAL" clId="{2B1F9169-A3E9-4FD3-8FEC-E84847B803CB}" dt="2023-03-24T20:59:10.617" v="3292" actId="26606"/>
          <ac:grpSpMkLst>
            <pc:docMk/>
            <pc:sldMk cId="10983005" sldId="278"/>
            <ac:grpSpMk id="18" creationId="{58495BCC-CE77-4CC2-952E-846F41119FD5}"/>
          </ac:grpSpMkLst>
        </pc:grpChg>
        <pc:grpChg chg="add del">
          <ac:chgData name="Ambily Treesa Varghese" userId="d8e3554c-2f05-4950-b78f-4d8d71aca1b6" providerId="ADAL" clId="{2B1F9169-A3E9-4FD3-8FEC-E84847B803CB}" dt="2023-03-24T21:24:40.784" v="3458" actId="26606"/>
          <ac:grpSpMkLst>
            <pc:docMk/>
            <pc:sldMk cId="10983005" sldId="278"/>
            <ac:grpSpMk id="3087" creationId="{58495BCC-CE77-4CC2-952E-846F41119FD5}"/>
          </ac:grpSpMkLst>
        </pc:grpChg>
        <pc:picChg chg="add del mod ord">
          <ac:chgData name="Ambily Treesa Varghese" userId="d8e3554c-2f05-4950-b78f-4d8d71aca1b6" providerId="ADAL" clId="{2B1F9169-A3E9-4FD3-8FEC-E84847B803CB}" dt="2023-03-24T21:00:14.917" v="3304" actId="478"/>
          <ac:picMkLst>
            <pc:docMk/>
            <pc:sldMk cId="10983005" sldId="278"/>
            <ac:picMk id="3" creationId="{0C66DF5D-0147-D2D2-FDDE-1381785F7EAC}"/>
          </ac:picMkLst>
        </pc:picChg>
        <pc:picChg chg="add del">
          <ac:chgData name="Ambily Treesa Varghese" userId="d8e3554c-2f05-4950-b78f-4d8d71aca1b6" providerId="ADAL" clId="{2B1F9169-A3E9-4FD3-8FEC-E84847B803CB}" dt="2023-03-24T15:06:57.674" v="1427" actId="478"/>
          <ac:picMkLst>
            <pc:docMk/>
            <pc:sldMk cId="10983005" sldId="278"/>
            <ac:picMk id="5" creationId="{91B76EA5-5885-40F8-0207-037D1D77AC8C}"/>
          </ac:picMkLst>
        </pc:picChg>
        <pc:picChg chg="add del mod">
          <ac:chgData name="Ambily Treesa Varghese" userId="d8e3554c-2f05-4950-b78f-4d8d71aca1b6" providerId="ADAL" clId="{2B1F9169-A3E9-4FD3-8FEC-E84847B803CB}" dt="2023-03-24T15:09:16.092" v="1440" actId="478"/>
          <ac:picMkLst>
            <pc:docMk/>
            <pc:sldMk cId="10983005" sldId="278"/>
            <ac:picMk id="6" creationId="{0D998D6D-408A-742F-1CF3-10939BD4F4F7}"/>
          </ac:picMkLst>
        </pc:picChg>
        <pc:picChg chg="add del mod">
          <ac:chgData name="Ambily Treesa Varghese" userId="d8e3554c-2f05-4950-b78f-4d8d71aca1b6" providerId="ADAL" clId="{2B1F9169-A3E9-4FD3-8FEC-E84847B803CB}" dt="2023-03-24T21:20:58.142" v="3418" actId="478"/>
          <ac:picMkLst>
            <pc:docMk/>
            <pc:sldMk cId="10983005" sldId="278"/>
            <ac:picMk id="8" creationId="{56957871-7E6D-3286-3BB8-BDD0DD88C2F5}"/>
          </ac:picMkLst>
        </pc:picChg>
        <pc:picChg chg="add del mod">
          <ac:chgData name="Ambily Treesa Varghese" userId="d8e3554c-2f05-4950-b78f-4d8d71aca1b6" providerId="ADAL" clId="{2B1F9169-A3E9-4FD3-8FEC-E84847B803CB}" dt="2023-03-24T20:58:59.225" v="3289"/>
          <ac:picMkLst>
            <pc:docMk/>
            <pc:sldMk cId="10983005" sldId="278"/>
            <ac:picMk id="3074" creationId="{0E1AB159-5B05-5ADF-1D0A-6B8F22159163}"/>
          </ac:picMkLst>
        </pc:picChg>
        <pc:picChg chg="add del mod">
          <ac:chgData name="Ambily Treesa Varghese" userId="d8e3554c-2f05-4950-b78f-4d8d71aca1b6" providerId="ADAL" clId="{2B1F9169-A3E9-4FD3-8FEC-E84847B803CB}" dt="2023-03-24T21:00:09.309" v="3300"/>
          <ac:picMkLst>
            <pc:docMk/>
            <pc:sldMk cId="10983005" sldId="278"/>
            <ac:picMk id="3076" creationId="{614F92B3-278C-11BA-6B01-F8E65B3C7EC7}"/>
          </ac:picMkLst>
        </pc:picChg>
        <pc:picChg chg="add del mod ord">
          <ac:chgData name="Ambily Treesa Varghese" userId="d8e3554c-2f05-4950-b78f-4d8d71aca1b6" providerId="ADAL" clId="{2B1F9169-A3E9-4FD3-8FEC-E84847B803CB}" dt="2023-03-25T02:56:39.153" v="4671" actId="21"/>
          <ac:picMkLst>
            <pc:docMk/>
            <pc:sldMk cId="10983005" sldId="278"/>
            <ac:picMk id="3078" creationId="{0A21F0CF-9202-E53A-CB28-51901B89DBA1}"/>
          </ac:picMkLst>
        </pc:picChg>
      </pc:sldChg>
      <pc:sldChg chg="addSp delSp modSp add mod ord setClrOvrMap">
        <pc:chgData name="Ambily Treesa Varghese" userId="d8e3554c-2f05-4950-b78f-4d8d71aca1b6" providerId="ADAL" clId="{2B1F9169-A3E9-4FD3-8FEC-E84847B803CB}" dt="2023-03-25T02:54:09.536" v="4655" actId="26606"/>
        <pc:sldMkLst>
          <pc:docMk/>
          <pc:sldMk cId="2225851658" sldId="279"/>
        </pc:sldMkLst>
        <pc:spChg chg="del">
          <ac:chgData name="Ambily Treesa Varghese" userId="d8e3554c-2f05-4950-b78f-4d8d71aca1b6" providerId="ADAL" clId="{2B1F9169-A3E9-4FD3-8FEC-E84847B803CB}" dt="2023-03-24T15:10:38.935" v="1447" actId="478"/>
          <ac:spMkLst>
            <pc:docMk/>
            <pc:sldMk cId="2225851658" sldId="279"/>
            <ac:spMk id="2" creationId="{D7C48D65-A941-5742-0066-DE15AE591ACA}"/>
          </ac:spMkLst>
        </pc:spChg>
        <pc:spChg chg="add del mod ord">
          <ac:chgData name="Ambily Treesa Varghese" userId="d8e3554c-2f05-4950-b78f-4d8d71aca1b6" providerId="ADAL" clId="{2B1F9169-A3E9-4FD3-8FEC-E84847B803CB}" dt="2023-03-25T02:54:09.536" v="4655" actId="26606"/>
          <ac:spMkLst>
            <pc:docMk/>
            <pc:sldMk cId="2225851658" sldId="279"/>
            <ac:spMk id="4" creationId="{16329DDA-E0C1-5EF0-979C-67B6E1356212}"/>
          </ac:spMkLst>
        </pc:spChg>
        <pc:spChg chg="mod">
          <ac:chgData name="Ambily Treesa Varghese" userId="d8e3554c-2f05-4950-b78f-4d8d71aca1b6" providerId="ADAL" clId="{2B1F9169-A3E9-4FD3-8FEC-E84847B803CB}" dt="2023-03-25T02:54:09.536" v="4655" actId="26606"/>
          <ac:spMkLst>
            <pc:docMk/>
            <pc:sldMk cId="2225851658" sldId="279"/>
            <ac:spMk id="7" creationId="{61E448D7-DCA3-249E-BB2F-F5A8E08DCB20}"/>
          </ac:spMkLst>
        </pc:spChg>
        <pc:spChg chg="add mod ord">
          <ac:chgData name="Ambily Treesa Varghese" userId="d8e3554c-2f05-4950-b78f-4d8d71aca1b6" providerId="ADAL" clId="{2B1F9169-A3E9-4FD3-8FEC-E84847B803CB}" dt="2023-03-25T02:54:09.536" v="4655" actId="26606"/>
          <ac:spMkLst>
            <pc:docMk/>
            <pc:sldMk cId="2225851658" sldId="279"/>
            <ac:spMk id="8" creationId="{EA0EF316-E5B3-BAC5-02D0-52A6D57A908C}"/>
          </ac:spMkLst>
        </pc:spChg>
        <pc:spChg chg="add del">
          <ac:chgData name="Ambily Treesa Varghese" userId="d8e3554c-2f05-4950-b78f-4d8d71aca1b6" providerId="ADAL" clId="{2B1F9169-A3E9-4FD3-8FEC-E84847B803CB}" dt="2023-03-25T02:54:09.536" v="4655" actId="26606"/>
          <ac:spMkLst>
            <pc:docMk/>
            <pc:sldMk cId="2225851658" sldId="279"/>
            <ac:spMk id="126" creationId="{9228552E-C8B1-4A80-8448-0787CE0FC704}"/>
          </ac:spMkLst>
        </pc:spChg>
        <pc:spChg chg="add del">
          <ac:chgData name="Ambily Treesa Varghese" userId="d8e3554c-2f05-4950-b78f-4d8d71aca1b6" providerId="ADAL" clId="{2B1F9169-A3E9-4FD3-8FEC-E84847B803CB}" dt="2023-03-25T02:54:09.536" v="4655" actId="26606"/>
          <ac:spMkLst>
            <pc:docMk/>
            <pc:sldMk cId="2225851658" sldId="279"/>
            <ac:spMk id="4103" creationId="{C3896A03-3945-419A-B66B-4EE266EDD152}"/>
          </ac:spMkLst>
        </pc:spChg>
        <pc:spChg chg="add del">
          <ac:chgData name="Ambily Treesa Varghese" userId="d8e3554c-2f05-4950-b78f-4d8d71aca1b6" providerId="ADAL" clId="{2B1F9169-A3E9-4FD3-8FEC-E84847B803CB}" dt="2023-03-25T02:54:09.536" v="4655" actId="26606"/>
          <ac:spMkLst>
            <pc:docMk/>
            <pc:sldMk cId="2225851658" sldId="279"/>
            <ac:spMk id="4105" creationId="{B34F5AD2-EDBD-4BBD-A55C-EAFFD0C7097A}"/>
          </ac:spMkLst>
        </pc:spChg>
        <pc:spChg chg="add del">
          <ac:chgData name="Ambily Treesa Varghese" userId="d8e3554c-2f05-4950-b78f-4d8d71aca1b6" providerId="ADAL" clId="{2B1F9169-A3E9-4FD3-8FEC-E84847B803CB}" dt="2023-03-25T02:54:09.536" v="4655" actId="26606"/>
          <ac:spMkLst>
            <pc:docMk/>
            <pc:sldMk cId="2225851658" sldId="279"/>
            <ac:spMk id="4107" creationId="{450D3AD2-FA80-415F-A9CE-54D884561CD7}"/>
          </ac:spMkLst>
        </pc:spChg>
        <pc:spChg chg="add del">
          <ac:chgData name="Ambily Treesa Varghese" userId="d8e3554c-2f05-4950-b78f-4d8d71aca1b6" providerId="ADAL" clId="{2B1F9169-A3E9-4FD3-8FEC-E84847B803CB}" dt="2023-03-25T02:54:08.216" v="4653" actId="26606"/>
          <ac:spMkLst>
            <pc:docMk/>
            <pc:sldMk cId="2225851658" sldId="279"/>
            <ac:spMk id="4112" creationId="{C3896A03-3945-419A-B66B-4EE266EDD152}"/>
          </ac:spMkLst>
        </pc:spChg>
        <pc:spChg chg="add del">
          <ac:chgData name="Ambily Treesa Varghese" userId="d8e3554c-2f05-4950-b78f-4d8d71aca1b6" providerId="ADAL" clId="{2B1F9169-A3E9-4FD3-8FEC-E84847B803CB}" dt="2023-03-25T02:54:08.216" v="4653" actId="26606"/>
          <ac:spMkLst>
            <pc:docMk/>
            <pc:sldMk cId="2225851658" sldId="279"/>
            <ac:spMk id="4114" creationId="{B34F5AD2-EDBD-4BBD-A55C-EAFFD0C7097A}"/>
          </ac:spMkLst>
        </pc:spChg>
        <pc:spChg chg="add del">
          <ac:chgData name="Ambily Treesa Varghese" userId="d8e3554c-2f05-4950-b78f-4d8d71aca1b6" providerId="ADAL" clId="{2B1F9169-A3E9-4FD3-8FEC-E84847B803CB}" dt="2023-03-25T02:54:08.216" v="4653" actId="26606"/>
          <ac:spMkLst>
            <pc:docMk/>
            <pc:sldMk cId="2225851658" sldId="279"/>
            <ac:spMk id="4116" creationId="{450D3AD2-FA80-415F-A9CE-54D884561CD7}"/>
          </ac:spMkLst>
        </pc:spChg>
        <pc:picChg chg="add del mod ord">
          <ac:chgData name="Ambily Treesa Varghese" userId="d8e3554c-2f05-4950-b78f-4d8d71aca1b6" providerId="ADAL" clId="{2B1F9169-A3E9-4FD3-8FEC-E84847B803CB}" dt="2023-03-25T02:54:09.536" v="4655" actId="26606"/>
          <ac:picMkLst>
            <pc:docMk/>
            <pc:sldMk cId="2225851658" sldId="279"/>
            <ac:picMk id="3" creationId="{0C66DF5D-0147-D2D2-FDDE-1381785F7EAC}"/>
          </ac:picMkLst>
        </pc:picChg>
        <pc:picChg chg="del">
          <ac:chgData name="Ambily Treesa Varghese" userId="d8e3554c-2f05-4950-b78f-4d8d71aca1b6" providerId="ADAL" clId="{2B1F9169-A3E9-4FD3-8FEC-E84847B803CB}" dt="2023-03-24T15:10:24.909" v="1445" actId="478"/>
          <ac:picMkLst>
            <pc:docMk/>
            <pc:sldMk cId="2225851658" sldId="279"/>
            <ac:picMk id="5" creationId="{91B76EA5-5885-40F8-0207-037D1D77AC8C}"/>
          </ac:picMkLst>
        </pc:picChg>
        <pc:picChg chg="add del mod">
          <ac:chgData name="Ambily Treesa Varghese" userId="d8e3554c-2f05-4950-b78f-4d8d71aca1b6" providerId="ADAL" clId="{2B1F9169-A3E9-4FD3-8FEC-E84847B803CB}" dt="2023-03-24T21:00:22.034" v="3305" actId="478"/>
          <ac:picMkLst>
            <pc:docMk/>
            <pc:sldMk cId="2225851658" sldId="279"/>
            <ac:picMk id="6" creationId="{7B6DD423-49EE-84FF-016C-42D74226C740}"/>
          </ac:picMkLst>
        </pc:picChg>
        <pc:picChg chg="add mod">
          <ac:chgData name="Ambily Treesa Varghese" userId="d8e3554c-2f05-4950-b78f-4d8d71aca1b6" providerId="ADAL" clId="{2B1F9169-A3E9-4FD3-8FEC-E84847B803CB}" dt="2023-03-25T02:54:09.536" v="4655" actId="26606"/>
          <ac:picMkLst>
            <pc:docMk/>
            <pc:sldMk cId="2225851658" sldId="279"/>
            <ac:picMk id="4098" creationId="{0618A522-18D6-2C23-8008-5A8782789205}"/>
          </ac:picMkLst>
        </pc:picChg>
      </pc:sldChg>
      <pc:sldChg chg="addSp delSp modSp add del mod ord">
        <pc:chgData name="Ambily Treesa Varghese" userId="d8e3554c-2f05-4950-b78f-4d8d71aca1b6" providerId="ADAL" clId="{2B1F9169-A3E9-4FD3-8FEC-E84847B803CB}" dt="2023-03-25T02:26:18.608" v="4456" actId="47"/>
        <pc:sldMkLst>
          <pc:docMk/>
          <pc:sldMk cId="1151287294" sldId="280"/>
        </pc:sldMkLst>
        <pc:spChg chg="mod ord">
          <ac:chgData name="Ambily Treesa Varghese" userId="d8e3554c-2f05-4950-b78f-4d8d71aca1b6" providerId="ADAL" clId="{2B1F9169-A3E9-4FD3-8FEC-E84847B803CB}" dt="2023-03-25T02:10:11.880" v="4389" actId="20577"/>
          <ac:spMkLst>
            <pc:docMk/>
            <pc:sldMk cId="1151287294" sldId="280"/>
            <ac:spMk id="2" creationId="{7D1AA715-84D2-B6E0-AFF9-C3E7988D6226}"/>
          </ac:spMkLst>
        </pc:spChg>
        <pc:spChg chg="mod">
          <ac:chgData name="Ambily Treesa Varghese" userId="d8e3554c-2f05-4950-b78f-4d8d71aca1b6" providerId="ADAL" clId="{2B1F9169-A3E9-4FD3-8FEC-E84847B803CB}" dt="2023-03-25T02:07:39.372" v="4381" actId="1076"/>
          <ac:spMkLst>
            <pc:docMk/>
            <pc:sldMk cId="1151287294" sldId="280"/>
            <ac:spMk id="5" creationId="{3285B288-E679-AF77-B2B6-517BE5B54EB2}"/>
          </ac:spMkLst>
        </pc:spChg>
        <pc:spChg chg="add del">
          <ac:chgData name="Ambily Treesa Varghese" userId="d8e3554c-2f05-4950-b78f-4d8d71aca1b6" providerId="ADAL" clId="{2B1F9169-A3E9-4FD3-8FEC-E84847B803CB}" dt="2023-03-24T20:43:58.556" v="2285" actId="26606"/>
          <ac:spMkLst>
            <pc:docMk/>
            <pc:sldMk cId="1151287294" sldId="280"/>
            <ac:spMk id="131" creationId="{C3896A03-3945-419A-B66B-4EE266EDD152}"/>
          </ac:spMkLst>
        </pc:spChg>
        <pc:spChg chg="add del">
          <ac:chgData name="Ambily Treesa Varghese" userId="d8e3554c-2f05-4950-b78f-4d8d71aca1b6" providerId="ADAL" clId="{2B1F9169-A3E9-4FD3-8FEC-E84847B803CB}" dt="2023-03-24T20:43:58.556" v="2285" actId="26606"/>
          <ac:spMkLst>
            <pc:docMk/>
            <pc:sldMk cId="1151287294" sldId="280"/>
            <ac:spMk id="132" creationId="{B34F5AD2-EDBD-4BBD-A55C-EAFFD0C7097A}"/>
          </ac:spMkLst>
        </pc:spChg>
        <pc:spChg chg="add del">
          <ac:chgData name="Ambily Treesa Varghese" userId="d8e3554c-2f05-4950-b78f-4d8d71aca1b6" providerId="ADAL" clId="{2B1F9169-A3E9-4FD3-8FEC-E84847B803CB}" dt="2023-03-24T20:43:58.556" v="2285" actId="26606"/>
          <ac:spMkLst>
            <pc:docMk/>
            <pc:sldMk cId="1151287294" sldId="280"/>
            <ac:spMk id="133" creationId="{450D3AD2-FA80-415F-A9CE-54D884561CD7}"/>
          </ac:spMkLst>
        </pc:spChg>
        <pc:spChg chg="add del">
          <ac:chgData name="Ambily Treesa Varghese" userId="d8e3554c-2f05-4950-b78f-4d8d71aca1b6" providerId="ADAL" clId="{2B1F9169-A3E9-4FD3-8FEC-E84847B803CB}" dt="2023-03-24T20:43:32.353" v="2280" actId="26606"/>
          <ac:spMkLst>
            <pc:docMk/>
            <pc:sldMk cId="1151287294" sldId="280"/>
            <ac:spMk id="1031" creationId="{B34F5AD2-EDBD-4BBD-A55C-EAFFD0C7097A}"/>
          </ac:spMkLst>
        </pc:spChg>
        <pc:spChg chg="add del">
          <ac:chgData name="Ambily Treesa Varghese" userId="d8e3554c-2f05-4950-b78f-4d8d71aca1b6" providerId="ADAL" clId="{2B1F9169-A3E9-4FD3-8FEC-E84847B803CB}" dt="2023-03-24T20:43:32.353" v="2280" actId="26606"/>
          <ac:spMkLst>
            <pc:docMk/>
            <pc:sldMk cId="1151287294" sldId="280"/>
            <ac:spMk id="1033" creationId="{C3896A03-3945-419A-B66B-4EE266EDD152}"/>
          </ac:spMkLst>
        </pc:spChg>
        <pc:spChg chg="add del">
          <ac:chgData name="Ambily Treesa Varghese" userId="d8e3554c-2f05-4950-b78f-4d8d71aca1b6" providerId="ADAL" clId="{2B1F9169-A3E9-4FD3-8FEC-E84847B803CB}" dt="2023-03-24T20:43:32.353" v="2280" actId="26606"/>
          <ac:spMkLst>
            <pc:docMk/>
            <pc:sldMk cId="1151287294" sldId="280"/>
            <ac:spMk id="1035" creationId="{450D3AD2-FA80-415F-A9CE-54D884561CD7}"/>
          </ac:spMkLst>
        </pc:spChg>
        <pc:spChg chg="add del">
          <ac:chgData name="Ambily Treesa Varghese" userId="d8e3554c-2f05-4950-b78f-4d8d71aca1b6" providerId="ADAL" clId="{2B1F9169-A3E9-4FD3-8FEC-E84847B803CB}" dt="2023-03-24T20:43:53.420" v="2282" actId="26606"/>
          <ac:spMkLst>
            <pc:docMk/>
            <pc:sldMk cId="1151287294" sldId="280"/>
            <ac:spMk id="1037" creationId="{C3896A03-3945-419A-B66B-4EE266EDD152}"/>
          </ac:spMkLst>
        </pc:spChg>
        <pc:spChg chg="add del">
          <ac:chgData name="Ambily Treesa Varghese" userId="d8e3554c-2f05-4950-b78f-4d8d71aca1b6" providerId="ADAL" clId="{2B1F9169-A3E9-4FD3-8FEC-E84847B803CB}" dt="2023-03-24T20:43:53.420" v="2282" actId="26606"/>
          <ac:spMkLst>
            <pc:docMk/>
            <pc:sldMk cId="1151287294" sldId="280"/>
            <ac:spMk id="1038" creationId="{B34F5AD2-EDBD-4BBD-A55C-EAFFD0C7097A}"/>
          </ac:spMkLst>
        </pc:spChg>
        <pc:spChg chg="add del">
          <ac:chgData name="Ambily Treesa Varghese" userId="d8e3554c-2f05-4950-b78f-4d8d71aca1b6" providerId="ADAL" clId="{2B1F9169-A3E9-4FD3-8FEC-E84847B803CB}" dt="2023-03-24T20:43:53.420" v="2282" actId="26606"/>
          <ac:spMkLst>
            <pc:docMk/>
            <pc:sldMk cId="1151287294" sldId="280"/>
            <ac:spMk id="1039" creationId="{450D3AD2-FA80-415F-A9CE-54D884561CD7}"/>
          </ac:spMkLst>
        </pc:spChg>
        <pc:spChg chg="add del">
          <ac:chgData name="Ambily Treesa Varghese" userId="d8e3554c-2f05-4950-b78f-4d8d71aca1b6" providerId="ADAL" clId="{2B1F9169-A3E9-4FD3-8FEC-E84847B803CB}" dt="2023-03-24T20:43:58.556" v="2284" actId="26606"/>
          <ac:spMkLst>
            <pc:docMk/>
            <pc:sldMk cId="1151287294" sldId="280"/>
            <ac:spMk id="1041" creationId="{375B19E4-0108-41C4-8DB1-11BAE0B49D9B}"/>
          </ac:spMkLst>
        </pc:spChg>
        <pc:spChg chg="add del">
          <ac:chgData name="Ambily Treesa Varghese" userId="d8e3554c-2f05-4950-b78f-4d8d71aca1b6" providerId="ADAL" clId="{2B1F9169-A3E9-4FD3-8FEC-E84847B803CB}" dt="2023-03-25T01:45:54.252" v="4144" actId="26606"/>
          <ac:spMkLst>
            <pc:docMk/>
            <pc:sldMk cId="1151287294" sldId="280"/>
            <ac:spMk id="1045" creationId="{B95B9BA8-1D69-4796-85F5-B6D0BD52354B}"/>
          </ac:spMkLst>
        </pc:spChg>
        <pc:spChg chg="add del">
          <ac:chgData name="Ambily Treesa Varghese" userId="d8e3554c-2f05-4950-b78f-4d8d71aca1b6" providerId="ADAL" clId="{2B1F9169-A3E9-4FD3-8FEC-E84847B803CB}" dt="2023-03-25T01:45:36.226" v="4137" actId="26606"/>
          <ac:spMkLst>
            <pc:docMk/>
            <pc:sldMk cId="1151287294" sldId="280"/>
            <ac:spMk id="1050" creationId="{C3896A03-3945-419A-B66B-4EE266EDD152}"/>
          </ac:spMkLst>
        </pc:spChg>
        <pc:spChg chg="add del">
          <ac:chgData name="Ambily Treesa Varghese" userId="d8e3554c-2f05-4950-b78f-4d8d71aca1b6" providerId="ADAL" clId="{2B1F9169-A3E9-4FD3-8FEC-E84847B803CB}" dt="2023-03-25T01:45:36.226" v="4137" actId="26606"/>
          <ac:spMkLst>
            <pc:docMk/>
            <pc:sldMk cId="1151287294" sldId="280"/>
            <ac:spMk id="1052" creationId="{B34F5AD2-EDBD-4BBD-A55C-EAFFD0C7097A}"/>
          </ac:spMkLst>
        </pc:spChg>
        <pc:spChg chg="add del">
          <ac:chgData name="Ambily Treesa Varghese" userId="d8e3554c-2f05-4950-b78f-4d8d71aca1b6" providerId="ADAL" clId="{2B1F9169-A3E9-4FD3-8FEC-E84847B803CB}" dt="2023-03-25T01:45:36.226" v="4137" actId="26606"/>
          <ac:spMkLst>
            <pc:docMk/>
            <pc:sldMk cId="1151287294" sldId="280"/>
            <ac:spMk id="1054" creationId="{450D3AD2-FA80-415F-A9CE-54D884561CD7}"/>
          </ac:spMkLst>
        </pc:spChg>
        <pc:spChg chg="add del">
          <ac:chgData name="Ambily Treesa Varghese" userId="d8e3554c-2f05-4950-b78f-4d8d71aca1b6" providerId="ADAL" clId="{2B1F9169-A3E9-4FD3-8FEC-E84847B803CB}" dt="2023-03-25T01:45:43.033" v="4139" actId="26606"/>
          <ac:spMkLst>
            <pc:docMk/>
            <pc:sldMk cId="1151287294" sldId="280"/>
            <ac:spMk id="1056" creationId="{131BAD53-4E89-4F62-BBB7-26359763ED39}"/>
          </ac:spMkLst>
        </pc:spChg>
        <pc:spChg chg="add del">
          <ac:chgData name="Ambily Treesa Varghese" userId="d8e3554c-2f05-4950-b78f-4d8d71aca1b6" providerId="ADAL" clId="{2B1F9169-A3E9-4FD3-8FEC-E84847B803CB}" dt="2023-03-25T01:45:43.033" v="4139" actId="26606"/>
          <ac:spMkLst>
            <pc:docMk/>
            <pc:sldMk cId="1151287294" sldId="280"/>
            <ac:spMk id="1057" creationId="{62756DA2-40EB-4C6F-B962-5822FFB54FB6}"/>
          </ac:spMkLst>
        </pc:spChg>
        <pc:spChg chg="add del">
          <ac:chgData name="Ambily Treesa Varghese" userId="d8e3554c-2f05-4950-b78f-4d8d71aca1b6" providerId="ADAL" clId="{2B1F9169-A3E9-4FD3-8FEC-E84847B803CB}" dt="2023-03-25T01:45:47.160" v="4141" actId="26606"/>
          <ac:spMkLst>
            <pc:docMk/>
            <pc:sldMk cId="1151287294" sldId="280"/>
            <ac:spMk id="1059" creationId="{2B97F24A-32CE-4C1C-A50D-3016B394DCFB}"/>
          </ac:spMkLst>
        </pc:spChg>
        <pc:spChg chg="add del">
          <ac:chgData name="Ambily Treesa Varghese" userId="d8e3554c-2f05-4950-b78f-4d8d71aca1b6" providerId="ADAL" clId="{2B1F9169-A3E9-4FD3-8FEC-E84847B803CB}" dt="2023-03-25T01:45:47.160" v="4141" actId="26606"/>
          <ac:spMkLst>
            <pc:docMk/>
            <pc:sldMk cId="1151287294" sldId="280"/>
            <ac:spMk id="1060" creationId="{CD8B4F24-440B-49E9-B85D-733523DC064B}"/>
          </ac:spMkLst>
        </pc:spChg>
        <pc:spChg chg="add del">
          <ac:chgData name="Ambily Treesa Varghese" userId="d8e3554c-2f05-4950-b78f-4d8d71aca1b6" providerId="ADAL" clId="{2B1F9169-A3E9-4FD3-8FEC-E84847B803CB}" dt="2023-03-25T01:45:54.252" v="4143" actId="26606"/>
          <ac:spMkLst>
            <pc:docMk/>
            <pc:sldMk cId="1151287294" sldId="280"/>
            <ac:spMk id="1062" creationId="{B34F5AD2-EDBD-4BBD-A55C-EAFFD0C7097A}"/>
          </ac:spMkLst>
        </pc:spChg>
        <pc:spChg chg="add del">
          <ac:chgData name="Ambily Treesa Varghese" userId="d8e3554c-2f05-4950-b78f-4d8d71aca1b6" providerId="ADAL" clId="{2B1F9169-A3E9-4FD3-8FEC-E84847B803CB}" dt="2023-03-25T01:45:54.252" v="4143" actId="26606"/>
          <ac:spMkLst>
            <pc:docMk/>
            <pc:sldMk cId="1151287294" sldId="280"/>
            <ac:spMk id="1063" creationId="{C3896A03-3945-419A-B66B-4EE266EDD152}"/>
          </ac:spMkLst>
        </pc:spChg>
        <pc:spChg chg="add del">
          <ac:chgData name="Ambily Treesa Varghese" userId="d8e3554c-2f05-4950-b78f-4d8d71aca1b6" providerId="ADAL" clId="{2B1F9169-A3E9-4FD3-8FEC-E84847B803CB}" dt="2023-03-25T01:45:54.252" v="4143" actId="26606"/>
          <ac:spMkLst>
            <pc:docMk/>
            <pc:sldMk cId="1151287294" sldId="280"/>
            <ac:spMk id="1064" creationId="{450D3AD2-FA80-415F-A9CE-54D884561CD7}"/>
          </ac:spMkLst>
        </pc:spChg>
        <pc:spChg chg="add del">
          <ac:chgData name="Ambily Treesa Varghese" userId="d8e3554c-2f05-4950-b78f-4d8d71aca1b6" providerId="ADAL" clId="{2B1F9169-A3E9-4FD3-8FEC-E84847B803CB}" dt="2023-03-25T02:02:27.866" v="4343" actId="26606"/>
          <ac:spMkLst>
            <pc:docMk/>
            <pc:sldMk cId="1151287294" sldId="280"/>
            <ac:spMk id="1066" creationId="{B95B9BA8-1D69-4796-85F5-B6D0BD52354B}"/>
          </ac:spMkLst>
        </pc:spChg>
        <pc:spChg chg="add del">
          <ac:chgData name="Ambily Treesa Varghese" userId="d8e3554c-2f05-4950-b78f-4d8d71aca1b6" providerId="ADAL" clId="{2B1F9169-A3E9-4FD3-8FEC-E84847B803CB}" dt="2023-03-25T02:02:27.866" v="4342" actId="26606"/>
          <ac:spMkLst>
            <pc:docMk/>
            <pc:sldMk cId="1151287294" sldId="280"/>
            <ac:spMk id="1071" creationId="{5C9B446A-6343-4E56-90BA-061E4DDF0FFB}"/>
          </ac:spMkLst>
        </pc:spChg>
        <pc:spChg chg="add del">
          <ac:chgData name="Ambily Treesa Varghese" userId="d8e3554c-2f05-4950-b78f-4d8d71aca1b6" providerId="ADAL" clId="{2B1F9169-A3E9-4FD3-8FEC-E84847B803CB}" dt="2023-03-25T02:02:27.866" v="4342" actId="26606"/>
          <ac:spMkLst>
            <pc:docMk/>
            <pc:sldMk cId="1151287294" sldId="280"/>
            <ac:spMk id="1073" creationId="{3EC72A1B-03D3-499C-B4BF-AC68EEC22B10}"/>
          </ac:spMkLst>
        </pc:spChg>
        <pc:spChg chg="add del">
          <ac:chgData name="Ambily Treesa Varghese" userId="d8e3554c-2f05-4950-b78f-4d8d71aca1b6" providerId="ADAL" clId="{2B1F9169-A3E9-4FD3-8FEC-E84847B803CB}" dt="2023-03-25T02:02:27.866" v="4342" actId="26606"/>
          <ac:spMkLst>
            <pc:docMk/>
            <pc:sldMk cId="1151287294" sldId="280"/>
            <ac:spMk id="1075" creationId="{216322C2-3CF0-4D33-BF90-3F384CF6D232}"/>
          </ac:spMkLst>
        </pc:spChg>
        <pc:spChg chg="add del">
          <ac:chgData name="Ambily Treesa Varghese" userId="d8e3554c-2f05-4950-b78f-4d8d71aca1b6" providerId="ADAL" clId="{2B1F9169-A3E9-4FD3-8FEC-E84847B803CB}" dt="2023-03-25T02:02:27.866" v="4342" actId="26606"/>
          <ac:spMkLst>
            <pc:docMk/>
            <pc:sldMk cId="1151287294" sldId="280"/>
            <ac:spMk id="1077" creationId="{55D4142C-5077-457F-A6AD-3FECFDB39685}"/>
          </ac:spMkLst>
        </pc:spChg>
        <pc:spChg chg="add del">
          <ac:chgData name="Ambily Treesa Varghese" userId="d8e3554c-2f05-4950-b78f-4d8d71aca1b6" providerId="ADAL" clId="{2B1F9169-A3E9-4FD3-8FEC-E84847B803CB}" dt="2023-03-25T02:02:27.866" v="4342" actId="26606"/>
          <ac:spMkLst>
            <pc:docMk/>
            <pc:sldMk cId="1151287294" sldId="280"/>
            <ac:spMk id="1079" creationId="{7A5F0580-5EE9-419F-96EE-B6529EF6E7D0}"/>
          </ac:spMkLst>
        </pc:spChg>
        <pc:spChg chg="add">
          <ac:chgData name="Ambily Treesa Varghese" userId="d8e3554c-2f05-4950-b78f-4d8d71aca1b6" providerId="ADAL" clId="{2B1F9169-A3E9-4FD3-8FEC-E84847B803CB}" dt="2023-03-25T02:02:27.866" v="4343" actId="26606"/>
          <ac:spMkLst>
            <pc:docMk/>
            <pc:sldMk cId="1151287294" sldId="280"/>
            <ac:spMk id="1081" creationId="{C89ECBDA-51E6-4484-8F25-E777102F7D0D}"/>
          </ac:spMkLst>
        </pc:spChg>
        <pc:spChg chg="add">
          <ac:chgData name="Ambily Treesa Varghese" userId="d8e3554c-2f05-4950-b78f-4d8d71aca1b6" providerId="ADAL" clId="{2B1F9169-A3E9-4FD3-8FEC-E84847B803CB}" dt="2023-03-25T02:02:27.866" v="4343" actId="26606"/>
          <ac:spMkLst>
            <pc:docMk/>
            <pc:sldMk cId="1151287294" sldId="280"/>
            <ac:spMk id="1082" creationId="{EA2AEA56-4902-4CC1-A43B-1AC27C88CB90}"/>
          </ac:spMkLst>
        </pc:spChg>
        <pc:picChg chg="del">
          <ac:chgData name="Ambily Treesa Varghese" userId="d8e3554c-2f05-4950-b78f-4d8d71aca1b6" providerId="ADAL" clId="{2B1F9169-A3E9-4FD3-8FEC-E84847B803CB}" dt="2023-03-24T20:42:08.501" v="2264" actId="478"/>
          <ac:picMkLst>
            <pc:docMk/>
            <pc:sldMk cId="1151287294" sldId="280"/>
            <ac:picMk id="4" creationId="{B947E54D-8CC1-B39A-2D7D-F10196BB4A05}"/>
          </ac:picMkLst>
        </pc:picChg>
        <pc:picChg chg="add mod">
          <ac:chgData name="Ambily Treesa Varghese" userId="d8e3554c-2f05-4950-b78f-4d8d71aca1b6" providerId="ADAL" clId="{2B1F9169-A3E9-4FD3-8FEC-E84847B803CB}" dt="2023-03-25T02:13:54.164" v="4390" actId="14100"/>
          <ac:picMkLst>
            <pc:docMk/>
            <pc:sldMk cId="1151287294" sldId="280"/>
            <ac:picMk id="6" creationId="{DC49A4A5-6FE4-5E03-0563-6F48528A2BF6}"/>
          </ac:picMkLst>
        </pc:picChg>
        <pc:picChg chg="add del mod">
          <ac:chgData name="Ambily Treesa Varghese" userId="d8e3554c-2f05-4950-b78f-4d8d71aca1b6" providerId="ADAL" clId="{2B1F9169-A3E9-4FD3-8FEC-E84847B803CB}" dt="2023-03-25T01:49:13.563" v="4166" actId="21"/>
          <ac:picMkLst>
            <pc:docMk/>
            <pc:sldMk cId="1151287294" sldId="280"/>
            <ac:picMk id="1026" creationId="{1634D080-2426-3DAC-972E-A5835ABF6010}"/>
          </ac:picMkLst>
        </pc:picChg>
        <pc:cxnChg chg="add del">
          <ac:chgData name="Ambily Treesa Varghese" userId="d8e3554c-2f05-4950-b78f-4d8d71aca1b6" providerId="ADAL" clId="{2B1F9169-A3E9-4FD3-8FEC-E84847B803CB}" dt="2023-03-24T20:43:58.556" v="2284" actId="26606"/>
          <ac:cxnSpMkLst>
            <pc:docMk/>
            <pc:sldMk cId="1151287294" sldId="280"/>
            <ac:cxnSpMk id="1042" creationId="{CEA14AE1-71AB-4B18-826E-F563FF4288D6}"/>
          </ac:cxnSpMkLst>
        </pc:cxnChg>
        <pc:cxnChg chg="add del">
          <ac:chgData name="Ambily Treesa Varghese" userId="d8e3554c-2f05-4950-b78f-4d8d71aca1b6" providerId="ADAL" clId="{2B1F9169-A3E9-4FD3-8FEC-E84847B803CB}" dt="2023-03-24T20:43:58.556" v="2284" actId="26606"/>
          <ac:cxnSpMkLst>
            <pc:docMk/>
            <pc:sldMk cId="1151287294" sldId="280"/>
            <ac:cxnSpMk id="1043" creationId="{EE504C98-6397-41C1-A8D8-2D9C4ED307E0}"/>
          </ac:cxnSpMkLst>
        </pc:cxnChg>
      </pc:sldChg>
      <pc:sldChg chg="addSp delSp modSp add del mod ord">
        <pc:chgData name="Ambily Treesa Varghese" userId="d8e3554c-2f05-4950-b78f-4d8d71aca1b6" providerId="ADAL" clId="{2B1F9169-A3E9-4FD3-8FEC-E84847B803CB}" dt="2023-03-25T02:31:06.579" v="4464" actId="47"/>
        <pc:sldMkLst>
          <pc:docMk/>
          <pc:sldMk cId="1354640283" sldId="281"/>
        </pc:sldMkLst>
        <pc:spChg chg="mod ord">
          <ac:chgData name="Ambily Treesa Varghese" userId="d8e3554c-2f05-4950-b78f-4d8d71aca1b6" providerId="ADAL" clId="{2B1F9169-A3E9-4FD3-8FEC-E84847B803CB}" dt="2023-03-24T20:56:26.990" v="3280" actId="20577"/>
          <ac:spMkLst>
            <pc:docMk/>
            <pc:sldMk cId="1354640283" sldId="281"/>
            <ac:spMk id="2" creationId="{7D1AA715-84D2-B6E0-AFF9-C3E7988D6226}"/>
          </ac:spMkLst>
        </pc:spChg>
        <pc:spChg chg="mod">
          <ac:chgData name="Ambily Treesa Varghese" userId="d8e3554c-2f05-4950-b78f-4d8d71aca1b6" providerId="ADAL" clId="{2B1F9169-A3E9-4FD3-8FEC-E84847B803CB}" dt="2023-03-24T20:54:46.167" v="3114" actId="14100"/>
          <ac:spMkLst>
            <pc:docMk/>
            <pc:sldMk cId="1354640283" sldId="281"/>
            <ac:spMk id="5" creationId="{3285B288-E679-AF77-B2B6-517BE5B54EB2}"/>
          </ac:spMkLst>
        </pc:spChg>
        <pc:spChg chg="add del">
          <ac:chgData name="Ambily Treesa Varghese" userId="d8e3554c-2f05-4950-b78f-4d8d71aca1b6" providerId="ADAL" clId="{2B1F9169-A3E9-4FD3-8FEC-E84847B803CB}" dt="2023-03-24T20:53:45.644" v="3058" actId="26606"/>
          <ac:spMkLst>
            <pc:docMk/>
            <pc:sldMk cId="1354640283" sldId="281"/>
            <ac:spMk id="1045" creationId="{B95B9BA8-1D69-4796-85F5-B6D0BD52354B}"/>
          </ac:spMkLst>
        </pc:spChg>
        <pc:spChg chg="add del">
          <ac:chgData name="Ambily Treesa Varghese" userId="d8e3554c-2f05-4950-b78f-4d8d71aca1b6" providerId="ADAL" clId="{2B1F9169-A3E9-4FD3-8FEC-E84847B803CB}" dt="2023-03-24T20:52:23.235" v="3050" actId="26606"/>
          <ac:spMkLst>
            <pc:docMk/>
            <pc:sldMk cId="1354640283" sldId="281"/>
            <ac:spMk id="1050" creationId="{0E3596DD-156A-473E-9BB3-C6A29F7574E9}"/>
          </ac:spMkLst>
        </pc:spChg>
        <pc:spChg chg="add del">
          <ac:chgData name="Ambily Treesa Varghese" userId="d8e3554c-2f05-4950-b78f-4d8d71aca1b6" providerId="ADAL" clId="{2B1F9169-A3E9-4FD3-8FEC-E84847B803CB}" dt="2023-03-24T20:52:23.235" v="3050" actId="26606"/>
          <ac:spMkLst>
            <pc:docMk/>
            <pc:sldMk cId="1354640283" sldId="281"/>
            <ac:spMk id="1052" creationId="{2C46C4D6-C474-4E92-B52E-944C1118F7B6}"/>
          </ac:spMkLst>
        </pc:spChg>
        <pc:spChg chg="add del">
          <ac:chgData name="Ambily Treesa Varghese" userId="d8e3554c-2f05-4950-b78f-4d8d71aca1b6" providerId="ADAL" clId="{2B1F9169-A3E9-4FD3-8FEC-E84847B803CB}" dt="2023-03-24T20:52:37.959" v="3052" actId="26606"/>
          <ac:spMkLst>
            <pc:docMk/>
            <pc:sldMk cId="1354640283" sldId="281"/>
            <ac:spMk id="1055" creationId="{73AD41DB-DF9F-49BC-85AE-6AB1840AD517}"/>
          </ac:spMkLst>
        </pc:spChg>
        <pc:spChg chg="add del">
          <ac:chgData name="Ambily Treesa Varghese" userId="d8e3554c-2f05-4950-b78f-4d8d71aca1b6" providerId="ADAL" clId="{2B1F9169-A3E9-4FD3-8FEC-E84847B803CB}" dt="2023-03-24T20:53:45.630" v="3057" actId="26606"/>
          <ac:spMkLst>
            <pc:docMk/>
            <pc:sldMk cId="1354640283" sldId="281"/>
            <ac:spMk id="2055" creationId="{F13C74B1-5B17-4795-BED0-7140497B445A}"/>
          </ac:spMkLst>
        </pc:spChg>
        <pc:spChg chg="add del">
          <ac:chgData name="Ambily Treesa Varghese" userId="d8e3554c-2f05-4950-b78f-4d8d71aca1b6" providerId="ADAL" clId="{2B1F9169-A3E9-4FD3-8FEC-E84847B803CB}" dt="2023-03-24T20:53:45.630" v="3057" actId="26606"/>
          <ac:spMkLst>
            <pc:docMk/>
            <pc:sldMk cId="1354640283" sldId="281"/>
            <ac:spMk id="2057" creationId="{D4974D33-8DC5-464E-8C6D-BE58F0669C17}"/>
          </ac:spMkLst>
        </pc:spChg>
        <pc:spChg chg="add">
          <ac:chgData name="Ambily Treesa Varghese" userId="d8e3554c-2f05-4950-b78f-4d8d71aca1b6" providerId="ADAL" clId="{2B1F9169-A3E9-4FD3-8FEC-E84847B803CB}" dt="2023-03-24T20:53:45.644" v="3058" actId="26606"/>
          <ac:spMkLst>
            <pc:docMk/>
            <pc:sldMk cId="1354640283" sldId="281"/>
            <ac:spMk id="2059" creationId="{450D3AD2-FA80-415F-A9CE-54D884561CD7}"/>
          </ac:spMkLst>
        </pc:spChg>
        <pc:spChg chg="add">
          <ac:chgData name="Ambily Treesa Varghese" userId="d8e3554c-2f05-4950-b78f-4d8d71aca1b6" providerId="ADAL" clId="{2B1F9169-A3E9-4FD3-8FEC-E84847B803CB}" dt="2023-03-24T20:53:45.644" v="3058" actId="26606"/>
          <ac:spMkLst>
            <pc:docMk/>
            <pc:sldMk cId="1354640283" sldId="281"/>
            <ac:spMk id="2060" creationId="{B34F5AD2-EDBD-4BBD-A55C-EAFFD0C7097A}"/>
          </ac:spMkLst>
        </pc:spChg>
        <pc:spChg chg="add">
          <ac:chgData name="Ambily Treesa Varghese" userId="d8e3554c-2f05-4950-b78f-4d8d71aca1b6" providerId="ADAL" clId="{2B1F9169-A3E9-4FD3-8FEC-E84847B803CB}" dt="2023-03-24T20:53:45.644" v="3058" actId="26606"/>
          <ac:spMkLst>
            <pc:docMk/>
            <pc:sldMk cId="1354640283" sldId="281"/>
            <ac:spMk id="2061" creationId="{C3896A03-3945-419A-B66B-4EE266EDD152}"/>
          </ac:spMkLst>
        </pc:spChg>
        <pc:grpChg chg="add del">
          <ac:chgData name="Ambily Treesa Varghese" userId="d8e3554c-2f05-4950-b78f-4d8d71aca1b6" providerId="ADAL" clId="{2B1F9169-A3E9-4FD3-8FEC-E84847B803CB}" dt="2023-03-24T20:52:37.959" v="3052" actId="26606"/>
          <ac:grpSpMkLst>
            <pc:docMk/>
            <pc:sldMk cId="1354640283" sldId="281"/>
            <ac:grpSpMk id="1056" creationId="{A4AE1828-51FD-4AD7-BCF6-9AF5C696CE5D}"/>
          </ac:grpSpMkLst>
        </pc:grpChg>
        <pc:picChg chg="del mod">
          <ac:chgData name="Ambily Treesa Varghese" userId="d8e3554c-2f05-4950-b78f-4d8d71aca1b6" providerId="ADAL" clId="{2B1F9169-A3E9-4FD3-8FEC-E84847B803CB}" dt="2023-03-24T20:52:43.175" v="3053" actId="478"/>
          <ac:picMkLst>
            <pc:docMk/>
            <pc:sldMk cId="1354640283" sldId="281"/>
            <ac:picMk id="1026" creationId="{1634D080-2426-3DAC-972E-A5835ABF6010}"/>
          </ac:picMkLst>
        </pc:picChg>
        <pc:picChg chg="add mod">
          <ac:chgData name="Ambily Treesa Varghese" userId="d8e3554c-2f05-4950-b78f-4d8d71aca1b6" providerId="ADAL" clId="{2B1F9169-A3E9-4FD3-8FEC-E84847B803CB}" dt="2023-03-24T20:53:45.644" v="3058" actId="26606"/>
          <ac:picMkLst>
            <pc:docMk/>
            <pc:sldMk cId="1354640283" sldId="281"/>
            <ac:picMk id="2050" creationId="{014A1CE7-1DC1-1ED6-6B2A-939A683324E3}"/>
          </ac:picMkLst>
        </pc:picChg>
      </pc:sldChg>
      <pc:sldChg chg="addSp delSp modSp add del mod ord">
        <pc:chgData name="Ambily Treesa Varghese" userId="d8e3554c-2f05-4950-b78f-4d8d71aca1b6" providerId="ADAL" clId="{2B1F9169-A3E9-4FD3-8FEC-E84847B803CB}" dt="2023-03-25T02:47:16.294" v="4645"/>
        <pc:sldMkLst>
          <pc:docMk/>
          <pc:sldMk cId="982206887" sldId="282"/>
        </pc:sldMkLst>
        <pc:spChg chg="mod">
          <ac:chgData name="Ambily Treesa Varghese" userId="d8e3554c-2f05-4950-b78f-4d8d71aca1b6" providerId="ADAL" clId="{2B1F9169-A3E9-4FD3-8FEC-E84847B803CB}" dt="2023-03-24T21:51:08.878" v="3628" actId="12"/>
          <ac:spMkLst>
            <pc:docMk/>
            <pc:sldMk cId="982206887" sldId="282"/>
            <ac:spMk id="2" creationId="{30BF6084-0C94-D71E-7A90-ACC325A053D8}"/>
          </ac:spMkLst>
        </pc:spChg>
        <pc:spChg chg="mod">
          <ac:chgData name="Ambily Treesa Varghese" userId="d8e3554c-2f05-4950-b78f-4d8d71aca1b6" providerId="ADAL" clId="{2B1F9169-A3E9-4FD3-8FEC-E84847B803CB}" dt="2023-03-24T21:50:46.919" v="3624" actId="1076"/>
          <ac:spMkLst>
            <pc:docMk/>
            <pc:sldMk cId="982206887" sldId="282"/>
            <ac:spMk id="6" creationId="{7CC6C05C-E79B-DE85-3B94-9A7C93AFA7E4}"/>
          </ac:spMkLst>
        </pc:spChg>
        <pc:picChg chg="del">
          <ac:chgData name="Ambily Treesa Varghese" userId="d8e3554c-2f05-4950-b78f-4d8d71aca1b6" providerId="ADAL" clId="{2B1F9169-A3E9-4FD3-8FEC-E84847B803CB}" dt="2023-03-24T21:50:30.547" v="3619" actId="478"/>
          <ac:picMkLst>
            <pc:docMk/>
            <pc:sldMk cId="982206887" sldId="282"/>
            <ac:picMk id="5122" creationId="{BCA85D2A-0D74-60B6-7339-3BF32A9FABAA}"/>
          </ac:picMkLst>
        </pc:picChg>
        <pc:picChg chg="add del mod">
          <ac:chgData name="Ambily Treesa Varghese" userId="d8e3554c-2f05-4950-b78f-4d8d71aca1b6" providerId="ADAL" clId="{2B1F9169-A3E9-4FD3-8FEC-E84847B803CB}" dt="2023-03-24T21:58:45.207" v="3647" actId="21"/>
          <ac:picMkLst>
            <pc:docMk/>
            <pc:sldMk cId="982206887" sldId="282"/>
            <ac:picMk id="8194" creationId="{899F719D-973F-5F48-36A2-6C63CF4A8F54}"/>
          </ac:picMkLst>
        </pc:picChg>
      </pc:sldChg>
      <pc:sldChg chg="addSp delSp modSp add mod ord">
        <pc:chgData name="Ambily Treesa Varghese" userId="d8e3554c-2f05-4950-b78f-4d8d71aca1b6" providerId="ADAL" clId="{2B1F9169-A3E9-4FD3-8FEC-E84847B803CB}" dt="2023-03-25T03:27:31.027" v="4855" actId="1076"/>
        <pc:sldMkLst>
          <pc:docMk/>
          <pc:sldMk cId="3915691528" sldId="283"/>
        </pc:sldMkLst>
        <pc:spChg chg="mod">
          <ac:chgData name="Ambily Treesa Varghese" userId="d8e3554c-2f05-4950-b78f-4d8d71aca1b6" providerId="ADAL" clId="{2B1F9169-A3E9-4FD3-8FEC-E84847B803CB}" dt="2023-03-25T02:37:39.828" v="4474" actId="20577"/>
          <ac:spMkLst>
            <pc:docMk/>
            <pc:sldMk cId="3915691528" sldId="283"/>
            <ac:spMk id="2" creationId="{7D1AA715-84D2-B6E0-AFF9-C3E7988D6226}"/>
          </ac:spMkLst>
        </pc:spChg>
        <pc:spChg chg="add del mod">
          <ac:chgData name="Ambily Treesa Varghese" userId="d8e3554c-2f05-4950-b78f-4d8d71aca1b6" providerId="ADAL" clId="{2B1F9169-A3E9-4FD3-8FEC-E84847B803CB}" dt="2023-03-25T03:21:03.480" v="4817" actId="478"/>
          <ac:spMkLst>
            <pc:docMk/>
            <pc:sldMk cId="3915691528" sldId="283"/>
            <ac:spMk id="3" creationId="{5A81FEDE-1F7E-2EAF-79D3-0E487764747E}"/>
          </ac:spMkLst>
        </pc:spChg>
        <pc:spChg chg="mod">
          <ac:chgData name="Ambily Treesa Varghese" userId="d8e3554c-2f05-4950-b78f-4d8d71aca1b6" providerId="ADAL" clId="{2B1F9169-A3E9-4FD3-8FEC-E84847B803CB}" dt="2023-03-25T03:27:31.027" v="4855" actId="1076"/>
          <ac:spMkLst>
            <pc:docMk/>
            <pc:sldMk cId="3915691528" sldId="283"/>
            <ac:spMk id="5" creationId="{3285B288-E679-AF77-B2B6-517BE5B54EB2}"/>
          </ac:spMkLst>
        </pc:spChg>
        <pc:picChg chg="del">
          <ac:chgData name="Ambily Treesa Varghese" userId="d8e3554c-2f05-4950-b78f-4d8d71aca1b6" providerId="ADAL" clId="{2B1F9169-A3E9-4FD3-8FEC-E84847B803CB}" dt="2023-03-24T21:46:04.379" v="3604" actId="478"/>
          <ac:picMkLst>
            <pc:docMk/>
            <pc:sldMk cId="3915691528" sldId="283"/>
            <ac:picMk id="1026" creationId="{1634D080-2426-3DAC-972E-A5835ABF6010}"/>
          </ac:picMkLst>
        </pc:picChg>
        <pc:picChg chg="add mod">
          <ac:chgData name="Ambily Treesa Varghese" userId="d8e3554c-2f05-4950-b78f-4d8d71aca1b6" providerId="ADAL" clId="{2B1F9169-A3E9-4FD3-8FEC-E84847B803CB}" dt="2023-03-24T21:46:44.966" v="3609" actId="1076"/>
          <ac:picMkLst>
            <pc:docMk/>
            <pc:sldMk cId="3915691528" sldId="283"/>
            <ac:picMk id="7170" creationId="{36F4E655-6386-5E93-78E8-3A084FAD4E0D}"/>
          </ac:picMkLst>
        </pc:picChg>
      </pc:sldChg>
      <pc:sldChg chg="add del ord">
        <pc:chgData name="Ambily Treesa Varghese" userId="d8e3554c-2f05-4950-b78f-4d8d71aca1b6" providerId="ADAL" clId="{2B1F9169-A3E9-4FD3-8FEC-E84847B803CB}" dt="2023-03-24T22:21:31.014" v="3738" actId="47"/>
        <pc:sldMkLst>
          <pc:docMk/>
          <pc:sldMk cId="1758635318" sldId="284"/>
        </pc:sldMkLst>
      </pc:sldChg>
      <pc:sldChg chg="addSp delSp modSp add mod ord">
        <pc:chgData name="Ambily Treesa Varghese" userId="d8e3554c-2f05-4950-b78f-4d8d71aca1b6" providerId="ADAL" clId="{2B1F9169-A3E9-4FD3-8FEC-E84847B803CB}" dt="2023-03-24T22:23:18.242" v="3770" actId="1076"/>
        <pc:sldMkLst>
          <pc:docMk/>
          <pc:sldMk cId="1972725685" sldId="285"/>
        </pc:sldMkLst>
        <pc:spChg chg="mod">
          <ac:chgData name="Ambily Treesa Varghese" userId="d8e3554c-2f05-4950-b78f-4d8d71aca1b6" providerId="ADAL" clId="{2B1F9169-A3E9-4FD3-8FEC-E84847B803CB}" dt="2023-03-24T22:23:18.242" v="3770" actId="1076"/>
          <ac:spMkLst>
            <pc:docMk/>
            <pc:sldMk cId="1972725685" sldId="285"/>
            <ac:spMk id="2" creationId="{7D1AA715-84D2-B6E0-AFF9-C3E7988D6226}"/>
          </ac:spMkLst>
        </pc:spChg>
        <pc:spChg chg="mod">
          <ac:chgData name="Ambily Treesa Varghese" userId="d8e3554c-2f05-4950-b78f-4d8d71aca1b6" providerId="ADAL" clId="{2B1F9169-A3E9-4FD3-8FEC-E84847B803CB}" dt="2023-03-24T22:23:10.786" v="3769" actId="1076"/>
          <ac:spMkLst>
            <pc:docMk/>
            <pc:sldMk cId="1972725685" sldId="285"/>
            <ac:spMk id="5" creationId="{3285B288-E679-AF77-B2B6-517BE5B54EB2}"/>
          </ac:spMkLst>
        </pc:spChg>
        <pc:picChg chg="add mod">
          <ac:chgData name="Ambily Treesa Varghese" userId="d8e3554c-2f05-4950-b78f-4d8d71aca1b6" providerId="ADAL" clId="{2B1F9169-A3E9-4FD3-8FEC-E84847B803CB}" dt="2023-03-24T22:22:42.675" v="3749" actId="1076"/>
          <ac:picMkLst>
            <pc:docMk/>
            <pc:sldMk cId="1972725685" sldId="285"/>
            <ac:picMk id="3" creationId="{95EF4677-422A-EE8B-4A45-767BDD7E2CF6}"/>
          </ac:picMkLst>
        </pc:picChg>
        <pc:picChg chg="del">
          <ac:chgData name="Ambily Treesa Varghese" userId="d8e3554c-2f05-4950-b78f-4d8d71aca1b6" providerId="ADAL" clId="{2B1F9169-A3E9-4FD3-8FEC-E84847B803CB}" dt="2023-03-24T22:22:38.243" v="3747" actId="478"/>
          <ac:picMkLst>
            <pc:docMk/>
            <pc:sldMk cId="1972725685" sldId="285"/>
            <ac:picMk id="1026" creationId="{1634D080-2426-3DAC-972E-A5835ABF6010}"/>
          </ac:picMkLst>
        </pc:picChg>
      </pc:sldChg>
      <pc:sldChg chg="addSp delSp modSp add mod ord setClrOvrMap">
        <pc:chgData name="Ambily Treesa Varghese" userId="d8e3554c-2f05-4950-b78f-4d8d71aca1b6" providerId="ADAL" clId="{2B1F9169-A3E9-4FD3-8FEC-E84847B803CB}" dt="2023-03-25T03:05:20.590" v="4753" actId="2711"/>
        <pc:sldMkLst>
          <pc:docMk/>
          <pc:sldMk cId="611181941" sldId="286"/>
        </pc:sldMkLst>
        <pc:spChg chg="del mod">
          <ac:chgData name="Ambily Treesa Varghese" userId="d8e3554c-2f05-4950-b78f-4d8d71aca1b6" providerId="ADAL" clId="{2B1F9169-A3E9-4FD3-8FEC-E84847B803CB}" dt="2023-03-25T02:25:18.940" v="4447" actId="478"/>
          <ac:spMkLst>
            <pc:docMk/>
            <pc:sldMk cId="611181941" sldId="286"/>
            <ac:spMk id="2" creationId="{30BF6084-0C94-D71E-7A90-ACC325A053D8}"/>
          </ac:spMkLst>
        </pc:spChg>
        <pc:spChg chg="del mod">
          <ac:chgData name="Ambily Treesa Varghese" userId="d8e3554c-2f05-4950-b78f-4d8d71aca1b6" providerId="ADAL" clId="{2B1F9169-A3E9-4FD3-8FEC-E84847B803CB}" dt="2023-03-25T02:25:18.940" v="4447" actId="478"/>
          <ac:spMkLst>
            <pc:docMk/>
            <pc:sldMk cId="611181941" sldId="286"/>
            <ac:spMk id="6" creationId="{7CC6C05C-E79B-DE85-3B94-9A7C93AFA7E4}"/>
          </ac:spMkLst>
        </pc:spChg>
        <pc:spChg chg="add mod">
          <ac:chgData name="Ambily Treesa Varghese" userId="d8e3554c-2f05-4950-b78f-4d8d71aca1b6" providerId="ADAL" clId="{2B1F9169-A3E9-4FD3-8FEC-E84847B803CB}" dt="2023-03-25T03:00:20.181" v="4713" actId="1076"/>
          <ac:spMkLst>
            <pc:docMk/>
            <pc:sldMk cId="611181941" sldId="286"/>
            <ac:spMk id="7" creationId="{E683DEF2-5402-8A41-D6C3-48E0DDFC4D28}"/>
          </ac:spMkLst>
        </pc:spChg>
        <pc:spChg chg="add mod">
          <ac:chgData name="Ambily Treesa Varghese" userId="d8e3554c-2f05-4950-b78f-4d8d71aca1b6" providerId="ADAL" clId="{2B1F9169-A3E9-4FD3-8FEC-E84847B803CB}" dt="2023-03-25T03:05:20.590" v="4753" actId="2711"/>
          <ac:spMkLst>
            <pc:docMk/>
            <pc:sldMk cId="611181941" sldId="286"/>
            <ac:spMk id="8" creationId="{7D48A542-EA65-8BD9-799C-FA643A210016}"/>
          </ac:spMkLst>
        </pc:spChg>
        <pc:spChg chg="add mod">
          <ac:chgData name="Ambily Treesa Varghese" userId="d8e3554c-2f05-4950-b78f-4d8d71aca1b6" providerId="ADAL" clId="{2B1F9169-A3E9-4FD3-8FEC-E84847B803CB}" dt="2023-03-25T02:45:53.883" v="4639" actId="14100"/>
          <ac:spMkLst>
            <pc:docMk/>
            <pc:sldMk cId="611181941" sldId="286"/>
            <ac:spMk id="10" creationId="{FEC7A713-E625-4B58-EB1F-C82CB9C629FF}"/>
          </ac:spMkLst>
        </pc:spChg>
        <pc:spChg chg="add del">
          <ac:chgData name="Ambily Treesa Varghese" userId="d8e3554c-2f05-4950-b78f-4d8d71aca1b6" providerId="ADAL" clId="{2B1F9169-A3E9-4FD3-8FEC-E84847B803CB}" dt="2023-03-25T01:56:05.356" v="4321" actId="26606"/>
          <ac:spMkLst>
            <pc:docMk/>
            <pc:sldMk cId="611181941" sldId="286"/>
            <ac:spMk id="481" creationId="{C6D09588-9668-4D38-8AD4-C27CF2B2D41C}"/>
          </ac:spMkLst>
        </pc:spChg>
        <pc:spChg chg="mod ord">
          <ac:chgData name="Ambily Treesa Varghese" userId="d8e3554c-2f05-4950-b78f-4d8d71aca1b6" providerId="ADAL" clId="{2B1F9169-A3E9-4FD3-8FEC-E84847B803CB}" dt="2023-03-25T01:56:05.356" v="4321" actId="26606"/>
          <ac:spMkLst>
            <pc:docMk/>
            <pc:sldMk cId="611181941" sldId="286"/>
            <ac:spMk id="488" creationId="{5A7C7473-C3EB-FDB6-93B7-C18B0850BE03}"/>
          </ac:spMkLst>
        </pc:spChg>
        <pc:spChg chg="add del">
          <ac:chgData name="Ambily Treesa Varghese" userId="d8e3554c-2f05-4950-b78f-4d8d71aca1b6" providerId="ADAL" clId="{2B1F9169-A3E9-4FD3-8FEC-E84847B803CB}" dt="2023-03-25T01:56:04.053" v="4318" actId="26606"/>
          <ac:spMkLst>
            <pc:docMk/>
            <pc:sldMk cId="611181941" sldId="286"/>
            <ac:spMk id="494" creationId="{743AA782-23D1-4521-8CAD-47662984AA08}"/>
          </ac:spMkLst>
        </pc:spChg>
        <pc:spChg chg="add del">
          <ac:chgData name="Ambily Treesa Varghese" userId="d8e3554c-2f05-4950-b78f-4d8d71aca1b6" providerId="ADAL" clId="{2B1F9169-A3E9-4FD3-8FEC-E84847B803CB}" dt="2023-03-25T01:56:04.053" v="4318" actId="26606"/>
          <ac:spMkLst>
            <pc:docMk/>
            <pc:sldMk cId="611181941" sldId="286"/>
            <ac:spMk id="496" creationId="{71877DBC-BB60-40F0-AC93-2ACDBAAE60CE}"/>
          </ac:spMkLst>
        </pc:spChg>
        <pc:spChg chg="add del">
          <ac:chgData name="Ambily Treesa Varghese" userId="d8e3554c-2f05-4950-b78f-4d8d71aca1b6" providerId="ADAL" clId="{2B1F9169-A3E9-4FD3-8FEC-E84847B803CB}" dt="2023-03-25T01:56:05.348" v="4320" actId="26606"/>
          <ac:spMkLst>
            <pc:docMk/>
            <pc:sldMk cId="611181941" sldId="286"/>
            <ac:spMk id="498" creationId="{B95B9BA8-1D69-4796-85F5-B6D0BD52354B}"/>
          </ac:spMkLst>
        </pc:spChg>
        <pc:spChg chg="add">
          <ac:chgData name="Ambily Treesa Varghese" userId="d8e3554c-2f05-4950-b78f-4d8d71aca1b6" providerId="ADAL" clId="{2B1F9169-A3E9-4FD3-8FEC-E84847B803CB}" dt="2023-03-25T01:56:05.356" v="4321" actId="26606"/>
          <ac:spMkLst>
            <pc:docMk/>
            <pc:sldMk cId="611181941" sldId="286"/>
            <ac:spMk id="500" creationId="{743AA782-23D1-4521-8CAD-47662984AA08}"/>
          </ac:spMkLst>
        </pc:spChg>
        <pc:spChg chg="add">
          <ac:chgData name="Ambily Treesa Varghese" userId="d8e3554c-2f05-4950-b78f-4d8d71aca1b6" providerId="ADAL" clId="{2B1F9169-A3E9-4FD3-8FEC-E84847B803CB}" dt="2023-03-25T01:56:05.356" v="4321" actId="26606"/>
          <ac:spMkLst>
            <pc:docMk/>
            <pc:sldMk cId="611181941" sldId="286"/>
            <ac:spMk id="501" creationId="{71877DBC-BB60-40F0-AC93-2ACDBAAE60CE}"/>
          </ac:spMkLst>
        </pc:spChg>
        <pc:grpChg chg="add del">
          <ac:chgData name="Ambily Treesa Varghese" userId="d8e3554c-2f05-4950-b78f-4d8d71aca1b6" providerId="ADAL" clId="{2B1F9169-A3E9-4FD3-8FEC-E84847B803CB}" dt="2023-03-25T01:56:05.356" v="4321" actId="26606"/>
          <ac:grpSpMkLst>
            <pc:docMk/>
            <pc:sldMk cId="611181941" sldId="286"/>
            <ac:grpSpMk id="489" creationId="{95A28492-272D-4814-AE2C-61575C989EA3}"/>
          </ac:grpSpMkLst>
        </pc:grpChg>
        <pc:picChg chg="add del mod">
          <ac:chgData name="Ambily Treesa Varghese" userId="d8e3554c-2f05-4950-b78f-4d8d71aca1b6" providerId="ADAL" clId="{2B1F9169-A3E9-4FD3-8FEC-E84847B803CB}" dt="2023-03-25T01:53:17.261" v="4175" actId="478"/>
          <ac:picMkLst>
            <pc:docMk/>
            <pc:sldMk cId="611181941" sldId="286"/>
            <ac:picMk id="3" creationId="{C7BAA6A9-8347-D177-E282-0BFFFC0BD259}"/>
          </ac:picMkLst>
        </pc:picChg>
        <pc:picChg chg="add del mod">
          <ac:chgData name="Ambily Treesa Varghese" userId="d8e3554c-2f05-4950-b78f-4d8d71aca1b6" providerId="ADAL" clId="{2B1F9169-A3E9-4FD3-8FEC-E84847B803CB}" dt="2023-03-25T02:26:00.409" v="4451" actId="478"/>
          <ac:picMkLst>
            <pc:docMk/>
            <pc:sldMk cId="611181941" sldId="286"/>
            <ac:picMk id="5" creationId="{ED749E85-927A-CD43-41D3-11A1D62F8FC1}"/>
          </ac:picMkLst>
        </pc:picChg>
        <pc:picChg chg="add mod">
          <ac:chgData name="Ambily Treesa Varghese" userId="d8e3554c-2f05-4950-b78f-4d8d71aca1b6" providerId="ADAL" clId="{2B1F9169-A3E9-4FD3-8FEC-E84847B803CB}" dt="2023-03-25T02:46:24.803" v="4641" actId="1036"/>
          <ac:picMkLst>
            <pc:docMk/>
            <pc:sldMk cId="611181941" sldId="286"/>
            <ac:picMk id="9" creationId="{6D68D840-795D-F527-B1F1-268A596EAFA9}"/>
          </ac:picMkLst>
        </pc:picChg>
        <pc:picChg chg="del">
          <ac:chgData name="Ambily Treesa Varghese" userId="d8e3554c-2f05-4950-b78f-4d8d71aca1b6" providerId="ADAL" clId="{2B1F9169-A3E9-4FD3-8FEC-E84847B803CB}" dt="2023-03-24T22:13:41.203" v="3656" actId="478"/>
          <ac:picMkLst>
            <pc:docMk/>
            <pc:sldMk cId="611181941" sldId="286"/>
            <ac:picMk id="5122" creationId="{BCA85D2A-0D74-60B6-7339-3BF32A9FABAA}"/>
          </ac:picMkLst>
        </pc:picChg>
      </pc:sldChg>
      <pc:sldChg chg="addSp delSp modSp add del mod ord">
        <pc:chgData name="Ambily Treesa Varghese" userId="d8e3554c-2f05-4950-b78f-4d8d71aca1b6" providerId="ADAL" clId="{2B1F9169-A3E9-4FD3-8FEC-E84847B803CB}" dt="2023-03-25T02:27:24" v="4462" actId="47"/>
        <pc:sldMkLst>
          <pc:docMk/>
          <pc:sldMk cId="3243288927" sldId="287"/>
        </pc:sldMkLst>
        <pc:picChg chg="add del mod">
          <ac:chgData name="Ambily Treesa Varghese" userId="d8e3554c-2f05-4950-b78f-4d8d71aca1b6" providerId="ADAL" clId="{2B1F9169-A3E9-4FD3-8FEC-E84847B803CB}" dt="2023-03-24T21:58:53.568" v="3652"/>
          <ac:picMkLst>
            <pc:docMk/>
            <pc:sldMk cId="3243288927" sldId="287"/>
            <ac:picMk id="2" creationId="{C5B5B264-72E3-D93E-2FA9-93335A796FF0}"/>
          </ac:picMkLst>
        </pc:picChg>
        <pc:picChg chg="add del">
          <ac:chgData name="Ambily Treesa Varghese" userId="d8e3554c-2f05-4950-b78f-4d8d71aca1b6" providerId="ADAL" clId="{2B1F9169-A3E9-4FD3-8FEC-E84847B803CB}" dt="2023-03-24T21:58:54.008" v="3653" actId="478"/>
          <ac:picMkLst>
            <pc:docMk/>
            <pc:sldMk cId="3243288927" sldId="287"/>
            <ac:picMk id="13" creationId="{8F0B9A56-DDA6-CDEA-5208-14AA532DCCE1}"/>
          </ac:picMkLst>
        </pc:picChg>
      </pc:sldChg>
      <pc:sldChg chg="add ord">
        <pc:chgData name="Ambily Treesa Varghese" userId="d8e3554c-2f05-4950-b78f-4d8d71aca1b6" providerId="ADAL" clId="{2B1F9169-A3E9-4FD3-8FEC-E84847B803CB}" dt="2023-03-24T22:21:40.681" v="3741"/>
        <pc:sldMkLst>
          <pc:docMk/>
          <pc:sldMk cId="1276953823" sldId="288"/>
        </pc:sldMkLst>
      </pc:sldChg>
      <pc:sldChg chg="addSp delSp modSp add mod ord">
        <pc:chgData name="Ambily Treesa Varghese" userId="d8e3554c-2f05-4950-b78f-4d8d71aca1b6" providerId="ADAL" clId="{2B1F9169-A3E9-4FD3-8FEC-E84847B803CB}" dt="2023-03-25T02:43:14.340" v="4484" actId="1076"/>
        <pc:sldMkLst>
          <pc:docMk/>
          <pc:sldMk cId="1471891115" sldId="289"/>
        </pc:sldMkLst>
        <pc:spChg chg="add mod">
          <ac:chgData name="Ambily Treesa Varghese" userId="d8e3554c-2f05-4950-b78f-4d8d71aca1b6" providerId="ADAL" clId="{2B1F9169-A3E9-4FD3-8FEC-E84847B803CB}" dt="2023-03-25T02:16:21.471" v="4431" actId="1076"/>
          <ac:spMkLst>
            <pc:docMk/>
            <pc:sldMk cId="1471891115" sldId="289"/>
            <ac:spMk id="2" creationId="{536AB643-1458-D6A5-054A-8061F39D1EC6}"/>
          </ac:spMkLst>
        </pc:spChg>
        <pc:spChg chg="del mod ord">
          <ac:chgData name="Ambily Treesa Varghese" userId="d8e3554c-2f05-4950-b78f-4d8d71aca1b6" providerId="ADAL" clId="{2B1F9169-A3E9-4FD3-8FEC-E84847B803CB}" dt="2023-03-25T02:14:20.966" v="4391" actId="478"/>
          <ac:spMkLst>
            <pc:docMk/>
            <pc:sldMk cId="1471891115" sldId="289"/>
            <ac:spMk id="4" creationId="{16329DDA-E0C1-5EF0-979C-67B6E1356212}"/>
          </ac:spMkLst>
        </pc:spChg>
        <pc:spChg chg="add mod ord">
          <ac:chgData name="Ambily Treesa Varghese" userId="d8e3554c-2f05-4950-b78f-4d8d71aca1b6" providerId="ADAL" clId="{2B1F9169-A3E9-4FD3-8FEC-E84847B803CB}" dt="2023-03-25T02:43:14.340" v="4484" actId="1076"/>
          <ac:spMkLst>
            <pc:docMk/>
            <pc:sldMk cId="1471891115" sldId="289"/>
            <ac:spMk id="5" creationId="{026B2427-AE22-F846-C495-F75A5FD1C85A}"/>
          </ac:spMkLst>
        </pc:spChg>
        <pc:spChg chg="del">
          <ac:chgData name="Ambily Treesa Varghese" userId="d8e3554c-2f05-4950-b78f-4d8d71aca1b6" providerId="ADAL" clId="{2B1F9169-A3E9-4FD3-8FEC-E84847B803CB}" dt="2023-03-25T01:47:13.653" v="4150" actId="478"/>
          <ac:spMkLst>
            <pc:docMk/>
            <pc:sldMk cId="1471891115" sldId="289"/>
            <ac:spMk id="6" creationId="{7CC6C05C-E79B-DE85-3B94-9A7C93AFA7E4}"/>
          </ac:spMkLst>
        </pc:spChg>
        <pc:spChg chg="del">
          <ac:chgData name="Ambily Treesa Varghese" userId="d8e3554c-2f05-4950-b78f-4d8d71aca1b6" providerId="ADAL" clId="{2B1F9169-A3E9-4FD3-8FEC-E84847B803CB}" dt="2023-03-25T01:47:13.653" v="4150" actId="478"/>
          <ac:spMkLst>
            <pc:docMk/>
            <pc:sldMk cId="1471891115" sldId="289"/>
            <ac:spMk id="8" creationId="{5A7C7473-C3EB-FDB6-93B7-C18B0850BE03}"/>
          </ac:spMkLst>
        </pc:spChg>
        <pc:spChg chg="add del">
          <ac:chgData name="Ambily Treesa Varghese" userId="d8e3554c-2f05-4950-b78f-4d8d71aca1b6" providerId="ADAL" clId="{2B1F9169-A3E9-4FD3-8FEC-E84847B803CB}" dt="2023-03-25T02:15:39.987" v="4419" actId="26606"/>
          <ac:spMkLst>
            <pc:docMk/>
            <pc:sldMk cId="1471891115" sldId="289"/>
            <ac:spMk id="77" creationId="{06DA9DF9-31F7-4056-B42E-878CC92417B8}"/>
          </ac:spMkLst>
        </pc:spChg>
        <pc:spChg chg="add del">
          <ac:chgData name="Ambily Treesa Varghese" userId="d8e3554c-2f05-4950-b78f-4d8d71aca1b6" providerId="ADAL" clId="{2B1F9169-A3E9-4FD3-8FEC-E84847B803CB}" dt="2023-03-25T02:15:03.291" v="4400" actId="26606"/>
          <ac:spMkLst>
            <pc:docMk/>
            <pc:sldMk cId="1471891115" sldId="289"/>
            <ac:spMk id="79" creationId="{743AA782-23D1-4521-8CAD-47662984AA08}"/>
          </ac:spMkLst>
        </pc:spChg>
        <pc:spChg chg="add del">
          <ac:chgData name="Ambily Treesa Varghese" userId="d8e3554c-2f05-4950-b78f-4d8d71aca1b6" providerId="ADAL" clId="{2B1F9169-A3E9-4FD3-8FEC-E84847B803CB}" dt="2023-03-25T02:15:03.291" v="4400" actId="26606"/>
          <ac:spMkLst>
            <pc:docMk/>
            <pc:sldMk cId="1471891115" sldId="289"/>
            <ac:spMk id="80" creationId="{71877DBC-BB60-40F0-AC93-2ACDBAAE60CE}"/>
          </ac:spMkLst>
        </pc:spChg>
        <pc:spChg chg="add del">
          <ac:chgData name="Ambily Treesa Varghese" userId="d8e3554c-2f05-4950-b78f-4d8d71aca1b6" providerId="ADAL" clId="{2B1F9169-A3E9-4FD3-8FEC-E84847B803CB}" dt="2023-03-25T01:49:39.842" v="4170" actId="26606"/>
          <ac:spMkLst>
            <pc:docMk/>
            <pc:sldMk cId="1471891115" sldId="289"/>
            <ac:spMk id="82" creationId="{38468727-63BE-4191-B4A6-C30C82C0E986}"/>
          </ac:spMkLst>
        </pc:spChg>
        <pc:spChg chg="add del">
          <ac:chgData name="Ambily Treesa Varghese" userId="d8e3554c-2f05-4950-b78f-4d8d71aca1b6" providerId="ADAL" clId="{2B1F9169-A3E9-4FD3-8FEC-E84847B803CB}" dt="2023-03-25T02:15:04.706" v="4402" actId="26606"/>
          <ac:spMkLst>
            <pc:docMk/>
            <pc:sldMk cId="1471891115" sldId="289"/>
            <ac:spMk id="83" creationId="{7B831B6F-405A-4B47-B9BB-5CA88F285844}"/>
          </ac:spMkLst>
        </pc:spChg>
        <pc:spChg chg="add del">
          <ac:chgData name="Ambily Treesa Varghese" userId="d8e3554c-2f05-4950-b78f-4d8d71aca1b6" providerId="ADAL" clId="{2B1F9169-A3E9-4FD3-8FEC-E84847B803CB}" dt="2023-03-25T01:49:39.842" v="4170" actId="26606"/>
          <ac:spMkLst>
            <pc:docMk/>
            <pc:sldMk cId="1471891115" sldId="289"/>
            <ac:spMk id="84" creationId="{9D355BB6-1BB8-4828-B246-CFB31742D7B8}"/>
          </ac:spMkLst>
        </pc:spChg>
        <pc:spChg chg="add del">
          <ac:chgData name="Ambily Treesa Varghese" userId="d8e3554c-2f05-4950-b78f-4d8d71aca1b6" providerId="ADAL" clId="{2B1F9169-A3E9-4FD3-8FEC-E84847B803CB}" dt="2023-03-25T02:15:04.706" v="4402" actId="26606"/>
          <ac:spMkLst>
            <pc:docMk/>
            <pc:sldMk cId="1471891115" sldId="289"/>
            <ac:spMk id="85" creationId="{953EE71A-6488-4203-A7C4-77102FD0DCCA}"/>
          </ac:spMkLst>
        </pc:spChg>
        <pc:spChg chg="add del">
          <ac:chgData name="Ambily Treesa Varghese" userId="d8e3554c-2f05-4950-b78f-4d8d71aca1b6" providerId="ADAL" clId="{2B1F9169-A3E9-4FD3-8FEC-E84847B803CB}" dt="2023-03-25T01:49:39.842" v="4170" actId="26606"/>
          <ac:spMkLst>
            <pc:docMk/>
            <pc:sldMk cId="1471891115" sldId="289"/>
            <ac:spMk id="86" creationId="{CA52A9B9-B2B3-46F0-9D53-0EFF9905BF8F}"/>
          </ac:spMkLst>
        </pc:spChg>
        <pc:spChg chg="add del">
          <ac:chgData name="Ambily Treesa Varghese" userId="d8e3554c-2f05-4950-b78f-4d8d71aca1b6" providerId="ADAL" clId="{2B1F9169-A3E9-4FD3-8FEC-E84847B803CB}" dt="2023-03-25T02:15:06.984" v="4404" actId="26606"/>
          <ac:spMkLst>
            <pc:docMk/>
            <pc:sldMk cId="1471891115" sldId="289"/>
            <ac:spMk id="87" creationId="{B34F5AD2-EDBD-4BBD-A55C-EAFFD0C7097A}"/>
          </ac:spMkLst>
        </pc:spChg>
        <pc:spChg chg="add del">
          <ac:chgData name="Ambily Treesa Varghese" userId="d8e3554c-2f05-4950-b78f-4d8d71aca1b6" providerId="ADAL" clId="{2B1F9169-A3E9-4FD3-8FEC-E84847B803CB}" dt="2023-03-25T01:50:12.343" v="4172" actId="26606"/>
          <ac:spMkLst>
            <pc:docMk/>
            <pc:sldMk cId="1471891115" sldId="289"/>
            <ac:spMk id="88" creationId="{80B30ED8-273E-4C07-8568-2FE5CC5C483D}"/>
          </ac:spMkLst>
        </pc:spChg>
        <pc:spChg chg="add del">
          <ac:chgData name="Ambily Treesa Varghese" userId="d8e3554c-2f05-4950-b78f-4d8d71aca1b6" providerId="ADAL" clId="{2B1F9169-A3E9-4FD3-8FEC-E84847B803CB}" dt="2023-03-25T01:50:12.343" v="4172" actId="26606"/>
          <ac:spMkLst>
            <pc:docMk/>
            <pc:sldMk cId="1471891115" sldId="289"/>
            <ac:spMk id="89" creationId="{A7AE9375-4664-4DB2-922D-2782A6E439AC}"/>
          </ac:spMkLst>
        </pc:spChg>
        <pc:spChg chg="add del">
          <ac:chgData name="Ambily Treesa Varghese" userId="d8e3554c-2f05-4950-b78f-4d8d71aca1b6" providerId="ADAL" clId="{2B1F9169-A3E9-4FD3-8FEC-E84847B803CB}" dt="2023-03-25T01:50:12.343" v="4172" actId="26606"/>
          <ac:spMkLst>
            <pc:docMk/>
            <pc:sldMk cId="1471891115" sldId="289"/>
            <ac:spMk id="91" creationId="{C87417AF-190E-4D6E-AFA6-7D3E84B0B430}"/>
          </ac:spMkLst>
        </pc:spChg>
        <pc:spChg chg="add del">
          <ac:chgData name="Ambily Treesa Varghese" userId="d8e3554c-2f05-4950-b78f-4d8d71aca1b6" providerId="ADAL" clId="{2B1F9169-A3E9-4FD3-8FEC-E84847B803CB}" dt="2023-03-25T02:15:06.984" v="4404" actId="26606"/>
          <ac:spMkLst>
            <pc:docMk/>
            <pc:sldMk cId="1471891115" sldId="289"/>
            <ac:spMk id="92" creationId="{C3896A03-3945-419A-B66B-4EE266EDD152}"/>
          </ac:spMkLst>
        </pc:spChg>
        <pc:spChg chg="add del">
          <ac:chgData name="Ambily Treesa Varghese" userId="d8e3554c-2f05-4950-b78f-4d8d71aca1b6" providerId="ADAL" clId="{2B1F9169-A3E9-4FD3-8FEC-E84847B803CB}" dt="2023-03-25T01:50:54.121" v="4174" actId="26606"/>
          <ac:spMkLst>
            <pc:docMk/>
            <pc:sldMk cId="1471891115" sldId="289"/>
            <ac:spMk id="93" creationId="{E8A8EAB8-D2FF-444D-B34B-7D32F106AD0E}"/>
          </ac:spMkLst>
        </pc:spChg>
        <pc:spChg chg="add del">
          <ac:chgData name="Ambily Treesa Varghese" userId="d8e3554c-2f05-4950-b78f-4d8d71aca1b6" providerId="ADAL" clId="{2B1F9169-A3E9-4FD3-8FEC-E84847B803CB}" dt="2023-03-25T02:15:06.984" v="4404" actId="26606"/>
          <ac:spMkLst>
            <pc:docMk/>
            <pc:sldMk cId="1471891115" sldId="289"/>
            <ac:spMk id="97" creationId="{450D3AD2-FA80-415F-A9CE-54D884561CD7}"/>
          </ac:spMkLst>
        </pc:spChg>
        <pc:spChg chg="add del">
          <ac:chgData name="Ambily Treesa Varghese" userId="d8e3554c-2f05-4950-b78f-4d8d71aca1b6" providerId="ADAL" clId="{2B1F9169-A3E9-4FD3-8FEC-E84847B803CB}" dt="2023-03-25T02:15:14.476" v="4406" actId="26606"/>
          <ac:spMkLst>
            <pc:docMk/>
            <pc:sldMk cId="1471891115" sldId="289"/>
            <ac:spMk id="99" creationId="{131BAD53-4E89-4F62-BBB7-26359763ED39}"/>
          </ac:spMkLst>
        </pc:spChg>
        <pc:spChg chg="add del">
          <ac:chgData name="Ambily Treesa Varghese" userId="d8e3554c-2f05-4950-b78f-4d8d71aca1b6" providerId="ADAL" clId="{2B1F9169-A3E9-4FD3-8FEC-E84847B803CB}" dt="2023-03-25T02:15:14.476" v="4406" actId="26606"/>
          <ac:spMkLst>
            <pc:docMk/>
            <pc:sldMk cId="1471891115" sldId="289"/>
            <ac:spMk id="100" creationId="{62756DA2-40EB-4C6F-B962-5822FFB54FB6}"/>
          </ac:spMkLst>
        </pc:spChg>
        <pc:spChg chg="add del">
          <ac:chgData name="Ambily Treesa Varghese" userId="d8e3554c-2f05-4950-b78f-4d8d71aca1b6" providerId="ADAL" clId="{2B1F9169-A3E9-4FD3-8FEC-E84847B803CB}" dt="2023-03-25T02:15:18.133" v="4408" actId="26606"/>
          <ac:spMkLst>
            <pc:docMk/>
            <pc:sldMk cId="1471891115" sldId="289"/>
            <ac:spMk id="102" creationId="{7FF47CB7-972F-479F-A36D-9E72D26EC8DA}"/>
          </ac:spMkLst>
        </pc:spChg>
        <pc:spChg chg="add del">
          <ac:chgData name="Ambily Treesa Varghese" userId="d8e3554c-2f05-4950-b78f-4d8d71aca1b6" providerId="ADAL" clId="{2B1F9169-A3E9-4FD3-8FEC-E84847B803CB}" dt="2023-03-25T02:15:18.133" v="4408" actId="26606"/>
          <ac:spMkLst>
            <pc:docMk/>
            <pc:sldMk cId="1471891115" sldId="289"/>
            <ac:spMk id="103" creationId="{0D153B68-5844-490D-8E67-F616D6D721CA}"/>
          </ac:spMkLst>
        </pc:spChg>
        <pc:spChg chg="add del">
          <ac:chgData name="Ambily Treesa Varghese" userId="d8e3554c-2f05-4950-b78f-4d8d71aca1b6" providerId="ADAL" clId="{2B1F9169-A3E9-4FD3-8FEC-E84847B803CB}" dt="2023-03-25T02:15:18.133" v="4408" actId="26606"/>
          <ac:spMkLst>
            <pc:docMk/>
            <pc:sldMk cId="1471891115" sldId="289"/>
            <ac:spMk id="104" creationId="{9A0D773F-7A7D-4DBB-9DEA-86BB8B8F4BC8}"/>
          </ac:spMkLst>
        </pc:spChg>
        <pc:spChg chg="add del">
          <ac:chgData name="Ambily Treesa Varghese" userId="d8e3554c-2f05-4950-b78f-4d8d71aca1b6" providerId="ADAL" clId="{2B1F9169-A3E9-4FD3-8FEC-E84847B803CB}" dt="2023-03-25T02:15:24.300" v="4410" actId="26606"/>
          <ac:spMkLst>
            <pc:docMk/>
            <pc:sldMk cId="1471891115" sldId="289"/>
            <ac:spMk id="106" creationId="{743AA782-23D1-4521-8CAD-47662984AA08}"/>
          </ac:spMkLst>
        </pc:spChg>
        <pc:spChg chg="add del">
          <ac:chgData name="Ambily Treesa Varghese" userId="d8e3554c-2f05-4950-b78f-4d8d71aca1b6" providerId="ADAL" clId="{2B1F9169-A3E9-4FD3-8FEC-E84847B803CB}" dt="2023-03-25T02:15:24.300" v="4410" actId="26606"/>
          <ac:spMkLst>
            <pc:docMk/>
            <pc:sldMk cId="1471891115" sldId="289"/>
            <ac:spMk id="107" creationId="{650D18FE-0824-4A46-B22C-A86B52E5780A}"/>
          </ac:spMkLst>
        </pc:spChg>
        <pc:spChg chg="add del">
          <ac:chgData name="Ambily Treesa Varghese" userId="d8e3554c-2f05-4950-b78f-4d8d71aca1b6" providerId="ADAL" clId="{2B1F9169-A3E9-4FD3-8FEC-E84847B803CB}" dt="2023-03-25T02:15:29.543" v="4412" actId="26606"/>
          <ac:spMkLst>
            <pc:docMk/>
            <pc:sldMk cId="1471891115" sldId="289"/>
            <ac:spMk id="109" creationId="{8181FC64-B306-4821-98E2-780662EFC486}"/>
          </ac:spMkLst>
        </pc:spChg>
        <pc:spChg chg="add del">
          <ac:chgData name="Ambily Treesa Varghese" userId="d8e3554c-2f05-4950-b78f-4d8d71aca1b6" providerId="ADAL" clId="{2B1F9169-A3E9-4FD3-8FEC-E84847B803CB}" dt="2023-03-25T02:15:29.543" v="4412" actId="26606"/>
          <ac:spMkLst>
            <pc:docMk/>
            <pc:sldMk cId="1471891115" sldId="289"/>
            <ac:spMk id="110" creationId="{FD4169E2-FCCD-4DC3-900F-A408D5B6B6E9}"/>
          </ac:spMkLst>
        </pc:spChg>
        <pc:spChg chg="add del">
          <ac:chgData name="Ambily Treesa Varghese" userId="d8e3554c-2f05-4950-b78f-4d8d71aca1b6" providerId="ADAL" clId="{2B1F9169-A3E9-4FD3-8FEC-E84847B803CB}" dt="2023-03-25T02:15:29.543" v="4412" actId="26606"/>
          <ac:spMkLst>
            <pc:docMk/>
            <pc:sldMk cId="1471891115" sldId="289"/>
            <ac:spMk id="111" creationId="{072C4C24-A38F-492E-BFB0-46B885252FAB}"/>
          </ac:spMkLst>
        </pc:spChg>
        <pc:spChg chg="add del">
          <ac:chgData name="Ambily Treesa Varghese" userId="d8e3554c-2f05-4950-b78f-4d8d71aca1b6" providerId="ADAL" clId="{2B1F9169-A3E9-4FD3-8FEC-E84847B803CB}" dt="2023-03-25T02:15:29.543" v="4412" actId="26606"/>
          <ac:spMkLst>
            <pc:docMk/>
            <pc:sldMk cId="1471891115" sldId="289"/>
            <ac:spMk id="112" creationId="{01E88E22-4506-443B-9386-9A49AD23C043}"/>
          </ac:spMkLst>
        </pc:spChg>
        <pc:spChg chg="add del">
          <ac:chgData name="Ambily Treesa Varghese" userId="d8e3554c-2f05-4950-b78f-4d8d71aca1b6" providerId="ADAL" clId="{2B1F9169-A3E9-4FD3-8FEC-E84847B803CB}" dt="2023-03-25T02:15:34.981" v="4414" actId="26606"/>
          <ac:spMkLst>
            <pc:docMk/>
            <pc:sldMk cId="1471891115" sldId="289"/>
            <ac:spMk id="114" creationId="{73AD41DB-DF9F-49BC-85AE-6AB1840AD517}"/>
          </ac:spMkLst>
        </pc:spChg>
        <pc:spChg chg="add del">
          <ac:chgData name="Ambily Treesa Varghese" userId="d8e3554c-2f05-4950-b78f-4d8d71aca1b6" providerId="ADAL" clId="{2B1F9169-A3E9-4FD3-8FEC-E84847B803CB}" dt="2023-03-25T02:15:37.646" v="4416" actId="26606"/>
          <ac:spMkLst>
            <pc:docMk/>
            <pc:sldMk cId="1471891115" sldId="289"/>
            <ac:spMk id="119" creationId="{E8A8EAB8-D2FF-444D-B34B-7D32F106AD0E}"/>
          </ac:spMkLst>
        </pc:spChg>
        <pc:spChg chg="add del">
          <ac:chgData name="Ambily Treesa Varghese" userId="d8e3554c-2f05-4950-b78f-4d8d71aca1b6" providerId="ADAL" clId="{2B1F9169-A3E9-4FD3-8FEC-E84847B803CB}" dt="2023-03-25T02:15:39.987" v="4418" actId="26606"/>
          <ac:spMkLst>
            <pc:docMk/>
            <pc:sldMk cId="1471891115" sldId="289"/>
            <ac:spMk id="123" creationId="{0288C6B4-AFC3-407F-A595-EFFD38D4CCAF}"/>
          </ac:spMkLst>
        </pc:spChg>
        <pc:spChg chg="add del">
          <ac:chgData name="Ambily Treesa Varghese" userId="d8e3554c-2f05-4950-b78f-4d8d71aca1b6" providerId="ADAL" clId="{2B1F9169-A3E9-4FD3-8FEC-E84847B803CB}" dt="2023-03-25T02:15:39.987" v="4418" actId="26606"/>
          <ac:spMkLst>
            <pc:docMk/>
            <pc:sldMk cId="1471891115" sldId="289"/>
            <ac:spMk id="124" creationId="{CF236821-17FE-429B-8D2C-08E13A64EA40}"/>
          </ac:spMkLst>
        </pc:spChg>
        <pc:spChg chg="add del">
          <ac:chgData name="Ambily Treesa Varghese" userId="d8e3554c-2f05-4950-b78f-4d8d71aca1b6" providerId="ADAL" clId="{2B1F9169-A3E9-4FD3-8FEC-E84847B803CB}" dt="2023-03-25T02:15:39.987" v="4418" actId="26606"/>
          <ac:spMkLst>
            <pc:docMk/>
            <pc:sldMk cId="1471891115" sldId="289"/>
            <ac:spMk id="125" creationId="{C0BDBCD2-E081-43AB-9119-C55465E59757}"/>
          </ac:spMkLst>
        </pc:spChg>
        <pc:spChg chg="add del">
          <ac:chgData name="Ambily Treesa Varghese" userId="d8e3554c-2f05-4950-b78f-4d8d71aca1b6" providerId="ADAL" clId="{2B1F9169-A3E9-4FD3-8FEC-E84847B803CB}" dt="2023-03-25T02:15:39.987" v="4418" actId="26606"/>
          <ac:spMkLst>
            <pc:docMk/>
            <pc:sldMk cId="1471891115" sldId="289"/>
            <ac:spMk id="126" creationId="{98E79BE4-34FE-485A-98A5-92CE8F7C4743}"/>
          </ac:spMkLst>
        </pc:spChg>
        <pc:spChg chg="add del">
          <ac:chgData name="Ambily Treesa Varghese" userId="d8e3554c-2f05-4950-b78f-4d8d71aca1b6" providerId="ADAL" clId="{2B1F9169-A3E9-4FD3-8FEC-E84847B803CB}" dt="2023-03-25T02:15:39.987" v="4418" actId="26606"/>
          <ac:spMkLst>
            <pc:docMk/>
            <pc:sldMk cId="1471891115" sldId="289"/>
            <ac:spMk id="127" creationId="{7A5F0580-5EE9-419F-96EE-B6529EF6E7D0}"/>
          </ac:spMkLst>
        </pc:spChg>
        <pc:spChg chg="add">
          <ac:chgData name="Ambily Treesa Varghese" userId="d8e3554c-2f05-4950-b78f-4d8d71aca1b6" providerId="ADAL" clId="{2B1F9169-A3E9-4FD3-8FEC-E84847B803CB}" dt="2023-03-25T02:15:39.987" v="4419" actId="26606"/>
          <ac:spMkLst>
            <pc:docMk/>
            <pc:sldMk cId="1471891115" sldId="289"/>
            <ac:spMk id="129" creationId="{E8A8EAB8-D2FF-444D-B34B-7D32F106AD0E}"/>
          </ac:spMkLst>
        </pc:spChg>
        <pc:grpChg chg="add del">
          <ac:chgData name="Ambily Treesa Varghese" userId="d8e3554c-2f05-4950-b78f-4d8d71aca1b6" providerId="ADAL" clId="{2B1F9169-A3E9-4FD3-8FEC-E84847B803CB}" dt="2023-03-25T02:15:34.981" v="4414" actId="26606"/>
          <ac:grpSpMkLst>
            <pc:docMk/>
            <pc:sldMk cId="1471891115" sldId="289"/>
            <ac:grpSpMk id="115" creationId="{A4AE1828-51FD-4AD7-BCF6-9AF5C696CE5D}"/>
          </ac:grpSpMkLst>
        </pc:grpChg>
        <pc:picChg chg="del mod ord">
          <ac:chgData name="Ambily Treesa Varghese" userId="d8e3554c-2f05-4950-b78f-4d8d71aca1b6" providerId="ADAL" clId="{2B1F9169-A3E9-4FD3-8FEC-E84847B803CB}" dt="2023-03-25T02:14:20.966" v="4391" actId="478"/>
          <ac:picMkLst>
            <pc:docMk/>
            <pc:sldMk cId="1471891115" sldId="289"/>
            <ac:picMk id="3" creationId="{0C66DF5D-0147-D2D2-FDDE-1381785F7EAC}"/>
          </ac:picMkLst>
        </pc:picChg>
        <pc:picChg chg="add mod">
          <ac:chgData name="Ambily Treesa Varghese" userId="d8e3554c-2f05-4950-b78f-4d8d71aca1b6" providerId="ADAL" clId="{2B1F9169-A3E9-4FD3-8FEC-E84847B803CB}" dt="2023-03-25T02:16:02.793" v="4426" actId="1076"/>
          <ac:picMkLst>
            <pc:docMk/>
            <pc:sldMk cId="1471891115" sldId="289"/>
            <ac:picMk id="7" creationId="{BDF7D19B-0F98-0A50-75CD-43974C28E7C6}"/>
          </ac:picMkLst>
        </pc:picChg>
        <pc:cxnChg chg="add del">
          <ac:chgData name="Ambily Treesa Varghese" userId="d8e3554c-2f05-4950-b78f-4d8d71aca1b6" providerId="ADAL" clId="{2B1F9169-A3E9-4FD3-8FEC-E84847B803CB}" dt="2023-03-25T01:50:12.343" v="4172" actId="26606"/>
          <ac:cxnSpMkLst>
            <pc:docMk/>
            <pc:sldMk cId="1471891115" sldId="289"/>
            <ac:cxnSpMk id="90" creationId="{EE504C98-6397-41C1-A8D8-2D9C4ED307E0}"/>
          </ac:cxnSpMkLst>
        </pc:cxnChg>
        <pc:cxnChg chg="add del">
          <ac:chgData name="Ambily Treesa Varghese" userId="d8e3554c-2f05-4950-b78f-4d8d71aca1b6" providerId="ADAL" clId="{2B1F9169-A3E9-4FD3-8FEC-E84847B803CB}" dt="2023-03-25T01:50:54.121" v="4174" actId="26606"/>
          <ac:cxnSpMkLst>
            <pc:docMk/>
            <pc:sldMk cId="1471891115" sldId="289"/>
            <ac:cxnSpMk id="94" creationId="{EEA38897-7BA3-4408-8083-3235339C4A60}"/>
          </ac:cxnSpMkLst>
        </pc:cxnChg>
        <pc:cxnChg chg="add del">
          <ac:chgData name="Ambily Treesa Varghese" userId="d8e3554c-2f05-4950-b78f-4d8d71aca1b6" providerId="ADAL" clId="{2B1F9169-A3E9-4FD3-8FEC-E84847B803CB}" dt="2023-03-25T01:50:54.121" v="4174" actId="26606"/>
          <ac:cxnSpMkLst>
            <pc:docMk/>
            <pc:sldMk cId="1471891115" sldId="289"/>
            <ac:cxnSpMk id="95" creationId="{CA240C79-242E-4918-9F28-B101847D1CC6}"/>
          </ac:cxnSpMkLst>
        </pc:cxnChg>
        <pc:cxnChg chg="add del">
          <ac:chgData name="Ambily Treesa Varghese" userId="d8e3554c-2f05-4950-b78f-4d8d71aca1b6" providerId="ADAL" clId="{2B1F9169-A3E9-4FD3-8FEC-E84847B803CB}" dt="2023-03-25T01:50:54.121" v="4174" actId="26606"/>
          <ac:cxnSpMkLst>
            <pc:docMk/>
            <pc:sldMk cId="1471891115" sldId="289"/>
            <ac:cxnSpMk id="96" creationId="{F11AD06B-AB20-4097-8606-5DA00DBACE88}"/>
          </ac:cxnSpMkLst>
        </pc:cxnChg>
        <pc:cxnChg chg="add del">
          <ac:chgData name="Ambily Treesa Varghese" userId="d8e3554c-2f05-4950-b78f-4d8d71aca1b6" providerId="ADAL" clId="{2B1F9169-A3E9-4FD3-8FEC-E84847B803CB}" dt="2023-03-25T02:15:37.646" v="4416" actId="26606"/>
          <ac:cxnSpMkLst>
            <pc:docMk/>
            <pc:sldMk cId="1471891115" sldId="289"/>
            <ac:cxnSpMk id="120" creationId="{EEA38897-7BA3-4408-8083-3235339C4A60}"/>
          </ac:cxnSpMkLst>
        </pc:cxnChg>
        <pc:cxnChg chg="add del">
          <ac:chgData name="Ambily Treesa Varghese" userId="d8e3554c-2f05-4950-b78f-4d8d71aca1b6" providerId="ADAL" clId="{2B1F9169-A3E9-4FD3-8FEC-E84847B803CB}" dt="2023-03-25T02:15:37.646" v="4416" actId="26606"/>
          <ac:cxnSpMkLst>
            <pc:docMk/>
            <pc:sldMk cId="1471891115" sldId="289"/>
            <ac:cxnSpMk id="121" creationId="{F11AD06B-AB20-4097-8606-5DA00DBACE88}"/>
          </ac:cxnSpMkLst>
        </pc:cxnChg>
        <pc:cxnChg chg="add">
          <ac:chgData name="Ambily Treesa Varghese" userId="d8e3554c-2f05-4950-b78f-4d8d71aca1b6" providerId="ADAL" clId="{2B1F9169-A3E9-4FD3-8FEC-E84847B803CB}" dt="2023-03-25T02:15:39.987" v="4419" actId="26606"/>
          <ac:cxnSpMkLst>
            <pc:docMk/>
            <pc:sldMk cId="1471891115" sldId="289"/>
            <ac:cxnSpMk id="130" creationId="{EEA38897-7BA3-4408-8083-3235339C4A60}"/>
          </ac:cxnSpMkLst>
        </pc:cxnChg>
        <pc:cxnChg chg="add">
          <ac:chgData name="Ambily Treesa Varghese" userId="d8e3554c-2f05-4950-b78f-4d8d71aca1b6" providerId="ADAL" clId="{2B1F9169-A3E9-4FD3-8FEC-E84847B803CB}" dt="2023-03-25T02:15:39.987" v="4419" actId="26606"/>
          <ac:cxnSpMkLst>
            <pc:docMk/>
            <pc:sldMk cId="1471891115" sldId="289"/>
            <ac:cxnSpMk id="131" creationId="{F11AD06B-AB20-4097-8606-5DA00DBACE88}"/>
          </ac:cxnSpMkLst>
        </pc:cxnChg>
      </pc:sldChg>
      <pc:sldChg chg="addSp delSp modSp add mod">
        <pc:chgData name="Ambily Treesa Varghese" userId="d8e3554c-2f05-4950-b78f-4d8d71aca1b6" providerId="ADAL" clId="{2B1F9169-A3E9-4FD3-8FEC-E84847B803CB}" dt="2023-03-25T03:01:21.202" v="4723" actId="1076"/>
        <pc:sldMkLst>
          <pc:docMk/>
          <pc:sldMk cId="952034732" sldId="290"/>
        </pc:sldMkLst>
        <pc:spChg chg="mod ord">
          <ac:chgData name="Ambily Treesa Varghese" userId="d8e3554c-2f05-4950-b78f-4d8d71aca1b6" providerId="ADAL" clId="{2B1F9169-A3E9-4FD3-8FEC-E84847B803CB}" dt="2023-03-25T03:01:16.231" v="4722" actId="255"/>
          <ac:spMkLst>
            <pc:docMk/>
            <pc:sldMk cId="952034732" sldId="290"/>
            <ac:spMk id="2" creationId="{30BF6084-0C94-D71E-7A90-ACC325A053D8}"/>
          </ac:spMkLst>
        </pc:spChg>
        <pc:spChg chg="mod">
          <ac:chgData name="Ambily Treesa Varghese" userId="d8e3554c-2f05-4950-b78f-4d8d71aca1b6" providerId="ADAL" clId="{2B1F9169-A3E9-4FD3-8FEC-E84847B803CB}" dt="2023-03-25T03:01:07.623" v="4720" actId="122"/>
          <ac:spMkLst>
            <pc:docMk/>
            <pc:sldMk cId="952034732" sldId="290"/>
            <ac:spMk id="6" creationId="{7CC6C05C-E79B-DE85-3B94-9A7C93AFA7E4}"/>
          </ac:spMkLst>
        </pc:spChg>
        <pc:spChg chg="add del">
          <ac:chgData name="Ambily Treesa Varghese" userId="d8e3554c-2f05-4950-b78f-4d8d71aca1b6" providerId="ADAL" clId="{2B1F9169-A3E9-4FD3-8FEC-E84847B803CB}" dt="2023-03-25T01:57:41.416" v="4335" actId="26606"/>
          <ac:spMkLst>
            <pc:docMk/>
            <pc:sldMk cId="952034732" sldId="290"/>
            <ac:spMk id="500" creationId="{743AA782-23D1-4521-8CAD-47662984AA08}"/>
          </ac:spMkLst>
        </pc:spChg>
        <pc:spChg chg="add del">
          <ac:chgData name="Ambily Treesa Varghese" userId="d8e3554c-2f05-4950-b78f-4d8d71aca1b6" providerId="ADAL" clId="{2B1F9169-A3E9-4FD3-8FEC-E84847B803CB}" dt="2023-03-25T01:57:41.416" v="4335" actId="26606"/>
          <ac:spMkLst>
            <pc:docMk/>
            <pc:sldMk cId="952034732" sldId="290"/>
            <ac:spMk id="501" creationId="{71877DBC-BB60-40F0-AC93-2ACDBAAE60CE}"/>
          </ac:spMkLst>
        </pc:spChg>
        <pc:spChg chg="add del">
          <ac:chgData name="Ambily Treesa Varghese" userId="d8e3554c-2f05-4950-b78f-4d8d71aca1b6" providerId="ADAL" clId="{2B1F9169-A3E9-4FD3-8FEC-E84847B803CB}" dt="2023-03-25T01:57:41.407" v="4334" actId="26606"/>
          <ac:spMkLst>
            <pc:docMk/>
            <pc:sldMk cId="952034732" sldId="290"/>
            <ac:spMk id="506" creationId="{04812C46-200A-4DEB-A05E-3ED6C68C2387}"/>
          </ac:spMkLst>
        </pc:spChg>
        <pc:spChg chg="add">
          <ac:chgData name="Ambily Treesa Varghese" userId="d8e3554c-2f05-4950-b78f-4d8d71aca1b6" providerId="ADAL" clId="{2B1F9169-A3E9-4FD3-8FEC-E84847B803CB}" dt="2023-03-25T01:57:41.416" v="4335" actId="26606"/>
          <ac:spMkLst>
            <pc:docMk/>
            <pc:sldMk cId="952034732" sldId="290"/>
            <ac:spMk id="509" creationId="{E8A8EAB8-D2FF-444D-B34B-7D32F106AD0E}"/>
          </ac:spMkLst>
        </pc:spChg>
        <pc:picChg chg="mod">
          <ac:chgData name="Ambily Treesa Varghese" userId="d8e3554c-2f05-4950-b78f-4d8d71aca1b6" providerId="ADAL" clId="{2B1F9169-A3E9-4FD3-8FEC-E84847B803CB}" dt="2023-03-25T03:01:21.202" v="4723" actId="1076"/>
          <ac:picMkLst>
            <pc:docMk/>
            <pc:sldMk cId="952034732" sldId="290"/>
            <ac:picMk id="5" creationId="{ED749E85-927A-CD43-41D3-11A1D62F8FC1}"/>
          </ac:picMkLst>
        </pc:picChg>
        <pc:cxnChg chg="add">
          <ac:chgData name="Ambily Treesa Varghese" userId="d8e3554c-2f05-4950-b78f-4d8d71aca1b6" providerId="ADAL" clId="{2B1F9169-A3E9-4FD3-8FEC-E84847B803CB}" dt="2023-03-25T01:57:41.416" v="4335" actId="26606"/>
          <ac:cxnSpMkLst>
            <pc:docMk/>
            <pc:sldMk cId="952034732" sldId="290"/>
            <ac:cxnSpMk id="508" creationId="{EEA38897-7BA3-4408-8083-3235339C4A60}"/>
          </ac:cxnSpMkLst>
        </pc:cxnChg>
        <pc:cxnChg chg="add">
          <ac:chgData name="Ambily Treesa Varghese" userId="d8e3554c-2f05-4950-b78f-4d8d71aca1b6" providerId="ADAL" clId="{2B1F9169-A3E9-4FD3-8FEC-E84847B803CB}" dt="2023-03-25T01:57:41.416" v="4335" actId="26606"/>
          <ac:cxnSpMkLst>
            <pc:docMk/>
            <pc:sldMk cId="952034732" sldId="290"/>
            <ac:cxnSpMk id="510" creationId="{F11AD06B-AB20-4097-8606-5DA00DBACE88}"/>
          </ac:cxnSpMkLst>
        </pc:cxnChg>
      </pc:sldChg>
      <pc:sldChg chg="addSp delSp modSp add mod">
        <pc:chgData name="Ambily Treesa Varghese" userId="d8e3554c-2f05-4950-b78f-4d8d71aca1b6" providerId="ADAL" clId="{2B1F9169-A3E9-4FD3-8FEC-E84847B803CB}" dt="2023-03-25T03:20:23.629" v="4811" actId="1076"/>
        <pc:sldMkLst>
          <pc:docMk/>
          <pc:sldMk cId="3060544844" sldId="291"/>
        </pc:sldMkLst>
        <pc:spChg chg="mod">
          <ac:chgData name="Ambily Treesa Varghese" userId="d8e3554c-2f05-4950-b78f-4d8d71aca1b6" providerId="ADAL" clId="{2B1F9169-A3E9-4FD3-8FEC-E84847B803CB}" dt="2023-03-25T02:40:56.355" v="4483" actId="20577"/>
          <ac:spMkLst>
            <pc:docMk/>
            <pc:sldMk cId="3060544844" sldId="291"/>
            <ac:spMk id="3" creationId="{46A68D90-208F-6092-1FE2-5D4DF64EC281}"/>
          </ac:spMkLst>
        </pc:spChg>
        <pc:spChg chg="mod">
          <ac:chgData name="Ambily Treesa Varghese" userId="d8e3554c-2f05-4950-b78f-4d8d71aca1b6" providerId="ADAL" clId="{2B1F9169-A3E9-4FD3-8FEC-E84847B803CB}" dt="2023-03-25T03:20:23.629" v="4811" actId="1076"/>
          <ac:spMkLst>
            <pc:docMk/>
            <pc:sldMk cId="3060544844" sldId="291"/>
            <ac:spMk id="5" creationId="{3285B288-E679-AF77-B2B6-517BE5B54EB2}"/>
          </ac:spMkLst>
        </pc:spChg>
        <pc:picChg chg="add mod">
          <ac:chgData name="Ambily Treesa Varghese" userId="d8e3554c-2f05-4950-b78f-4d8d71aca1b6" providerId="ADAL" clId="{2B1F9169-A3E9-4FD3-8FEC-E84847B803CB}" dt="2023-03-25T02:33:48.950" v="4473" actId="14100"/>
          <ac:picMkLst>
            <pc:docMk/>
            <pc:sldMk cId="3060544844" sldId="291"/>
            <ac:picMk id="4" creationId="{DCED2895-5B20-EDCC-04CD-38CD59AC663A}"/>
          </ac:picMkLst>
        </pc:picChg>
        <pc:picChg chg="del">
          <ac:chgData name="Ambily Treesa Varghese" userId="d8e3554c-2f05-4950-b78f-4d8d71aca1b6" providerId="ADAL" clId="{2B1F9169-A3E9-4FD3-8FEC-E84847B803CB}" dt="2023-03-25T02:33:34.366" v="4468" actId="478"/>
          <ac:picMkLst>
            <pc:docMk/>
            <pc:sldMk cId="3060544844" sldId="291"/>
            <ac:picMk id="6148" creationId="{6BF7DB43-4D2D-2919-DF88-A043ABB6B3EC}"/>
          </ac:picMkLst>
        </pc:picChg>
      </pc:sldChg>
      <pc:sldChg chg="addSp delSp modSp add mod ord">
        <pc:chgData name="Ambily Treesa Varghese" userId="d8e3554c-2f05-4950-b78f-4d8d71aca1b6" providerId="ADAL" clId="{2B1F9169-A3E9-4FD3-8FEC-E84847B803CB}" dt="2023-03-25T03:02:11.317" v="4746" actId="6549"/>
        <pc:sldMkLst>
          <pc:docMk/>
          <pc:sldMk cId="24705877" sldId="292"/>
        </pc:sldMkLst>
        <pc:spChg chg="add mod">
          <ac:chgData name="Ambily Treesa Varghese" userId="d8e3554c-2f05-4950-b78f-4d8d71aca1b6" providerId="ADAL" clId="{2B1F9169-A3E9-4FD3-8FEC-E84847B803CB}" dt="2023-03-25T03:02:11.317" v="4746" actId="6549"/>
          <ac:spMkLst>
            <pc:docMk/>
            <pc:sldMk cId="24705877" sldId="292"/>
            <ac:spMk id="2" creationId="{7EB7C8C6-A994-E84D-5382-BD91100694EA}"/>
          </ac:spMkLst>
        </pc:spChg>
        <pc:spChg chg="del">
          <ac:chgData name="Ambily Treesa Varghese" userId="d8e3554c-2f05-4950-b78f-4d8d71aca1b6" providerId="ADAL" clId="{2B1F9169-A3E9-4FD3-8FEC-E84847B803CB}" dt="2023-03-25T02:55:47.529" v="4659" actId="478"/>
          <ac:spMkLst>
            <pc:docMk/>
            <pc:sldMk cId="24705877" sldId="292"/>
            <ac:spMk id="7" creationId="{E683DEF2-5402-8A41-D6C3-48E0DDFC4D28}"/>
          </ac:spMkLst>
        </pc:spChg>
        <pc:spChg chg="mod ord">
          <ac:chgData name="Ambily Treesa Varghese" userId="d8e3554c-2f05-4950-b78f-4d8d71aca1b6" providerId="ADAL" clId="{2B1F9169-A3E9-4FD3-8FEC-E84847B803CB}" dt="2023-03-25T03:00:05.658" v="4712" actId="255"/>
          <ac:spMkLst>
            <pc:docMk/>
            <pc:sldMk cId="24705877" sldId="292"/>
            <ac:spMk id="8" creationId="{7D48A542-EA65-8BD9-799C-FA643A210016}"/>
          </ac:spMkLst>
        </pc:spChg>
        <pc:spChg chg="del">
          <ac:chgData name="Ambily Treesa Varghese" userId="d8e3554c-2f05-4950-b78f-4d8d71aca1b6" providerId="ADAL" clId="{2B1F9169-A3E9-4FD3-8FEC-E84847B803CB}" dt="2023-03-25T02:56:31.697" v="4670" actId="478"/>
          <ac:spMkLst>
            <pc:docMk/>
            <pc:sldMk cId="24705877" sldId="292"/>
            <ac:spMk id="10" creationId="{FEC7A713-E625-4B58-EB1F-C82CB9C629FF}"/>
          </ac:spMkLst>
        </pc:spChg>
        <pc:spChg chg="ord">
          <ac:chgData name="Ambily Treesa Varghese" userId="d8e3554c-2f05-4950-b78f-4d8d71aca1b6" providerId="ADAL" clId="{2B1F9169-A3E9-4FD3-8FEC-E84847B803CB}" dt="2023-03-25T02:58:57.558" v="4700" actId="26606"/>
          <ac:spMkLst>
            <pc:docMk/>
            <pc:sldMk cId="24705877" sldId="292"/>
            <ac:spMk id="488" creationId="{5A7C7473-C3EB-FDB6-93B7-C18B0850BE03}"/>
          </ac:spMkLst>
        </pc:spChg>
        <pc:spChg chg="add del">
          <ac:chgData name="Ambily Treesa Varghese" userId="d8e3554c-2f05-4950-b78f-4d8d71aca1b6" providerId="ADAL" clId="{2B1F9169-A3E9-4FD3-8FEC-E84847B803CB}" dt="2023-03-25T02:58:57.558" v="4700" actId="26606"/>
          <ac:spMkLst>
            <pc:docMk/>
            <pc:sldMk cId="24705877" sldId="292"/>
            <ac:spMk id="500" creationId="{743AA782-23D1-4521-8CAD-47662984AA08}"/>
          </ac:spMkLst>
        </pc:spChg>
        <pc:spChg chg="add del">
          <ac:chgData name="Ambily Treesa Varghese" userId="d8e3554c-2f05-4950-b78f-4d8d71aca1b6" providerId="ADAL" clId="{2B1F9169-A3E9-4FD3-8FEC-E84847B803CB}" dt="2023-03-25T02:58:57.558" v="4700" actId="26606"/>
          <ac:spMkLst>
            <pc:docMk/>
            <pc:sldMk cId="24705877" sldId="292"/>
            <ac:spMk id="501" creationId="{71877DBC-BB60-40F0-AC93-2ACDBAAE60CE}"/>
          </ac:spMkLst>
        </pc:spChg>
        <pc:spChg chg="add del">
          <ac:chgData name="Ambily Treesa Varghese" userId="d8e3554c-2f05-4950-b78f-4d8d71aca1b6" providerId="ADAL" clId="{2B1F9169-A3E9-4FD3-8FEC-E84847B803CB}" dt="2023-03-25T02:58:24.203" v="4695" actId="26606"/>
          <ac:spMkLst>
            <pc:docMk/>
            <pc:sldMk cId="24705877" sldId="292"/>
            <ac:spMk id="506" creationId="{B34F5AD2-EDBD-4BBD-A55C-EAFFD0C7097A}"/>
          </ac:spMkLst>
        </pc:spChg>
        <pc:spChg chg="add del">
          <ac:chgData name="Ambily Treesa Varghese" userId="d8e3554c-2f05-4950-b78f-4d8d71aca1b6" providerId="ADAL" clId="{2B1F9169-A3E9-4FD3-8FEC-E84847B803CB}" dt="2023-03-25T02:58:24.203" v="4695" actId="26606"/>
          <ac:spMkLst>
            <pc:docMk/>
            <pc:sldMk cId="24705877" sldId="292"/>
            <ac:spMk id="508" creationId="{C3896A03-3945-419A-B66B-4EE266EDD152}"/>
          </ac:spMkLst>
        </pc:spChg>
        <pc:spChg chg="add del">
          <ac:chgData name="Ambily Treesa Varghese" userId="d8e3554c-2f05-4950-b78f-4d8d71aca1b6" providerId="ADAL" clId="{2B1F9169-A3E9-4FD3-8FEC-E84847B803CB}" dt="2023-03-25T02:58:24.203" v="4695" actId="26606"/>
          <ac:spMkLst>
            <pc:docMk/>
            <pc:sldMk cId="24705877" sldId="292"/>
            <ac:spMk id="510" creationId="{450D3AD2-FA80-415F-A9CE-54D884561CD7}"/>
          </ac:spMkLst>
        </pc:spChg>
        <pc:spChg chg="add del">
          <ac:chgData name="Ambily Treesa Varghese" userId="d8e3554c-2f05-4950-b78f-4d8d71aca1b6" providerId="ADAL" clId="{2B1F9169-A3E9-4FD3-8FEC-E84847B803CB}" dt="2023-03-25T02:58:28.748" v="4697" actId="26606"/>
          <ac:spMkLst>
            <pc:docMk/>
            <pc:sldMk cId="24705877" sldId="292"/>
            <ac:spMk id="512" creationId="{36F31C88-3DEF-4EA8-AE3A-49441413FC54}"/>
          </ac:spMkLst>
        </pc:spChg>
        <pc:spChg chg="add del">
          <ac:chgData name="Ambily Treesa Varghese" userId="d8e3554c-2f05-4950-b78f-4d8d71aca1b6" providerId="ADAL" clId="{2B1F9169-A3E9-4FD3-8FEC-E84847B803CB}" dt="2023-03-25T02:58:28.748" v="4697" actId="26606"/>
          <ac:spMkLst>
            <pc:docMk/>
            <pc:sldMk cId="24705877" sldId="292"/>
            <ac:spMk id="513" creationId="{73C994B4-9721-4148-9EEC-6793CECDE8DD}"/>
          </ac:spMkLst>
        </pc:spChg>
        <pc:spChg chg="add del">
          <ac:chgData name="Ambily Treesa Varghese" userId="d8e3554c-2f05-4950-b78f-4d8d71aca1b6" providerId="ADAL" clId="{2B1F9169-A3E9-4FD3-8FEC-E84847B803CB}" dt="2023-03-25T02:58:28.748" v="4697" actId="26606"/>
          <ac:spMkLst>
            <pc:docMk/>
            <pc:sldMk cId="24705877" sldId="292"/>
            <ac:spMk id="515" creationId="{F9D95E49-763A-4886-B038-82F734740554}"/>
          </ac:spMkLst>
        </pc:spChg>
        <pc:spChg chg="add del">
          <ac:chgData name="Ambily Treesa Varghese" userId="d8e3554c-2f05-4950-b78f-4d8d71aca1b6" providerId="ADAL" clId="{2B1F9169-A3E9-4FD3-8FEC-E84847B803CB}" dt="2023-03-25T02:58:28.748" v="4697" actId="26606"/>
          <ac:spMkLst>
            <pc:docMk/>
            <pc:sldMk cId="24705877" sldId="292"/>
            <ac:spMk id="517" creationId="{E43DC68B-54DD-4053-BE4D-615259684357}"/>
          </ac:spMkLst>
        </pc:spChg>
        <pc:spChg chg="add del">
          <ac:chgData name="Ambily Treesa Varghese" userId="d8e3554c-2f05-4950-b78f-4d8d71aca1b6" providerId="ADAL" clId="{2B1F9169-A3E9-4FD3-8FEC-E84847B803CB}" dt="2023-03-25T02:58:57.558" v="4699" actId="26606"/>
          <ac:spMkLst>
            <pc:docMk/>
            <pc:sldMk cId="24705877" sldId="292"/>
            <ac:spMk id="519" creationId="{5116E49A-CA4D-4983-969D-19FE3C55F387}"/>
          </ac:spMkLst>
        </pc:spChg>
        <pc:spChg chg="add del">
          <ac:chgData name="Ambily Treesa Varghese" userId="d8e3554c-2f05-4950-b78f-4d8d71aca1b6" providerId="ADAL" clId="{2B1F9169-A3E9-4FD3-8FEC-E84847B803CB}" dt="2023-03-25T02:58:57.558" v="4699" actId="26606"/>
          <ac:spMkLst>
            <pc:docMk/>
            <pc:sldMk cId="24705877" sldId="292"/>
            <ac:spMk id="520" creationId="{57F6BDD4-E066-4008-8011-6CC31AEB4556}"/>
          </ac:spMkLst>
        </pc:spChg>
        <pc:spChg chg="add del">
          <ac:chgData name="Ambily Treesa Varghese" userId="d8e3554c-2f05-4950-b78f-4d8d71aca1b6" providerId="ADAL" clId="{2B1F9169-A3E9-4FD3-8FEC-E84847B803CB}" dt="2023-03-25T02:58:57.558" v="4699" actId="26606"/>
          <ac:spMkLst>
            <pc:docMk/>
            <pc:sldMk cId="24705877" sldId="292"/>
            <ac:spMk id="521" creationId="{2711A8FB-68FC-45FC-B01E-38F809E2D439}"/>
          </ac:spMkLst>
        </pc:spChg>
        <pc:spChg chg="add del">
          <ac:chgData name="Ambily Treesa Varghese" userId="d8e3554c-2f05-4950-b78f-4d8d71aca1b6" providerId="ADAL" clId="{2B1F9169-A3E9-4FD3-8FEC-E84847B803CB}" dt="2023-03-25T02:58:57.558" v="4699" actId="26606"/>
          <ac:spMkLst>
            <pc:docMk/>
            <pc:sldMk cId="24705877" sldId="292"/>
            <ac:spMk id="522" creationId="{281E2DF8-F6D8-4E5C-B76E-E082FD8C1FBD}"/>
          </ac:spMkLst>
        </pc:spChg>
        <pc:spChg chg="add">
          <ac:chgData name="Ambily Treesa Varghese" userId="d8e3554c-2f05-4950-b78f-4d8d71aca1b6" providerId="ADAL" clId="{2B1F9169-A3E9-4FD3-8FEC-E84847B803CB}" dt="2023-03-25T02:58:57.558" v="4700" actId="26606"/>
          <ac:spMkLst>
            <pc:docMk/>
            <pc:sldMk cId="24705877" sldId="292"/>
            <ac:spMk id="524" creationId="{7B831B6F-405A-4B47-B9BB-5CA88F285844}"/>
          </ac:spMkLst>
        </pc:spChg>
        <pc:spChg chg="add">
          <ac:chgData name="Ambily Treesa Varghese" userId="d8e3554c-2f05-4950-b78f-4d8d71aca1b6" providerId="ADAL" clId="{2B1F9169-A3E9-4FD3-8FEC-E84847B803CB}" dt="2023-03-25T02:58:57.558" v="4700" actId="26606"/>
          <ac:spMkLst>
            <pc:docMk/>
            <pc:sldMk cId="24705877" sldId="292"/>
            <ac:spMk id="525" creationId="{953EE71A-6488-4203-A7C4-77102FD0DCCA}"/>
          </ac:spMkLst>
        </pc:spChg>
        <pc:picChg chg="add mod">
          <ac:chgData name="Ambily Treesa Varghese" userId="d8e3554c-2f05-4950-b78f-4d8d71aca1b6" providerId="ADAL" clId="{2B1F9169-A3E9-4FD3-8FEC-E84847B803CB}" dt="2023-03-25T02:59:18.105" v="4706" actId="1076"/>
          <ac:picMkLst>
            <pc:docMk/>
            <pc:sldMk cId="24705877" sldId="292"/>
            <ac:picMk id="3" creationId="{E3416242-B47A-315A-2CFE-AA4C38C429AF}"/>
          </ac:picMkLst>
        </pc:picChg>
        <pc:picChg chg="del">
          <ac:chgData name="Ambily Treesa Varghese" userId="d8e3554c-2f05-4950-b78f-4d8d71aca1b6" providerId="ADAL" clId="{2B1F9169-A3E9-4FD3-8FEC-E84847B803CB}" dt="2023-03-25T02:56:28.823" v="4669" actId="478"/>
          <ac:picMkLst>
            <pc:docMk/>
            <pc:sldMk cId="24705877" sldId="292"/>
            <ac:picMk id="9" creationId="{6D68D840-795D-F527-B1F1-268A596EAFA9}"/>
          </ac:picMkLst>
        </pc:picChg>
        <pc:cxnChg chg="add del">
          <ac:chgData name="Ambily Treesa Varghese" userId="d8e3554c-2f05-4950-b78f-4d8d71aca1b6" providerId="ADAL" clId="{2B1F9169-A3E9-4FD3-8FEC-E84847B803CB}" dt="2023-03-25T02:58:28.748" v="4697" actId="26606"/>
          <ac:cxnSpMkLst>
            <pc:docMk/>
            <pc:sldMk cId="24705877" sldId="292"/>
            <ac:cxnSpMk id="514" creationId="{F085D7B9-E066-4923-8CB7-294BF306296A}"/>
          </ac:cxnSpMkLst>
        </pc:cxnChg>
        <pc:cxnChg chg="add del">
          <ac:chgData name="Ambily Treesa Varghese" userId="d8e3554c-2f05-4950-b78f-4d8d71aca1b6" providerId="ADAL" clId="{2B1F9169-A3E9-4FD3-8FEC-E84847B803CB}" dt="2023-03-25T02:58:28.748" v="4697" actId="26606"/>
          <ac:cxnSpMkLst>
            <pc:docMk/>
            <pc:sldMk cId="24705877" sldId="292"/>
            <ac:cxnSpMk id="516" creationId="{5EACA08E-D537-41C6-96A5-5900E05D3217}"/>
          </ac:cxnSpMkLst>
        </pc:cxnChg>
      </pc:sldChg>
      <pc:sldChg chg="add ord">
        <pc:chgData name="Ambily Treesa Varghese" userId="d8e3554c-2f05-4950-b78f-4d8d71aca1b6" providerId="ADAL" clId="{2B1F9169-A3E9-4FD3-8FEC-E84847B803CB}" dt="2023-03-25T03:07:27.715" v="4756"/>
        <pc:sldMkLst>
          <pc:docMk/>
          <pc:sldMk cId="49542128" sldId="293"/>
        </pc:sldMkLst>
      </pc:sldChg>
      <pc:sldChg chg="addSp delSp modSp add mod ord">
        <pc:chgData name="Ambily Treesa Varghese" userId="d8e3554c-2f05-4950-b78f-4d8d71aca1b6" providerId="ADAL" clId="{2B1F9169-A3E9-4FD3-8FEC-E84847B803CB}" dt="2023-03-25T03:14:17.866" v="4765" actId="26606"/>
        <pc:sldMkLst>
          <pc:docMk/>
          <pc:sldMk cId="1565354397" sldId="294"/>
        </pc:sldMkLst>
        <pc:spChg chg="del mod">
          <ac:chgData name="Ambily Treesa Varghese" userId="d8e3554c-2f05-4950-b78f-4d8d71aca1b6" providerId="ADAL" clId="{2B1F9169-A3E9-4FD3-8FEC-E84847B803CB}" dt="2023-03-25T03:10:23.242" v="4763" actId="478"/>
          <ac:spMkLst>
            <pc:docMk/>
            <pc:sldMk cId="1565354397" sldId="294"/>
            <ac:spMk id="4" creationId="{16329DDA-E0C1-5EF0-979C-67B6E1356212}"/>
          </ac:spMkLst>
        </pc:spChg>
        <pc:spChg chg="mod">
          <ac:chgData name="Ambily Treesa Varghese" userId="d8e3554c-2f05-4950-b78f-4d8d71aca1b6" providerId="ADAL" clId="{2B1F9169-A3E9-4FD3-8FEC-E84847B803CB}" dt="2023-03-25T03:14:17.866" v="4765" actId="26606"/>
          <ac:spMkLst>
            <pc:docMk/>
            <pc:sldMk cId="1565354397" sldId="294"/>
            <ac:spMk id="7" creationId="{05C2459D-EC78-53DF-4392-1C43FE393DC3}"/>
          </ac:spMkLst>
        </pc:spChg>
        <pc:spChg chg="add del">
          <ac:chgData name="Ambily Treesa Varghese" userId="d8e3554c-2f05-4950-b78f-4d8d71aca1b6" providerId="ADAL" clId="{2B1F9169-A3E9-4FD3-8FEC-E84847B803CB}" dt="2023-03-25T03:10:20.129" v="4762" actId="26606"/>
          <ac:spMkLst>
            <pc:docMk/>
            <pc:sldMk cId="1565354397" sldId="294"/>
            <ac:spMk id="76" creationId="{E91DC736-0EF8-4F87-9146-EBF1D2EE4D3D}"/>
          </ac:spMkLst>
        </pc:spChg>
        <pc:spChg chg="add del">
          <ac:chgData name="Ambily Treesa Varghese" userId="d8e3554c-2f05-4950-b78f-4d8d71aca1b6" providerId="ADAL" clId="{2B1F9169-A3E9-4FD3-8FEC-E84847B803CB}" dt="2023-03-25T03:10:20.129" v="4762" actId="26606"/>
          <ac:spMkLst>
            <pc:docMk/>
            <pc:sldMk cId="1565354397" sldId="294"/>
            <ac:spMk id="77" creationId="{097CD68E-23E3-4007-8847-CD0944C4F7BE}"/>
          </ac:spMkLst>
        </pc:spChg>
        <pc:spChg chg="add del">
          <ac:chgData name="Ambily Treesa Varghese" userId="d8e3554c-2f05-4950-b78f-4d8d71aca1b6" providerId="ADAL" clId="{2B1F9169-A3E9-4FD3-8FEC-E84847B803CB}" dt="2023-03-25T03:10:20.129" v="4762" actId="26606"/>
          <ac:spMkLst>
            <pc:docMk/>
            <pc:sldMk cId="1565354397" sldId="294"/>
            <ac:spMk id="78" creationId="{AF2F604E-43BE-4DC3-B983-E071523364F8}"/>
          </ac:spMkLst>
        </pc:spChg>
        <pc:spChg chg="add del">
          <ac:chgData name="Ambily Treesa Varghese" userId="d8e3554c-2f05-4950-b78f-4d8d71aca1b6" providerId="ADAL" clId="{2B1F9169-A3E9-4FD3-8FEC-E84847B803CB}" dt="2023-03-25T03:10:20.129" v="4762" actId="26606"/>
          <ac:spMkLst>
            <pc:docMk/>
            <pc:sldMk cId="1565354397" sldId="294"/>
            <ac:spMk id="79" creationId="{08C9B587-E65E-4B52-B37C-ABEBB6E87928}"/>
          </ac:spMkLst>
        </pc:spChg>
        <pc:spChg chg="add del">
          <ac:chgData name="Ambily Treesa Varghese" userId="d8e3554c-2f05-4950-b78f-4d8d71aca1b6" providerId="ADAL" clId="{2B1F9169-A3E9-4FD3-8FEC-E84847B803CB}" dt="2023-03-25T03:10:20.098" v="4761" actId="26606"/>
          <ac:spMkLst>
            <pc:docMk/>
            <pc:sldMk cId="1565354397" sldId="294"/>
            <ac:spMk id="84" creationId="{0E91F5CA-B392-444C-88E3-BF5BAAEBDEB0}"/>
          </ac:spMkLst>
        </pc:spChg>
        <pc:spChg chg="add del">
          <ac:chgData name="Ambily Treesa Varghese" userId="d8e3554c-2f05-4950-b78f-4d8d71aca1b6" providerId="ADAL" clId="{2B1F9169-A3E9-4FD3-8FEC-E84847B803CB}" dt="2023-03-25T03:10:20.098" v="4761" actId="26606"/>
          <ac:spMkLst>
            <pc:docMk/>
            <pc:sldMk cId="1565354397" sldId="294"/>
            <ac:spMk id="86" creationId="{DFCA2118-59A2-4310-A4B2-F2CBA821E842}"/>
          </ac:spMkLst>
        </pc:spChg>
        <pc:spChg chg="add del">
          <ac:chgData name="Ambily Treesa Varghese" userId="d8e3554c-2f05-4950-b78f-4d8d71aca1b6" providerId="ADAL" clId="{2B1F9169-A3E9-4FD3-8FEC-E84847B803CB}" dt="2023-03-25T03:12:42.882" v="4764" actId="26606"/>
          <ac:spMkLst>
            <pc:docMk/>
            <pc:sldMk cId="1565354397" sldId="294"/>
            <ac:spMk id="93" creationId="{3A397E3E-B90C-4D82-BAAA-36F7AC6A4565}"/>
          </ac:spMkLst>
        </pc:spChg>
        <pc:spChg chg="add del">
          <ac:chgData name="Ambily Treesa Varghese" userId="d8e3554c-2f05-4950-b78f-4d8d71aca1b6" providerId="ADAL" clId="{2B1F9169-A3E9-4FD3-8FEC-E84847B803CB}" dt="2023-03-25T03:12:42.882" v="4764" actId="26606"/>
          <ac:spMkLst>
            <pc:docMk/>
            <pc:sldMk cId="1565354397" sldId="294"/>
            <ac:spMk id="98" creationId="{90A7F83A-9728-4030-8E45-9ECF1ABCCC12}"/>
          </ac:spMkLst>
        </pc:spChg>
        <pc:spChg chg="add del">
          <ac:chgData name="Ambily Treesa Varghese" userId="d8e3554c-2f05-4950-b78f-4d8d71aca1b6" providerId="ADAL" clId="{2B1F9169-A3E9-4FD3-8FEC-E84847B803CB}" dt="2023-03-25T03:12:42.882" v="4764" actId="26606"/>
          <ac:spMkLst>
            <pc:docMk/>
            <pc:sldMk cId="1565354397" sldId="294"/>
            <ac:spMk id="100" creationId="{A2B5CBEA-F125-49B6-8335-227C325B112B}"/>
          </ac:spMkLst>
        </pc:spChg>
        <pc:spChg chg="add del">
          <ac:chgData name="Ambily Treesa Varghese" userId="d8e3554c-2f05-4950-b78f-4d8d71aca1b6" providerId="ADAL" clId="{2B1F9169-A3E9-4FD3-8FEC-E84847B803CB}" dt="2023-03-25T03:12:42.882" v="4764" actId="26606"/>
          <ac:spMkLst>
            <pc:docMk/>
            <pc:sldMk cId="1565354397" sldId="294"/>
            <ac:spMk id="102" creationId="{FEA9761C-7BB2-45E5-A5DB-A0B35362454A}"/>
          </ac:spMkLst>
        </pc:spChg>
        <pc:spChg chg="add del">
          <ac:chgData name="Ambily Treesa Varghese" userId="d8e3554c-2f05-4950-b78f-4d8d71aca1b6" providerId="ADAL" clId="{2B1F9169-A3E9-4FD3-8FEC-E84847B803CB}" dt="2023-03-25T03:12:42.882" v="4764" actId="26606"/>
          <ac:spMkLst>
            <pc:docMk/>
            <pc:sldMk cId="1565354397" sldId="294"/>
            <ac:spMk id="104" creationId="{4D1A5E71-B6B6-486A-8CDC-C7ABD9B903F6}"/>
          </ac:spMkLst>
        </pc:spChg>
        <pc:spChg chg="add del">
          <ac:chgData name="Ambily Treesa Varghese" userId="d8e3554c-2f05-4950-b78f-4d8d71aca1b6" providerId="ADAL" clId="{2B1F9169-A3E9-4FD3-8FEC-E84847B803CB}" dt="2023-03-25T03:12:42.882" v="4764" actId="26606"/>
          <ac:spMkLst>
            <pc:docMk/>
            <pc:sldMk cId="1565354397" sldId="294"/>
            <ac:spMk id="106" creationId="{8E44D629-6B8E-4D88-A77E-149C0ED03498}"/>
          </ac:spMkLst>
        </pc:spChg>
        <pc:spChg chg="add del">
          <ac:chgData name="Ambily Treesa Varghese" userId="d8e3554c-2f05-4950-b78f-4d8d71aca1b6" providerId="ADAL" clId="{2B1F9169-A3E9-4FD3-8FEC-E84847B803CB}" dt="2023-03-25T03:14:17.866" v="4765" actId="26606"/>
          <ac:spMkLst>
            <pc:docMk/>
            <pc:sldMk cId="1565354397" sldId="294"/>
            <ac:spMk id="125" creationId="{FB5B0058-AF13-4859-B429-4EDDE2A26F7F}"/>
          </ac:spMkLst>
        </pc:spChg>
        <pc:spChg chg="add">
          <ac:chgData name="Ambily Treesa Varghese" userId="d8e3554c-2f05-4950-b78f-4d8d71aca1b6" providerId="ADAL" clId="{2B1F9169-A3E9-4FD3-8FEC-E84847B803CB}" dt="2023-03-25T03:14:17.866" v="4765" actId="26606"/>
          <ac:spMkLst>
            <pc:docMk/>
            <pc:sldMk cId="1565354397" sldId="294"/>
            <ac:spMk id="134" creationId="{C7FAE6E8-1D9E-4905-AAFE-978D331822BA}"/>
          </ac:spMkLst>
        </pc:spChg>
        <pc:grpChg chg="add del">
          <ac:chgData name="Ambily Treesa Varghese" userId="d8e3554c-2f05-4950-b78f-4d8d71aca1b6" providerId="ADAL" clId="{2B1F9169-A3E9-4FD3-8FEC-E84847B803CB}" dt="2023-03-25T03:12:42.882" v="4764" actId="26606"/>
          <ac:grpSpMkLst>
            <pc:docMk/>
            <pc:sldMk cId="1565354397" sldId="294"/>
            <ac:grpSpMk id="94" creationId="{5499343D-E927-41D0-B997-E44A300C68D8}"/>
          </ac:grpSpMkLst>
        </pc:grpChg>
        <pc:grpChg chg="add del">
          <ac:chgData name="Ambily Treesa Varghese" userId="d8e3554c-2f05-4950-b78f-4d8d71aca1b6" providerId="ADAL" clId="{2B1F9169-A3E9-4FD3-8FEC-E84847B803CB}" dt="2023-03-25T03:12:42.882" v="4764" actId="26606"/>
          <ac:grpSpMkLst>
            <pc:docMk/>
            <pc:sldMk cId="1565354397" sldId="294"/>
            <ac:grpSpMk id="97" creationId="{0F0C2E5D-B08F-4A99-9D15-59D33148FE02}"/>
          </ac:grpSpMkLst>
        </pc:grpChg>
        <pc:grpChg chg="add del">
          <ac:chgData name="Ambily Treesa Varghese" userId="d8e3554c-2f05-4950-b78f-4d8d71aca1b6" providerId="ADAL" clId="{2B1F9169-A3E9-4FD3-8FEC-E84847B803CB}" dt="2023-03-25T03:12:42.882" v="4764" actId="26606"/>
          <ac:grpSpMkLst>
            <pc:docMk/>
            <pc:sldMk cId="1565354397" sldId="294"/>
            <ac:grpSpMk id="108" creationId="{FB9739EB-7F66-433D-841F-AB3CD18700B7}"/>
          </ac:grpSpMkLst>
        </pc:grpChg>
        <pc:grpChg chg="add del">
          <ac:chgData name="Ambily Treesa Varghese" userId="d8e3554c-2f05-4950-b78f-4d8d71aca1b6" providerId="ADAL" clId="{2B1F9169-A3E9-4FD3-8FEC-E84847B803CB}" dt="2023-03-25T03:12:42.882" v="4764" actId="26606"/>
          <ac:grpSpMkLst>
            <pc:docMk/>
            <pc:sldMk cId="1565354397" sldId="294"/>
            <ac:grpSpMk id="115" creationId="{8B6BCBAB-41A5-4D6D-8C9B-55E3AA6FCC21}"/>
          </ac:grpSpMkLst>
        </pc:grpChg>
        <pc:grpChg chg="add">
          <ac:chgData name="Ambily Treesa Varghese" userId="d8e3554c-2f05-4950-b78f-4d8d71aca1b6" providerId="ADAL" clId="{2B1F9169-A3E9-4FD3-8FEC-E84847B803CB}" dt="2023-03-25T03:14:17.866" v="4765" actId="26606"/>
          <ac:grpSpMkLst>
            <pc:docMk/>
            <pc:sldMk cId="1565354397" sldId="294"/>
            <ac:grpSpMk id="136" creationId="{5F9D1CBF-A219-4C01-85A0-9DF6151EE270}"/>
          </ac:grpSpMkLst>
        </pc:grpChg>
        <pc:picChg chg="del mod ord">
          <ac:chgData name="Ambily Treesa Varghese" userId="d8e3554c-2f05-4950-b78f-4d8d71aca1b6" providerId="ADAL" clId="{2B1F9169-A3E9-4FD3-8FEC-E84847B803CB}" dt="2023-03-25T03:10:23.242" v="4763" actId="478"/>
          <ac:picMkLst>
            <pc:docMk/>
            <pc:sldMk cId="1565354397" sldId="294"/>
            <ac:picMk id="3" creationId="{0C66DF5D-0147-D2D2-FDDE-1381785F7EAC}"/>
          </ac:picMkLst>
        </pc:picChg>
        <pc:cxnChg chg="add del">
          <ac:chgData name="Ambily Treesa Varghese" userId="d8e3554c-2f05-4950-b78f-4d8d71aca1b6" providerId="ADAL" clId="{2B1F9169-A3E9-4FD3-8FEC-E84847B803CB}" dt="2023-03-25T03:14:17.866" v="4765" actId="26606"/>
          <ac:cxnSpMkLst>
            <pc:docMk/>
            <pc:sldMk cId="1565354397" sldId="294"/>
            <ac:cxnSpMk id="127" creationId="{EC4521DE-248E-440D-AAD6-FD9E7D34B3BF}"/>
          </ac:cxnSpMkLst>
        </pc:cxnChg>
        <pc:cxnChg chg="add del">
          <ac:chgData name="Ambily Treesa Varghese" userId="d8e3554c-2f05-4950-b78f-4d8d71aca1b6" providerId="ADAL" clId="{2B1F9169-A3E9-4FD3-8FEC-E84847B803CB}" dt="2023-03-25T03:14:17.866" v="4765" actId="26606"/>
          <ac:cxnSpMkLst>
            <pc:docMk/>
            <pc:sldMk cId="1565354397" sldId="294"/>
            <ac:cxnSpMk id="129" creationId="{442C13FA-4C0F-42D0-9626-5BA6040D8C31}"/>
          </ac:cxnSpMkLst>
        </pc:cxnChg>
      </pc:sldChg>
      <pc:sldChg chg="modSp add mod">
        <pc:chgData name="Ambily Treesa Varghese" userId="d8e3554c-2f05-4950-b78f-4d8d71aca1b6" providerId="ADAL" clId="{2B1F9169-A3E9-4FD3-8FEC-E84847B803CB}" dt="2023-03-25T03:18:48.561" v="4806" actId="1076"/>
        <pc:sldMkLst>
          <pc:docMk/>
          <pc:sldMk cId="2409566928" sldId="295"/>
        </pc:sldMkLst>
        <pc:spChg chg="mod">
          <ac:chgData name="Ambily Treesa Varghese" userId="d8e3554c-2f05-4950-b78f-4d8d71aca1b6" providerId="ADAL" clId="{2B1F9169-A3E9-4FD3-8FEC-E84847B803CB}" dt="2023-03-25T03:18:48.561" v="4806" actId="1076"/>
          <ac:spMkLst>
            <pc:docMk/>
            <pc:sldMk cId="2409566928" sldId="295"/>
            <ac:spMk id="5" creationId="{3285B288-E679-AF77-B2B6-517BE5B54EB2}"/>
          </ac:spMkLst>
        </pc:spChg>
      </pc:sldChg>
      <pc:sldChg chg="addSp delSp modSp add mod ord">
        <pc:chgData name="Ambily Treesa Varghese" userId="d8e3554c-2f05-4950-b78f-4d8d71aca1b6" providerId="ADAL" clId="{2B1F9169-A3E9-4FD3-8FEC-E84847B803CB}" dt="2023-03-25T03:22:54.895" v="4853" actId="2711"/>
        <pc:sldMkLst>
          <pc:docMk/>
          <pc:sldMk cId="1974153340" sldId="296"/>
        </pc:sldMkLst>
        <pc:spChg chg="mod">
          <ac:chgData name="Ambily Treesa Varghese" userId="d8e3554c-2f05-4950-b78f-4d8d71aca1b6" providerId="ADAL" clId="{2B1F9169-A3E9-4FD3-8FEC-E84847B803CB}" dt="2023-03-25T03:22:24.245" v="4850" actId="20577"/>
          <ac:spMkLst>
            <pc:docMk/>
            <pc:sldMk cId="1974153340" sldId="296"/>
            <ac:spMk id="2" creationId="{7EB7C8C6-A994-E84D-5382-BD91100694EA}"/>
          </ac:spMkLst>
        </pc:spChg>
        <pc:spChg chg="add del mod">
          <ac:chgData name="Ambily Treesa Varghese" userId="d8e3554c-2f05-4950-b78f-4d8d71aca1b6" providerId="ADAL" clId="{2B1F9169-A3E9-4FD3-8FEC-E84847B803CB}" dt="2023-03-25T03:22:17.514" v="4827"/>
          <ac:spMkLst>
            <pc:docMk/>
            <pc:sldMk cId="1974153340" sldId="296"/>
            <ac:spMk id="5" creationId="{B362BB7F-39E2-FA1D-BDA6-9B3C2AEC4E23}"/>
          </ac:spMkLst>
        </pc:spChg>
        <pc:spChg chg="mod">
          <ac:chgData name="Ambily Treesa Varghese" userId="d8e3554c-2f05-4950-b78f-4d8d71aca1b6" providerId="ADAL" clId="{2B1F9169-A3E9-4FD3-8FEC-E84847B803CB}" dt="2023-03-25T03:22:54.895" v="4853" actId="2711"/>
          <ac:spMkLst>
            <pc:docMk/>
            <pc:sldMk cId="1974153340" sldId="296"/>
            <ac:spMk id="8" creationId="{7D48A542-EA65-8BD9-799C-FA643A210016}"/>
          </ac:spMkLst>
        </pc:spChg>
        <pc:spChg chg="del">
          <ac:chgData name="Ambily Treesa Varghese" userId="d8e3554c-2f05-4950-b78f-4d8d71aca1b6" providerId="ADAL" clId="{2B1F9169-A3E9-4FD3-8FEC-E84847B803CB}" dt="2023-03-25T03:22:36.563" v="4851" actId="478"/>
          <ac:spMkLst>
            <pc:docMk/>
            <pc:sldMk cId="1974153340" sldId="296"/>
            <ac:spMk id="488" creationId="{5A7C7473-C3EB-FDB6-93B7-C18B0850BE03}"/>
          </ac:spMkLst>
        </pc:spChg>
        <pc:picChg chg="del">
          <ac:chgData name="Ambily Treesa Varghese" userId="d8e3554c-2f05-4950-b78f-4d8d71aca1b6" providerId="ADAL" clId="{2B1F9169-A3E9-4FD3-8FEC-E84847B803CB}" dt="2023-03-25T03:21:49.555" v="4821" actId="478"/>
          <ac:picMkLst>
            <pc:docMk/>
            <pc:sldMk cId="1974153340" sldId="296"/>
            <ac:picMk id="3" creationId="{E3416242-B47A-315A-2CFE-AA4C38C429AF}"/>
          </ac:picMkLst>
        </pc:picChg>
        <pc:picChg chg="add mod">
          <ac:chgData name="Ambily Treesa Varghese" userId="d8e3554c-2f05-4950-b78f-4d8d71aca1b6" providerId="ADAL" clId="{2B1F9169-A3E9-4FD3-8FEC-E84847B803CB}" dt="2023-03-25T03:22:03.180" v="4825" actId="14100"/>
          <ac:picMkLst>
            <pc:docMk/>
            <pc:sldMk cId="1974153340" sldId="296"/>
            <ac:picMk id="4" creationId="{AB2DC73E-7605-FF6D-6C32-F5547137A187}"/>
          </ac:picMkLst>
        </pc:picChg>
      </pc:sldChg>
      <pc:sldChg chg="addSp delSp modSp mod setBg setClrOvrMap">
        <pc:chgData name="Ambily Treesa Varghese" userId="d8e3554c-2f05-4950-b78f-4d8d71aca1b6" providerId="ADAL" clId="{2B1F9169-A3E9-4FD3-8FEC-E84847B803CB}" dt="2023-03-25T03:39:32.828" v="4930" actId="14100"/>
        <pc:sldMkLst>
          <pc:docMk/>
          <pc:sldMk cId="3897925478" sldId="297"/>
        </pc:sldMkLst>
        <pc:spChg chg="mod ord">
          <ac:chgData name="Ambily Treesa Varghese" userId="d8e3554c-2f05-4950-b78f-4d8d71aca1b6" providerId="ADAL" clId="{2B1F9169-A3E9-4FD3-8FEC-E84847B803CB}" dt="2023-03-25T03:39:32.828" v="4930" actId="14100"/>
          <ac:spMkLst>
            <pc:docMk/>
            <pc:sldMk cId="3897925478" sldId="297"/>
            <ac:spMk id="3" creationId="{08268C93-142C-9E2D-E122-AF65C4D1F18D}"/>
          </ac:spMkLst>
        </pc:spChg>
        <pc:spChg chg="add mod">
          <ac:chgData name="Ambily Treesa Varghese" userId="d8e3554c-2f05-4950-b78f-4d8d71aca1b6" providerId="ADAL" clId="{2B1F9169-A3E9-4FD3-8FEC-E84847B803CB}" dt="2023-03-25T03:39:13.125" v="4928" actId="26606"/>
          <ac:spMkLst>
            <pc:docMk/>
            <pc:sldMk cId="3897925478" sldId="297"/>
            <ac:spMk id="5" creationId="{ABF26BD7-92EA-8463-E4B7-D8CABEC3B751}"/>
          </ac:spMkLst>
        </pc:spChg>
        <pc:spChg chg="add del">
          <ac:chgData name="Ambily Treesa Varghese" userId="d8e3554c-2f05-4950-b78f-4d8d71aca1b6" providerId="ADAL" clId="{2B1F9169-A3E9-4FD3-8FEC-E84847B803CB}" dt="2023-03-25T03:39:13.125" v="4928" actId="26606"/>
          <ac:spMkLst>
            <pc:docMk/>
            <pc:sldMk cId="3897925478" sldId="297"/>
            <ac:spMk id="6" creationId="{787F4F1C-8D3D-4EC1-B72D-A0470A5A08B8}"/>
          </ac:spMkLst>
        </pc:spChg>
        <pc:spChg chg="add del">
          <ac:chgData name="Ambily Treesa Varghese" userId="d8e3554c-2f05-4950-b78f-4d8d71aca1b6" providerId="ADAL" clId="{2B1F9169-A3E9-4FD3-8FEC-E84847B803CB}" dt="2023-03-25T03:39:08.189" v="4921" actId="26606"/>
          <ac:spMkLst>
            <pc:docMk/>
            <pc:sldMk cId="3897925478" sldId="297"/>
            <ac:spMk id="19" creationId="{0671A8AE-40A1-4631-A6B8-581AFF065482}"/>
          </ac:spMkLst>
        </pc:spChg>
        <pc:spChg chg="add del">
          <ac:chgData name="Ambily Treesa Varghese" userId="d8e3554c-2f05-4950-b78f-4d8d71aca1b6" providerId="ADAL" clId="{2B1F9169-A3E9-4FD3-8FEC-E84847B803CB}" dt="2023-03-25T03:39:08.189" v="4921" actId="26606"/>
          <ac:spMkLst>
            <pc:docMk/>
            <pc:sldMk cId="3897925478" sldId="297"/>
            <ac:spMk id="21" creationId="{AB58EF07-17C2-48CF-ABB0-EEF1F17CB8F0}"/>
          </ac:spMkLst>
        </pc:spChg>
        <pc:spChg chg="add del">
          <ac:chgData name="Ambily Treesa Varghese" userId="d8e3554c-2f05-4950-b78f-4d8d71aca1b6" providerId="ADAL" clId="{2B1F9169-A3E9-4FD3-8FEC-E84847B803CB}" dt="2023-03-25T03:39:08.189" v="4921" actId="26606"/>
          <ac:spMkLst>
            <pc:docMk/>
            <pc:sldMk cId="3897925478" sldId="297"/>
            <ac:spMk id="23" creationId="{AF2F604E-43BE-4DC3-B983-E071523364F8}"/>
          </ac:spMkLst>
        </pc:spChg>
        <pc:spChg chg="add del">
          <ac:chgData name="Ambily Treesa Varghese" userId="d8e3554c-2f05-4950-b78f-4d8d71aca1b6" providerId="ADAL" clId="{2B1F9169-A3E9-4FD3-8FEC-E84847B803CB}" dt="2023-03-25T03:39:08.189" v="4921" actId="26606"/>
          <ac:spMkLst>
            <pc:docMk/>
            <pc:sldMk cId="3897925478" sldId="297"/>
            <ac:spMk id="25" creationId="{08C9B587-E65E-4B52-B37C-ABEBB6E87928}"/>
          </ac:spMkLst>
        </pc:spChg>
        <pc:spChg chg="add del">
          <ac:chgData name="Ambily Treesa Varghese" userId="d8e3554c-2f05-4950-b78f-4d8d71aca1b6" providerId="ADAL" clId="{2B1F9169-A3E9-4FD3-8FEC-E84847B803CB}" dt="2023-03-25T03:39:09.204" v="4923" actId="26606"/>
          <ac:spMkLst>
            <pc:docMk/>
            <pc:sldMk cId="3897925478" sldId="297"/>
            <ac:spMk id="27" creationId="{37C89E4B-3C9F-44B9-8B86-D9E3D112D8EC}"/>
          </ac:spMkLst>
        </pc:spChg>
        <pc:spChg chg="add del">
          <ac:chgData name="Ambily Treesa Varghese" userId="d8e3554c-2f05-4950-b78f-4d8d71aca1b6" providerId="ADAL" clId="{2B1F9169-A3E9-4FD3-8FEC-E84847B803CB}" dt="2023-03-25T03:39:10.243" v="4925" actId="26606"/>
          <ac:spMkLst>
            <pc:docMk/>
            <pc:sldMk cId="3897925478" sldId="297"/>
            <ac:spMk id="31" creationId="{0671A8AE-40A1-4631-A6B8-581AFF065482}"/>
          </ac:spMkLst>
        </pc:spChg>
        <pc:spChg chg="add del">
          <ac:chgData name="Ambily Treesa Varghese" userId="d8e3554c-2f05-4950-b78f-4d8d71aca1b6" providerId="ADAL" clId="{2B1F9169-A3E9-4FD3-8FEC-E84847B803CB}" dt="2023-03-25T03:39:10.243" v="4925" actId="26606"/>
          <ac:spMkLst>
            <pc:docMk/>
            <pc:sldMk cId="3897925478" sldId="297"/>
            <ac:spMk id="32" creationId="{AB58EF07-17C2-48CF-ABB0-EEF1F17CB8F0}"/>
          </ac:spMkLst>
        </pc:spChg>
        <pc:spChg chg="add del">
          <ac:chgData name="Ambily Treesa Varghese" userId="d8e3554c-2f05-4950-b78f-4d8d71aca1b6" providerId="ADAL" clId="{2B1F9169-A3E9-4FD3-8FEC-E84847B803CB}" dt="2023-03-25T03:39:10.243" v="4925" actId="26606"/>
          <ac:spMkLst>
            <pc:docMk/>
            <pc:sldMk cId="3897925478" sldId="297"/>
            <ac:spMk id="33" creationId="{AF2F604E-43BE-4DC3-B983-E071523364F8}"/>
          </ac:spMkLst>
        </pc:spChg>
        <pc:spChg chg="add del">
          <ac:chgData name="Ambily Treesa Varghese" userId="d8e3554c-2f05-4950-b78f-4d8d71aca1b6" providerId="ADAL" clId="{2B1F9169-A3E9-4FD3-8FEC-E84847B803CB}" dt="2023-03-25T03:39:10.243" v="4925" actId="26606"/>
          <ac:spMkLst>
            <pc:docMk/>
            <pc:sldMk cId="3897925478" sldId="297"/>
            <ac:spMk id="34" creationId="{08C9B587-E65E-4B52-B37C-ABEBB6E87928}"/>
          </ac:spMkLst>
        </pc:spChg>
        <pc:spChg chg="add del">
          <ac:chgData name="Ambily Treesa Varghese" userId="d8e3554c-2f05-4950-b78f-4d8d71aca1b6" providerId="ADAL" clId="{2B1F9169-A3E9-4FD3-8FEC-E84847B803CB}" dt="2023-03-25T03:39:13.110" v="4927" actId="26606"/>
          <ac:spMkLst>
            <pc:docMk/>
            <pc:sldMk cId="3897925478" sldId="297"/>
            <ac:spMk id="36" creationId="{71B2258F-86CA-4D4D-8270-BC05FCDEBFB3}"/>
          </ac:spMkLst>
        </pc:spChg>
        <pc:spChg chg="add">
          <ac:chgData name="Ambily Treesa Varghese" userId="d8e3554c-2f05-4950-b78f-4d8d71aca1b6" providerId="ADAL" clId="{2B1F9169-A3E9-4FD3-8FEC-E84847B803CB}" dt="2023-03-25T03:39:13.125" v="4928" actId="26606"/>
          <ac:spMkLst>
            <pc:docMk/>
            <pc:sldMk cId="3897925478" sldId="297"/>
            <ac:spMk id="38" creationId="{0671A8AE-40A1-4631-A6B8-581AFF065482}"/>
          </ac:spMkLst>
        </pc:spChg>
        <pc:spChg chg="add">
          <ac:chgData name="Ambily Treesa Varghese" userId="d8e3554c-2f05-4950-b78f-4d8d71aca1b6" providerId="ADAL" clId="{2B1F9169-A3E9-4FD3-8FEC-E84847B803CB}" dt="2023-03-25T03:39:13.125" v="4928" actId="26606"/>
          <ac:spMkLst>
            <pc:docMk/>
            <pc:sldMk cId="3897925478" sldId="297"/>
            <ac:spMk id="39" creationId="{AB58EF07-17C2-48CF-ABB0-EEF1F17CB8F0}"/>
          </ac:spMkLst>
        </pc:spChg>
        <pc:spChg chg="add">
          <ac:chgData name="Ambily Treesa Varghese" userId="d8e3554c-2f05-4950-b78f-4d8d71aca1b6" providerId="ADAL" clId="{2B1F9169-A3E9-4FD3-8FEC-E84847B803CB}" dt="2023-03-25T03:39:13.125" v="4928" actId="26606"/>
          <ac:spMkLst>
            <pc:docMk/>
            <pc:sldMk cId="3897925478" sldId="297"/>
            <ac:spMk id="40" creationId="{AF2F604E-43BE-4DC3-B983-E071523364F8}"/>
          </ac:spMkLst>
        </pc:spChg>
        <pc:spChg chg="add">
          <ac:chgData name="Ambily Treesa Varghese" userId="d8e3554c-2f05-4950-b78f-4d8d71aca1b6" providerId="ADAL" clId="{2B1F9169-A3E9-4FD3-8FEC-E84847B803CB}" dt="2023-03-25T03:39:13.125" v="4928" actId="26606"/>
          <ac:spMkLst>
            <pc:docMk/>
            <pc:sldMk cId="3897925478" sldId="297"/>
            <ac:spMk id="41" creationId="{08C9B587-E65E-4B52-B37C-ABEBB6E87928}"/>
          </ac:spMkLst>
        </pc:spChg>
        <pc:grpChg chg="add del">
          <ac:chgData name="Ambily Treesa Varghese" userId="d8e3554c-2f05-4950-b78f-4d8d71aca1b6" providerId="ADAL" clId="{2B1F9169-A3E9-4FD3-8FEC-E84847B803CB}" dt="2023-03-25T03:39:13.125" v="4928" actId="26606"/>
          <ac:grpSpMkLst>
            <pc:docMk/>
            <pc:sldMk cId="3897925478" sldId="297"/>
            <ac:grpSpMk id="8" creationId="{D1E3DD61-64DB-46AD-B249-E273CD86B051}"/>
          </ac:grpSpMkLst>
        </pc:grpChg>
        <pc:picChg chg="add mod">
          <ac:chgData name="Ambily Treesa Varghese" userId="d8e3554c-2f05-4950-b78f-4d8d71aca1b6" providerId="ADAL" clId="{2B1F9169-A3E9-4FD3-8FEC-E84847B803CB}" dt="2023-03-25T03:39:13.125" v="4928" actId="26606"/>
          <ac:picMkLst>
            <pc:docMk/>
            <pc:sldMk cId="3897925478" sldId="297"/>
            <ac:picMk id="4" creationId="{51BDC3C4-2A12-C2FB-DF72-A51D1B95D7E7}"/>
          </ac:picMkLst>
        </pc:picChg>
        <pc:cxnChg chg="add del">
          <ac:chgData name="Ambily Treesa Varghese" userId="d8e3554c-2f05-4950-b78f-4d8d71aca1b6" providerId="ADAL" clId="{2B1F9169-A3E9-4FD3-8FEC-E84847B803CB}" dt="2023-03-25T03:39:09.204" v="4923" actId="26606"/>
          <ac:cxnSpMkLst>
            <pc:docMk/>
            <pc:sldMk cId="3897925478" sldId="297"/>
            <ac:cxnSpMk id="28" creationId="{AA2EAA10-076F-46BD-8F0F-B9A2FB77A85C}"/>
          </ac:cxnSpMkLst>
        </pc:cxnChg>
        <pc:cxnChg chg="add del">
          <ac:chgData name="Ambily Treesa Varghese" userId="d8e3554c-2f05-4950-b78f-4d8d71aca1b6" providerId="ADAL" clId="{2B1F9169-A3E9-4FD3-8FEC-E84847B803CB}" dt="2023-03-25T03:39:09.204" v="4923" actId="26606"/>
          <ac:cxnSpMkLst>
            <pc:docMk/>
            <pc:sldMk cId="3897925478" sldId="297"/>
            <ac:cxnSpMk id="29" creationId="{D891E407-403B-4764-86C9-33A56D3BCAA3}"/>
          </ac:cxnSpMkLst>
        </pc:cxnChg>
      </pc:sldChg>
      <pc:sldChg chg="add del">
        <pc:chgData name="Ambily Treesa Varghese" userId="d8e3554c-2f05-4950-b78f-4d8d71aca1b6" providerId="ADAL" clId="{2B1F9169-A3E9-4FD3-8FEC-E84847B803CB}" dt="2023-03-25T03:37:19.856" v="4911" actId="47"/>
        <pc:sldMkLst>
          <pc:docMk/>
          <pc:sldMk cId="1018519042" sldId="298"/>
        </pc:sldMkLst>
      </pc:sldChg>
      <pc:sldChg chg="addSp delSp modSp add mod ord">
        <pc:chgData name="Ambily Treesa Varghese" userId="d8e3554c-2f05-4950-b78f-4d8d71aca1b6" providerId="ADAL" clId="{2B1F9169-A3E9-4FD3-8FEC-E84847B803CB}" dt="2023-03-25T03:37:52.381" v="4916" actId="27636"/>
        <pc:sldMkLst>
          <pc:docMk/>
          <pc:sldMk cId="1234483153" sldId="299"/>
        </pc:sldMkLst>
        <pc:spChg chg="add mod">
          <ac:chgData name="Ambily Treesa Varghese" userId="d8e3554c-2f05-4950-b78f-4d8d71aca1b6" providerId="ADAL" clId="{2B1F9169-A3E9-4FD3-8FEC-E84847B803CB}" dt="2023-03-25T03:37:52.316" v="4915" actId="14100"/>
          <ac:spMkLst>
            <pc:docMk/>
            <pc:sldMk cId="1234483153" sldId="299"/>
            <ac:spMk id="2" creationId="{BDE2B306-71F5-4C4B-AF8A-E94E2B5D8404}"/>
          </ac:spMkLst>
        </pc:spChg>
        <pc:spChg chg="add mod">
          <ac:chgData name="Ambily Treesa Varghese" userId="d8e3554c-2f05-4950-b78f-4d8d71aca1b6" providerId="ADAL" clId="{2B1F9169-A3E9-4FD3-8FEC-E84847B803CB}" dt="2023-03-25T03:37:52.381" v="4916" actId="27636"/>
          <ac:spMkLst>
            <pc:docMk/>
            <pc:sldMk cId="1234483153" sldId="299"/>
            <ac:spMk id="3" creationId="{FDBBD319-A83E-47DF-4D99-3262C3D386E9}"/>
          </ac:spMkLst>
        </pc:spChg>
        <pc:spChg chg="add mod">
          <ac:chgData name="Ambily Treesa Varghese" userId="d8e3554c-2f05-4950-b78f-4d8d71aca1b6" providerId="ADAL" clId="{2B1F9169-A3E9-4FD3-8FEC-E84847B803CB}" dt="2023-03-25T03:37:52.316" v="4915" actId="14100"/>
          <ac:spMkLst>
            <pc:docMk/>
            <pc:sldMk cId="1234483153" sldId="299"/>
            <ac:spMk id="4" creationId="{A5D005EA-C6BC-6FFC-8DB5-D5CB337491DA}"/>
          </ac:spMkLst>
        </pc:spChg>
        <pc:spChg chg="del mod">
          <ac:chgData name="Ambily Treesa Varghese" userId="d8e3554c-2f05-4950-b78f-4d8d71aca1b6" providerId="ADAL" clId="{2B1F9169-A3E9-4FD3-8FEC-E84847B803CB}" dt="2023-03-25T03:37:41.219" v="4912" actId="478"/>
          <ac:spMkLst>
            <pc:docMk/>
            <pc:sldMk cId="1234483153" sldId="299"/>
            <ac:spMk id="6" creationId="{7CC6C05C-E79B-DE85-3B94-9A7C93AFA7E4}"/>
          </ac:spMkLst>
        </pc:spChg>
        <pc:spChg chg="del mod">
          <ac:chgData name="Ambily Treesa Varghese" userId="d8e3554c-2f05-4950-b78f-4d8d71aca1b6" providerId="ADAL" clId="{2B1F9169-A3E9-4FD3-8FEC-E84847B803CB}" dt="2023-03-25T03:37:41.219" v="4912" actId="478"/>
          <ac:spMkLst>
            <pc:docMk/>
            <pc:sldMk cId="1234483153" sldId="299"/>
            <ac:spMk id="8" creationId="{5A7C7473-C3EB-FDB6-93B7-C18B0850BE03}"/>
          </ac:spMkLst>
        </pc:spChg>
        <pc:spChg chg="del">
          <ac:chgData name="Ambily Treesa Varghese" userId="d8e3554c-2f05-4950-b78f-4d8d71aca1b6" providerId="ADAL" clId="{2B1F9169-A3E9-4FD3-8FEC-E84847B803CB}" dt="2023-03-25T03:37:11.359" v="4908" actId="26606"/>
          <ac:spMkLst>
            <pc:docMk/>
            <pc:sldMk cId="1234483153" sldId="299"/>
            <ac:spMk id="85" creationId="{8FC9BE17-9A7B-462D-AE50-3D8777387304}"/>
          </ac:spMkLst>
        </pc:spChg>
        <pc:spChg chg="del">
          <ac:chgData name="Ambily Treesa Varghese" userId="d8e3554c-2f05-4950-b78f-4d8d71aca1b6" providerId="ADAL" clId="{2B1F9169-A3E9-4FD3-8FEC-E84847B803CB}" dt="2023-03-25T03:37:11.359" v="4908" actId="26606"/>
          <ac:spMkLst>
            <pc:docMk/>
            <pc:sldMk cId="1234483153" sldId="299"/>
            <ac:spMk id="87" creationId="{3EBE8569-6AEC-4B8C-8D53-2DE337CDBA65}"/>
          </ac:spMkLst>
        </pc:spChg>
        <pc:spChg chg="del">
          <ac:chgData name="Ambily Treesa Varghese" userId="d8e3554c-2f05-4950-b78f-4d8d71aca1b6" providerId="ADAL" clId="{2B1F9169-A3E9-4FD3-8FEC-E84847B803CB}" dt="2023-03-25T03:37:11.359" v="4908" actId="26606"/>
          <ac:spMkLst>
            <pc:docMk/>
            <pc:sldMk cId="1234483153" sldId="299"/>
            <ac:spMk id="89" creationId="{55D4142C-5077-457F-A6AD-3FECFDB39685}"/>
          </ac:spMkLst>
        </pc:spChg>
        <pc:spChg chg="del">
          <ac:chgData name="Ambily Treesa Varghese" userId="d8e3554c-2f05-4950-b78f-4d8d71aca1b6" providerId="ADAL" clId="{2B1F9169-A3E9-4FD3-8FEC-E84847B803CB}" dt="2023-03-25T03:37:11.359" v="4908" actId="26606"/>
          <ac:spMkLst>
            <pc:docMk/>
            <pc:sldMk cId="1234483153" sldId="299"/>
            <ac:spMk id="91" creationId="{7A5F0580-5EE9-419F-96EE-B6529EF6E7D0}"/>
          </ac:spMkLst>
        </pc:spChg>
        <pc:spChg chg="add">
          <ac:chgData name="Ambily Treesa Varghese" userId="d8e3554c-2f05-4950-b78f-4d8d71aca1b6" providerId="ADAL" clId="{2B1F9169-A3E9-4FD3-8FEC-E84847B803CB}" dt="2023-03-25T03:37:11.359" v="4908" actId="26606"/>
          <ac:spMkLst>
            <pc:docMk/>
            <pc:sldMk cId="1234483153" sldId="299"/>
            <ac:spMk id="96" creationId="{8108D317-7CBD-4897-BD1F-959436D2A3BE}"/>
          </ac:spMkLst>
        </pc:spChg>
        <pc:spChg chg="add">
          <ac:chgData name="Ambily Treesa Varghese" userId="d8e3554c-2f05-4950-b78f-4d8d71aca1b6" providerId="ADAL" clId="{2B1F9169-A3E9-4FD3-8FEC-E84847B803CB}" dt="2023-03-25T03:37:11.359" v="4908" actId="26606"/>
          <ac:spMkLst>
            <pc:docMk/>
            <pc:sldMk cId="1234483153" sldId="299"/>
            <ac:spMk id="98" creationId="{D6297641-8B9F-4767-9606-8A11313227BF}"/>
          </ac:spMkLst>
        </pc:spChg>
        <pc:spChg chg="add">
          <ac:chgData name="Ambily Treesa Varghese" userId="d8e3554c-2f05-4950-b78f-4d8d71aca1b6" providerId="ADAL" clId="{2B1F9169-A3E9-4FD3-8FEC-E84847B803CB}" dt="2023-03-25T03:37:11.359" v="4908" actId="26606"/>
          <ac:spMkLst>
            <pc:docMk/>
            <pc:sldMk cId="1234483153" sldId="299"/>
            <ac:spMk id="100" creationId="{D8F3CA65-EA00-46B4-9616-39E6853F7BED}"/>
          </ac:spMkLst>
        </pc:spChg>
        <pc:picChg chg="mod ord">
          <ac:chgData name="Ambily Treesa Varghese" userId="d8e3554c-2f05-4950-b78f-4d8d71aca1b6" providerId="ADAL" clId="{2B1F9169-A3E9-4FD3-8FEC-E84847B803CB}" dt="2023-03-25T03:37:11.359" v="4908" actId="26606"/>
          <ac:picMkLst>
            <pc:docMk/>
            <pc:sldMk cId="1234483153" sldId="299"/>
            <ac:picMk id="5" creationId="{A3A937D6-8B5F-2AC5-4427-4D6AF7D40862}"/>
          </ac:picMkLst>
        </pc:picChg>
      </pc:sldChg>
    </pc:docChg>
  </pc:docChgLst>
  <pc:docChgLst>
    <pc:chgData name="Dileep Sathyan" userId="S::w0826453@myscc.ca::6fc70eda-072c-4ac7-85fe-dab4583d97f8" providerId="AD" clId="Web-{4607096D-FBA6-07D9-B54E-91A62A3CD5DA}"/>
    <pc:docChg chg="addSld delSld modSld sldOrd">
      <pc:chgData name="Dileep Sathyan" userId="S::w0826453@myscc.ca::6fc70eda-072c-4ac7-85fe-dab4583d97f8" providerId="AD" clId="Web-{4607096D-FBA6-07D9-B54E-91A62A3CD5DA}" dt="2023-04-15T03:21:44.922" v="2363" actId="14100"/>
      <pc:docMkLst>
        <pc:docMk/>
      </pc:docMkLst>
      <pc:sldChg chg="addSp delSp modSp">
        <pc:chgData name="Dileep Sathyan" userId="S::w0826453@myscc.ca::6fc70eda-072c-4ac7-85fe-dab4583d97f8" providerId="AD" clId="Web-{4607096D-FBA6-07D9-B54E-91A62A3CD5DA}" dt="2023-04-15T01:52:31.842" v="100" actId="14100"/>
        <pc:sldMkLst>
          <pc:docMk/>
          <pc:sldMk cId="3385861457" sldId="266"/>
        </pc:sldMkLst>
        <pc:picChg chg="del">
          <ac:chgData name="Dileep Sathyan" userId="S::w0826453@myscc.ca::6fc70eda-072c-4ac7-85fe-dab4583d97f8" providerId="AD" clId="Web-{4607096D-FBA6-07D9-B54E-91A62A3CD5DA}" dt="2023-04-15T01:52:08.467" v="94"/>
          <ac:picMkLst>
            <pc:docMk/>
            <pc:sldMk cId="3385861457" sldId="266"/>
            <ac:picMk id="2" creationId="{004165A3-C78F-47A6-AB23-85B40E5334E7}"/>
          </ac:picMkLst>
        </pc:picChg>
        <pc:picChg chg="add mod">
          <ac:chgData name="Dileep Sathyan" userId="S::w0826453@myscc.ca::6fc70eda-072c-4ac7-85fe-dab4583d97f8" providerId="AD" clId="Web-{4607096D-FBA6-07D9-B54E-91A62A3CD5DA}" dt="2023-04-15T01:52:31.842" v="100" actId="14100"/>
          <ac:picMkLst>
            <pc:docMk/>
            <pc:sldMk cId="3385861457" sldId="266"/>
            <ac:picMk id="3" creationId="{764C580E-B3D0-4C29-583E-E2167B549A57}"/>
          </ac:picMkLst>
        </pc:picChg>
      </pc:sldChg>
      <pc:sldChg chg="modSp">
        <pc:chgData name="Dileep Sathyan" userId="S::w0826453@myscc.ca::6fc70eda-072c-4ac7-85fe-dab4583d97f8" providerId="AD" clId="Web-{4607096D-FBA6-07D9-B54E-91A62A3CD5DA}" dt="2023-04-15T02:31:03.890" v="1288" actId="20577"/>
        <pc:sldMkLst>
          <pc:docMk/>
          <pc:sldMk cId="2967083413" sldId="271"/>
        </pc:sldMkLst>
        <pc:spChg chg="mod">
          <ac:chgData name="Dileep Sathyan" userId="S::w0826453@myscc.ca::6fc70eda-072c-4ac7-85fe-dab4583d97f8" providerId="AD" clId="Web-{4607096D-FBA6-07D9-B54E-91A62A3CD5DA}" dt="2023-04-15T02:21:36.806" v="829" actId="1076"/>
          <ac:spMkLst>
            <pc:docMk/>
            <pc:sldMk cId="2967083413" sldId="271"/>
            <ac:spMk id="6" creationId="{7CC6C05C-E79B-DE85-3B94-9A7C93AFA7E4}"/>
          </ac:spMkLst>
        </pc:spChg>
        <pc:spChg chg="mod">
          <ac:chgData name="Dileep Sathyan" userId="S::w0826453@myscc.ca::6fc70eda-072c-4ac7-85fe-dab4583d97f8" providerId="AD" clId="Web-{4607096D-FBA6-07D9-B54E-91A62A3CD5DA}" dt="2023-04-15T02:31:03.890" v="1288" actId="20577"/>
          <ac:spMkLst>
            <pc:docMk/>
            <pc:sldMk cId="2967083413" sldId="271"/>
            <ac:spMk id="437" creationId="{5A7C7473-C3EB-FDB6-93B7-C18B0850BE03}"/>
          </ac:spMkLst>
        </pc:spChg>
      </pc:sldChg>
      <pc:sldChg chg="modSp">
        <pc:chgData name="Dileep Sathyan" userId="S::w0826453@myscc.ca::6fc70eda-072c-4ac7-85fe-dab4583d97f8" providerId="AD" clId="Web-{4607096D-FBA6-07D9-B54E-91A62A3CD5DA}" dt="2023-04-15T03:09:05.231" v="2351" actId="20577"/>
        <pc:sldMkLst>
          <pc:docMk/>
          <pc:sldMk cId="2767718559" sldId="272"/>
        </pc:sldMkLst>
        <pc:spChg chg="mod">
          <ac:chgData name="Dileep Sathyan" userId="S::w0826453@myscc.ca::6fc70eda-072c-4ac7-85fe-dab4583d97f8" providerId="AD" clId="Web-{4607096D-FBA6-07D9-B54E-91A62A3CD5DA}" dt="2023-04-15T03:09:05.231" v="2351" actId="20577"/>
          <ac:spMkLst>
            <pc:docMk/>
            <pc:sldMk cId="2767718559" sldId="272"/>
            <ac:spMk id="437" creationId="{5A7C7473-C3EB-FDB6-93B7-C18B0850BE03}"/>
          </ac:spMkLst>
        </pc:spChg>
      </pc:sldChg>
      <pc:sldChg chg="addSp delSp modSp del">
        <pc:chgData name="Dileep Sathyan" userId="S::w0826453@myscc.ca::6fc70eda-072c-4ac7-85fe-dab4583d97f8" providerId="AD" clId="Web-{4607096D-FBA6-07D9-B54E-91A62A3CD5DA}" dt="2023-04-15T01:52:23.983" v="98"/>
        <pc:sldMkLst>
          <pc:docMk/>
          <pc:sldMk cId="3915691528" sldId="283"/>
        </pc:sldMkLst>
        <pc:picChg chg="add del mod">
          <ac:chgData name="Dileep Sathyan" userId="S::w0826453@myscc.ca::6fc70eda-072c-4ac7-85fe-dab4583d97f8" providerId="AD" clId="Web-{4607096D-FBA6-07D9-B54E-91A62A3CD5DA}" dt="2023-04-15T01:52:00.374" v="93" actId="14100"/>
          <ac:picMkLst>
            <pc:docMk/>
            <pc:sldMk cId="3915691528" sldId="283"/>
            <ac:picMk id="3" creationId="{39A279FD-177D-7E64-0F58-B78F0FCDB0CF}"/>
          </ac:picMkLst>
        </pc:picChg>
        <pc:picChg chg="add del">
          <ac:chgData name="Dileep Sathyan" userId="S::w0826453@myscc.ca::6fc70eda-072c-4ac7-85fe-dab4583d97f8" providerId="AD" clId="Web-{4607096D-FBA6-07D9-B54E-91A62A3CD5DA}" dt="2023-04-15T01:51:57.655" v="90"/>
          <ac:picMkLst>
            <pc:docMk/>
            <pc:sldMk cId="3915691528" sldId="283"/>
            <ac:picMk id="7170" creationId="{36F4E655-6386-5E93-78E8-3A084FAD4E0D}"/>
          </ac:picMkLst>
        </pc:picChg>
      </pc:sldChg>
      <pc:sldChg chg="addSp delSp modSp">
        <pc:chgData name="Dileep Sathyan" userId="S::w0826453@myscc.ca::6fc70eda-072c-4ac7-85fe-dab4583d97f8" providerId="AD" clId="Web-{4607096D-FBA6-07D9-B54E-91A62A3CD5DA}" dt="2023-04-15T01:50:30.438" v="79" actId="14100"/>
        <pc:sldMkLst>
          <pc:docMk/>
          <pc:sldMk cId="1972725685" sldId="285"/>
        </pc:sldMkLst>
        <pc:picChg chg="del">
          <ac:chgData name="Dileep Sathyan" userId="S::w0826453@myscc.ca::6fc70eda-072c-4ac7-85fe-dab4583d97f8" providerId="AD" clId="Web-{4607096D-FBA6-07D9-B54E-91A62A3CD5DA}" dt="2023-04-15T01:50:06.579" v="71"/>
          <ac:picMkLst>
            <pc:docMk/>
            <pc:sldMk cId="1972725685" sldId="285"/>
            <ac:picMk id="3" creationId="{95EF4677-422A-EE8B-4A45-767BDD7E2CF6}"/>
          </ac:picMkLst>
        </pc:picChg>
        <pc:picChg chg="add mod">
          <ac:chgData name="Dileep Sathyan" userId="S::w0826453@myscc.ca::6fc70eda-072c-4ac7-85fe-dab4583d97f8" providerId="AD" clId="Web-{4607096D-FBA6-07D9-B54E-91A62A3CD5DA}" dt="2023-04-15T01:50:30.438" v="79" actId="14100"/>
          <ac:picMkLst>
            <pc:docMk/>
            <pc:sldMk cId="1972725685" sldId="285"/>
            <ac:picMk id="4" creationId="{3EA7C781-27FE-65DD-8EE6-96F6C283261E}"/>
          </ac:picMkLst>
        </pc:picChg>
      </pc:sldChg>
      <pc:sldChg chg="addSp delSp modSp">
        <pc:chgData name="Dileep Sathyan" userId="S::w0826453@myscc.ca::6fc70eda-072c-4ac7-85fe-dab4583d97f8" providerId="AD" clId="Web-{4607096D-FBA6-07D9-B54E-91A62A3CD5DA}" dt="2023-04-15T01:26:44.845" v="18" actId="20577"/>
        <pc:sldMkLst>
          <pc:docMk/>
          <pc:sldMk cId="611181941" sldId="286"/>
        </pc:sldMkLst>
        <pc:spChg chg="mod">
          <ac:chgData name="Dileep Sathyan" userId="S::w0826453@myscc.ca::6fc70eda-072c-4ac7-85fe-dab4583d97f8" providerId="AD" clId="Web-{4607096D-FBA6-07D9-B54E-91A62A3CD5DA}" dt="2023-04-15T01:26:44.845" v="18" actId="20577"/>
          <ac:spMkLst>
            <pc:docMk/>
            <pc:sldMk cId="611181941" sldId="286"/>
            <ac:spMk id="10" creationId="{FEC7A713-E625-4B58-EB1F-C82CB9C629FF}"/>
          </ac:spMkLst>
        </pc:spChg>
        <pc:picChg chg="add mod">
          <ac:chgData name="Dileep Sathyan" userId="S::w0826453@myscc.ca::6fc70eda-072c-4ac7-85fe-dab4583d97f8" providerId="AD" clId="Web-{4607096D-FBA6-07D9-B54E-91A62A3CD5DA}" dt="2023-04-15T01:26:09.846" v="4" actId="1076"/>
          <ac:picMkLst>
            <pc:docMk/>
            <pc:sldMk cId="611181941" sldId="286"/>
            <ac:picMk id="2" creationId="{2109B6D7-E602-6ADB-B8C3-11484B4352BF}"/>
          </ac:picMkLst>
        </pc:picChg>
        <pc:picChg chg="del">
          <ac:chgData name="Dileep Sathyan" userId="S::w0826453@myscc.ca::6fc70eda-072c-4ac7-85fe-dab4583d97f8" providerId="AD" clId="Web-{4607096D-FBA6-07D9-B54E-91A62A3CD5DA}" dt="2023-04-15T01:25:40.096" v="1"/>
          <ac:picMkLst>
            <pc:docMk/>
            <pc:sldMk cId="611181941" sldId="286"/>
            <ac:picMk id="9" creationId="{6D68D840-795D-F527-B1F1-268A596EAFA9}"/>
          </ac:picMkLst>
        </pc:picChg>
      </pc:sldChg>
      <pc:sldChg chg="addSp delSp modSp">
        <pc:chgData name="Dileep Sathyan" userId="S::w0826453@myscc.ca::6fc70eda-072c-4ac7-85fe-dab4583d97f8" providerId="AD" clId="Web-{4607096D-FBA6-07D9-B54E-91A62A3CD5DA}" dt="2023-04-15T01:36:26.373" v="57" actId="1076"/>
        <pc:sldMkLst>
          <pc:docMk/>
          <pc:sldMk cId="1471891115" sldId="289"/>
        </pc:sldMkLst>
        <pc:picChg chg="add mod">
          <ac:chgData name="Dileep Sathyan" userId="S::w0826453@myscc.ca::6fc70eda-072c-4ac7-85fe-dab4583d97f8" providerId="AD" clId="Web-{4607096D-FBA6-07D9-B54E-91A62A3CD5DA}" dt="2023-04-15T01:36:26.373" v="57" actId="1076"/>
          <ac:picMkLst>
            <pc:docMk/>
            <pc:sldMk cId="1471891115" sldId="289"/>
            <ac:picMk id="3" creationId="{450A559A-BC53-3F50-17AD-A1E41D24B202}"/>
          </ac:picMkLst>
        </pc:picChg>
        <pc:picChg chg="del">
          <ac:chgData name="Dileep Sathyan" userId="S::w0826453@myscc.ca::6fc70eda-072c-4ac7-85fe-dab4583d97f8" providerId="AD" clId="Web-{4607096D-FBA6-07D9-B54E-91A62A3CD5DA}" dt="2023-04-15T01:36:08.139" v="52"/>
          <ac:picMkLst>
            <pc:docMk/>
            <pc:sldMk cId="1471891115" sldId="289"/>
            <ac:picMk id="7" creationId="{BDF7D19B-0F98-0A50-75CD-43974C28E7C6}"/>
          </ac:picMkLst>
        </pc:picChg>
      </pc:sldChg>
      <pc:sldChg chg="addSp delSp modSp">
        <pc:chgData name="Dileep Sathyan" userId="S::w0826453@myscc.ca::6fc70eda-072c-4ac7-85fe-dab4583d97f8" providerId="AD" clId="Web-{4607096D-FBA6-07D9-B54E-91A62A3CD5DA}" dt="2023-04-15T01:41:47.117" v="70" actId="1076"/>
        <pc:sldMkLst>
          <pc:docMk/>
          <pc:sldMk cId="952034732" sldId="290"/>
        </pc:sldMkLst>
        <pc:picChg chg="add mod">
          <ac:chgData name="Dileep Sathyan" userId="S::w0826453@myscc.ca::6fc70eda-072c-4ac7-85fe-dab4583d97f8" providerId="AD" clId="Web-{4607096D-FBA6-07D9-B54E-91A62A3CD5DA}" dt="2023-04-15T01:41:47.117" v="70" actId="1076"/>
          <ac:picMkLst>
            <pc:docMk/>
            <pc:sldMk cId="952034732" sldId="290"/>
            <ac:picMk id="3" creationId="{216D7B2E-9C49-1A1F-874A-21507C4B14A9}"/>
          </ac:picMkLst>
        </pc:picChg>
        <pc:picChg chg="del">
          <ac:chgData name="Dileep Sathyan" userId="S::w0826453@myscc.ca::6fc70eda-072c-4ac7-85fe-dab4583d97f8" providerId="AD" clId="Web-{4607096D-FBA6-07D9-B54E-91A62A3CD5DA}" dt="2023-04-15T01:41:30.571" v="65"/>
          <ac:picMkLst>
            <pc:docMk/>
            <pc:sldMk cId="952034732" sldId="290"/>
            <ac:picMk id="5" creationId="{ED749E85-927A-CD43-41D3-11A1D62F8FC1}"/>
          </ac:picMkLst>
        </pc:picChg>
      </pc:sldChg>
      <pc:sldChg chg="addSp delSp modSp">
        <pc:chgData name="Dileep Sathyan" userId="S::w0826453@myscc.ca::6fc70eda-072c-4ac7-85fe-dab4583d97f8" providerId="AD" clId="Web-{4607096D-FBA6-07D9-B54E-91A62A3CD5DA}" dt="2023-04-15T01:53:48.701" v="109" actId="14100"/>
        <pc:sldMkLst>
          <pc:docMk/>
          <pc:sldMk cId="3060544844" sldId="291"/>
        </pc:sldMkLst>
        <pc:picChg chg="add mod">
          <ac:chgData name="Dileep Sathyan" userId="S::w0826453@myscc.ca::6fc70eda-072c-4ac7-85fe-dab4583d97f8" providerId="AD" clId="Web-{4607096D-FBA6-07D9-B54E-91A62A3CD5DA}" dt="2023-04-15T01:53:48.701" v="109" actId="14100"/>
          <ac:picMkLst>
            <pc:docMk/>
            <pc:sldMk cId="3060544844" sldId="291"/>
            <ac:picMk id="2" creationId="{CF0152D5-6146-4AF0-6B38-657713FC61B2}"/>
          </ac:picMkLst>
        </pc:picChg>
        <pc:picChg chg="del">
          <ac:chgData name="Dileep Sathyan" userId="S::w0826453@myscc.ca::6fc70eda-072c-4ac7-85fe-dab4583d97f8" providerId="AD" clId="Web-{4607096D-FBA6-07D9-B54E-91A62A3CD5DA}" dt="2023-04-15T01:53:41.403" v="106"/>
          <ac:picMkLst>
            <pc:docMk/>
            <pc:sldMk cId="3060544844" sldId="291"/>
            <ac:picMk id="4" creationId="{DCED2895-5B20-EDCC-04CD-38CD59AC663A}"/>
          </ac:picMkLst>
        </pc:picChg>
      </pc:sldChg>
      <pc:sldChg chg="addSp delSp modSp">
        <pc:chgData name="Dileep Sathyan" userId="S::w0826453@myscc.ca::6fc70eda-072c-4ac7-85fe-dab4583d97f8" providerId="AD" clId="Web-{4607096D-FBA6-07D9-B54E-91A62A3CD5DA}" dt="2023-04-15T01:37:34.653" v="64" actId="14100"/>
        <pc:sldMkLst>
          <pc:docMk/>
          <pc:sldMk cId="24705877" sldId="292"/>
        </pc:sldMkLst>
        <pc:picChg chg="del">
          <ac:chgData name="Dileep Sathyan" userId="S::w0826453@myscc.ca::6fc70eda-072c-4ac7-85fe-dab4583d97f8" providerId="AD" clId="Web-{4607096D-FBA6-07D9-B54E-91A62A3CD5DA}" dt="2023-04-15T01:37:16.169" v="58"/>
          <ac:picMkLst>
            <pc:docMk/>
            <pc:sldMk cId="24705877" sldId="292"/>
            <ac:picMk id="3" creationId="{E3416242-B47A-315A-2CFE-AA4C38C429AF}"/>
          </ac:picMkLst>
        </pc:picChg>
        <pc:picChg chg="add mod">
          <ac:chgData name="Dileep Sathyan" userId="S::w0826453@myscc.ca::6fc70eda-072c-4ac7-85fe-dab4583d97f8" providerId="AD" clId="Web-{4607096D-FBA6-07D9-B54E-91A62A3CD5DA}" dt="2023-04-15T01:37:34.653" v="64" actId="14100"/>
          <ac:picMkLst>
            <pc:docMk/>
            <pc:sldMk cId="24705877" sldId="292"/>
            <ac:picMk id="4" creationId="{F94F3CAB-A4C6-25E2-5ED4-1583BFFB09D5}"/>
          </ac:picMkLst>
        </pc:picChg>
      </pc:sldChg>
      <pc:sldChg chg="addSp delSp modSp">
        <pc:chgData name="Dileep Sathyan" userId="S::w0826453@myscc.ca::6fc70eda-072c-4ac7-85fe-dab4583d97f8" providerId="AD" clId="Web-{4607096D-FBA6-07D9-B54E-91A62A3CD5DA}" dt="2023-04-15T01:53:04.201" v="105" actId="14100"/>
        <pc:sldMkLst>
          <pc:docMk/>
          <pc:sldMk cId="2409566928" sldId="295"/>
        </pc:sldMkLst>
        <pc:picChg chg="add mod">
          <ac:chgData name="Dileep Sathyan" userId="S::w0826453@myscc.ca::6fc70eda-072c-4ac7-85fe-dab4583d97f8" providerId="AD" clId="Web-{4607096D-FBA6-07D9-B54E-91A62A3CD5DA}" dt="2023-04-15T01:53:04.201" v="105" actId="14100"/>
          <ac:picMkLst>
            <pc:docMk/>
            <pc:sldMk cId="2409566928" sldId="295"/>
            <ac:picMk id="2" creationId="{7663D4E1-3567-C686-0DA2-DEC6D6E053FF}"/>
          </ac:picMkLst>
        </pc:picChg>
        <pc:picChg chg="del">
          <ac:chgData name="Dileep Sathyan" userId="S::w0826453@myscc.ca::6fc70eda-072c-4ac7-85fe-dab4583d97f8" providerId="AD" clId="Web-{4607096D-FBA6-07D9-B54E-91A62A3CD5DA}" dt="2023-04-15T01:52:52.389" v="101"/>
          <ac:picMkLst>
            <pc:docMk/>
            <pc:sldMk cId="2409566928" sldId="295"/>
            <ac:picMk id="6148" creationId="{6BF7DB43-4D2D-2919-DF88-A043ABB6B3EC}"/>
          </ac:picMkLst>
        </pc:picChg>
      </pc:sldChg>
      <pc:sldChg chg="addSp delSp modSp del">
        <pc:chgData name="Dileep Sathyan" userId="S::w0826453@myscc.ca::6fc70eda-072c-4ac7-85fe-dab4583d97f8" providerId="AD" clId="Web-{4607096D-FBA6-07D9-B54E-91A62A3CD5DA}" dt="2023-04-15T01:30:49.878" v="36"/>
        <pc:sldMkLst>
          <pc:docMk/>
          <pc:sldMk cId="1974153340" sldId="296"/>
        </pc:sldMkLst>
        <pc:picChg chg="add del mod">
          <ac:chgData name="Dileep Sathyan" userId="S::w0826453@myscc.ca::6fc70eda-072c-4ac7-85fe-dab4583d97f8" providerId="AD" clId="Web-{4607096D-FBA6-07D9-B54E-91A62A3CD5DA}" dt="2023-04-15T01:28:08.330" v="25"/>
          <ac:picMkLst>
            <pc:docMk/>
            <pc:sldMk cId="1974153340" sldId="296"/>
            <ac:picMk id="3" creationId="{8EA35184-621D-FD45-6AFC-7C7068245030}"/>
          </ac:picMkLst>
        </pc:picChg>
        <pc:picChg chg="del">
          <ac:chgData name="Dileep Sathyan" userId="S::w0826453@myscc.ca::6fc70eda-072c-4ac7-85fe-dab4583d97f8" providerId="AD" clId="Web-{4607096D-FBA6-07D9-B54E-91A62A3CD5DA}" dt="2023-04-15T01:27:36.204" v="21"/>
          <ac:picMkLst>
            <pc:docMk/>
            <pc:sldMk cId="1974153340" sldId="296"/>
            <ac:picMk id="4" creationId="{AB2DC73E-7605-FF6D-6C32-F5547137A187}"/>
          </ac:picMkLst>
        </pc:picChg>
        <pc:picChg chg="add mod">
          <ac:chgData name="Dileep Sathyan" userId="S::w0826453@myscc.ca::6fc70eda-072c-4ac7-85fe-dab4583d97f8" providerId="AD" clId="Web-{4607096D-FBA6-07D9-B54E-91A62A3CD5DA}" dt="2023-04-15T01:28:26.126" v="30" actId="14100"/>
          <ac:picMkLst>
            <pc:docMk/>
            <pc:sldMk cId="1974153340" sldId="296"/>
            <ac:picMk id="5" creationId="{C2D205BB-C2FD-BB32-68A4-075A8FB7F569}"/>
          </ac:picMkLst>
        </pc:picChg>
      </pc:sldChg>
      <pc:sldChg chg="addSp delSp modSp">
        <pc:chgData name="Dileep Sathyan" userId="S::w0826453@myscc.ca::6fc70eda-072c-4ac7-85fe-dab4583d97f8" providerId="AD" clId="Web-{4607096D-FBA6-07D9-B54E-91A62A3CD5DA}" dt="2023-04-15T01:35:06.327" v="51"/>
        <pc:sldMkLst>
          <pc:docMk/>
          <pc:sldMk cId="658005282" sldId="300"/>
        </pc:sldMkLst>
        <pc:picChg chg="add del mod">
          <ac:chgData name="Dileep Sathyan" userId="S::w0826453@myscc.ca::6fc70eda-072c-4ac7-85fe-dab4583d97f8" providerId="AD" clId="Web-{4607096D-FBA6-07D9-B54E-91A62A3CD5DA}" dt="2023-04-15T01:34:24.250" v="42"/>
          <ac:picMkLst>
            <pc:docMk/>
            <pc:sldMk cId="658005282" sldId="300"/>
            <ac:picMk id="2" creationId="{051C2E60-C09A-1C26-2212-7C18C63DDB3F}"/>
          </ac:picMkLst>
        </pc:picChg>
        <pc:picChg chg="add mod ord">
          <ac:chgData name="Dileep Sathyan" userId="S::w0826453@myscc.ca::6fc70eda-072c-4ac7-85fe-dab4583d97f8" providerId="AD" clId="Web-{4607096D-FBA6-07D9-B54E-91A62A3CD5DA}" dt="2023-04-15T01:35:06.327" v="51"/>
          <ac:picMkLst>
            <pc:docMk/>
            <pc:sldMk cId="658005282" sldId="300"/>
            <ac:picMk id="3" creationId="{3B577BC9-192C-06A0-7DDC-830593527E4F}"/>
          </ac:picMkLst>
        </pc:picChg>
        <pc:picChg chg="del">
          <ac:chgData name="Dileep Sathyan" userId="S::w0826453@myscc.ca::6fc70eda-072c-4ac7-85fe-dab4583d97f8" providerId="AD" clId="Web-{4607096D-FBA6-07D9-B54E-91A62A3CD5DA}" dt="2023-04-15T01:33:51.422" v="37"/>
          <ac:picMkLst>
            <pc:docMk/>
            <pc:sldMk cId="658005282" sldId="300"/>
            <ac:picMk id="13" creationId="{8F0B9A56-DDA6-CDEA-5208-14AA532DCCE1}"/>
          </ac:picMkLst>
        </pc:picChg>
      </pc:sldChg>
      <pc:sldChg chg="modSp">
        <pc:chgData name="Dileep Sathyan" userId="S::w0826453@myscc.ca::6fc70eda-072c-4ac7-85fe-dab4583d97f8" providerId="AD" clId="Web-{4607096D-FBA6-07D9-B54E-91A62A3CD5DA}" dt="2023-04-15T02:45:41.516" v="1678" actId="1076"/>
        <pc:sldMkLst>
          <pc:docMk/>
          <pc:sldMk cId="139642263" sldId="301"/>
        </pc:sldMkLst>
        <pc:spChg chg="mod">
          <ac:chgData name="Dileep Sathyan" userId="S::w0826453@myscc.ca::6fc70eda-072c-4ac7-85fe-dab4583d97f8" providerId="AD" clId="Web-{4607096D-FBA6-07D9-B54E-91A62A3CD5DA}" dt="2023-04-15T02:45:41.516" v="1678" actId="1076"/>
          <ac:spMkLst>
            <pc:docMk/>
            <pc:sldMk cId="139642263" sldId="301"/>
            <ac:spMk id="3" creationId="{2EF056FC-059F-2DEB-A7ED-A46CA300D969}"/>
          </ac:spMkLst>
        </pc:spChg>
      </pc:sldChg>
      <pc:sldChg chg="delSp modSp">
        <pc:chgData name="Dileep Sathyan" userId="S::w0826453@myscc.ca::6fc70eda-072c-4ac7-85fe-dab4583d97f8" providerId="AD" clId="Web-{4607096D-FBA6-07D9-B54E-91A62A3CD5DA}" dt="2023-04-15T01:54:38.871" v="114"/>
        <pc:sldMkLst>
          <pc:docMk/>
          <pc:sldMk cId="1862754724" sldId="303"/>
        </pc:sldMkLst>
        <pc:spChg chg="del">
          <ac:chgData name="Dileep Sathyan" userId="S::w0826453@myscc.ca::6fc70eda-072c-4ac7-85fe-dab4583d97f8" providerId="AD" clId="Web-{4607096D-FBA6-07D9-B54E-91A62A3CD5DA}" dt="2023-04-15T01:54:38.871" v="114"/>
          <ac:spMkLst>
            <pc:docMk/>
            <pc:sldMk cId="1862754724" sldId="303"/>
            <ac:spMk id="4" creationId="{A4C2D164-F200-2D3E-E619-87D93ED6B7EC}"/>
          </ac:spMkLst>
        </pc:spChg>
        <pc:spChg chg="mod">
          <ac:chgData name="Dileep Sathyan" userId="S::w0826453@myscc.ca::6fc70eda-072c-4ac7-85fe-dab4583d97f8" providerId="AD" clId="Web-{4607096D-FBA6-07D9-B54E-91A62A3CD5DA}" dt="2023-04-15T01:54:37.684" v="113" actId="20577"/>
          <ac:spMkLst>
            <pc:docMk/>
            <pc:sldMk cId="1862754724" sldId="303"/>
            <ac:spMk id="5" creationId="{38631586-16E3-25B0-F72B-B7BD77603CDD}"/>
          </ac:spMkLst>
        </pc:spChg>
        <pc:picChg chg="del">
          <ac:chgData name="Dileep Sathyan" userId="S::w0826453@myscc.ca::6fc70eda-072c-4ac7-85fe-dab4583d97f8" providerId="AD" clId="Web-{4607096D-FBA6-07D9-B54E-91A62A3CD5DA}" dt="2023-04-15T01:54:38.871" v="114"/>
          <ac:picMkLst>
            <pc:docMk/>
            <pc:sldMk cId="1862754724" sldId="303"/>
            <ac:picMk id="3" creationId="{2421FDA5-86CA-F3CC-52F6-21AD22A0534D}"/>
          </ac:picMkLst>
        </pc:picChg>
      </pc:sldChg>
      <pc:sldChg chg="modSp">
        <pc:chgData name="Dileep Sathyan" userId="S::w0826453@myscc.ca::6fc70eda-072c-4ac7-85fe-dab4583d97f8" providerId="AD" clId="Web-{4607096D-FBA6-07D9-B54E-91A62A3CD5DA}" dt="2023-04-15T02:29:20.126" v="1281" actId="20577"/>
        <pc:sldMkLst>
          <pc:docMk/>
          <pc:sldMk cId="2431322431" sldId="305"/>
        </pc:sldMkLst>
        <pc:spChg chg="mod">
          <ac:chgData name="Dileep Sathyan" userId="S::w0826453@myscc.ca::6fc70eda-072c-4ac7-85fe-dab4583d97f8" providerId="AD" clId="Web-{4607096D-FBA6-07D9-B54E-91A62A3CD5DA}" dt="2023-04-15T02:29:20.126" v="1281" actId="20577"/>
          <ac:spMkLst>
            <pc:docMk/>
            <pc:sldMk cId="2431322431" sldId="305"/>
            <ac:spMk id="4" creationId="{6CD40585-5985-1A58-F406-AB0B00867013}"/>
          </ac:spMkLst>
        </pc:spChg>
      </pc:sldChg>
      <pc:sldChg chg="addSp modSp">
        <pc:chgData name="Dileep Sathyan" userId="S::w0826453@myscc.ca::6fc70eda-072c-4ac7-85fe-dab4583d97f8" providerId="AD" clId="Web-{4607096D-FBA6-07D9-B54E-91A62A3CD5DA}" dt="2023-04-15T01:30:44.800" v="35" actId="20577"/>
        <pc:sldMkLst>
          <pc:docMk/>
          <pc:sldMk cId="3881281785" sldId="307"/>
        </pc:sldMkLst>
        <pc:spChg chg="mod">
          <ac:chgData name="Dileep Sathyan" userId="S::w0826453@myscc.ca::6fc70eda-072c-4ac7-85fe-dab4583d97f8" providerId="AD" clId="Web-{4607096D-FBA6-07D9-B54E-91A62A3CD5DA}" dt="2023-04-15T01:30:44.800" v="35" actId="20577"/>
          <ac:spMkLst>
            <pc:docMk/>
            <pc:sldMk cId="3881281785" sldId="307"/>
            <ac:spMk id="5" creationId="{3285B288-E679-AF77-B2B6-517BE5B54EB2}"/>
          </ac:spMkLst>
        </pc:spChg>
        <pc:spChg chg="add mod">
          <ac:chgData name="Dileep Sathyan" userId="S::w0826453@myscc.ca::6fc70eda-072c-4ac7-85fe-dab4583d97f8" providerId="AD" clId="Web-{4607096D-FBA6-07D9-B54E-91A62A3CD5DA}" dt="2023-04-15T01:30:28.707" v="33" actId="20577"/>
          <ac:spMkLst>
            <pc:docMk/>
            <pc:sldMk cId="3881281785" sldId="307"/>
            <ac:spMk id="7" creationId="{079C73B0-CDE8-30B8-2CDE-CBA6C0AEE923}"/>
          </ac:spMkLst>
        </pc:spChg>
        <pc:picChg chg="add">
          <ac:chgData name="Dileep Sathyan" userId="S::w0826453@myscc.ca::6fc70eda-072c-4ac7-85fe-dab4583d97f8" providerId="AD" clId="Web-{4607096D-FBA6-07D9-B54E-91A62A3CD5DA}" dt="2023-04-15T01:30:02.238" v="31"/>
          <ac:picMkLst>
            <pc:docMk/>
            <pc:sldMk cId="3881281785" sldId="307"/>
            <ac:picMk id="4" creationId="{EBD9349D-5993-938D-CC2D-8B8957DC2430}"/>
          </ac:picMkLst>
        </pc:picChg>
      </pc:sldChg>
      <pc:sldChg chg="modSp add replId">
        <pc:chgData name="Dileep Sathyan" userId="S::w0826453@myscc.ca::6fc70eda-072c-4ac7-85fe-dab4583d97f8" providerId="AD" clId="Web-{4607096D-FBA6-07D9-B54E-91A62A3CD5DA}" dt="2023-04-15T02:43:36.034" v="1650" actId="1076"/>
        <pc:sldMkLst>
          <pc:docMk/>
          <pc:sldMk cId="834435784" sldId="309"/>
        </pc:sldMkLst>
        <pc:spChg chg="mod">
          <ac:chgData name="Dileep Sathyan" userId="S::w0826453@myscc.ca::6fc70eda-072c-4ac7-85fe-dab4583d97f8" providerId="AD" clId="Web-{4607096D-FBA6-07D9-B54E-91A62A3CD5DA}" dt="2023-04-15T02:43:30.315" v="1649" actId="14100"/>
          <ac:spMkLst>
            <pc:docMk/>
            <pc:sldMk cId="834435784" sldId="309"/>
            <ac:spMk id="2" creationId="{62E9EB68-15B6-149E-0AB6-54DC0941E407}"/>
          </ac:spMkLst>
        </pc:spChg>
        <pc:spChg chg="mod">
          <ac:chgData name="Dileep Sathyan" userId="S::w0826453@myscc.ca::6fc70eda-072c-4ac7-85fe-dab4583d97f8" providerId="AD" clId="Web-{4607096D-FBA6-07D9-B54E-91A62A3CD5DA}" dt="2023-04-15T02:43:36.034" v="1650" actId="1076"/>
          <ac:spMkLst>
            <pc:docMk/>
            <pc:sldMk cId="834435784" sldId="309"/>
            <ac:spMk id="6" creationId="{EDF7B929-2641-72FD-A424-08E8B75D87F2}"/>
          </ac:spMkLst>
        </pc:spChg>
      </pc:sldChg>
      <pc:sldChg chg="add del replId">
        <pc:chgData name="Dileep Sathyan" userId="S::w0826453@myscc.ca::6fc70eda-072c-4ac7-85fe-dab4583d97f8" providerId="AD" clId="Web-{4607096D-FBA6-07D9-B54E-91A62A3CD5DA}" dt="2023-04-15T02:43:05.660" v="1645"/>
        <pc:sldMkLst>
          <pc:docMk/>
          <pc:sldMk cId="1244054860" sldId="310"/>
        </pc:sldMkLst>
      </pc:sldChg>
      <pc:sldChg chg="addSp delSp modSp add ord replId">
        <pc:chgData name="Dileep Sathyan" userId="S::w0826453@myscc.ca::6fc70eda-072c-4ac7-85fe-dab4583d97f8" providerId="AD" clId="Web-{4607096D-FBA6-07D9-B54E-91A62A3CD5DA}" dt="2023-04-15T02:38:17.914" v="1455" actId="20577"/>
        <pc:sldMkLst>
          <pc:docMk/>
          <pc:sldMk cId="3587644945" sldId="311"/>
        </pc:sldMkLst>
        <pc:spChg chg="mod">
          <ac:chgData name="Dileep Sathyan" userId="S::w0826453@myscc.ca::6fc70eda-072c-4ac7-85fe-dab4583d97f8" providerId="AD" clId="Web-{4607096D-FBA6-07D9-B54E-91A62A3CD5DA}" dt="2023-04-15T02:36:37.619" v="1316" actId="14100"/>
          <ac:spMkLst>
            <pc:docMk/>
            <pc:sldMk cId="3587644945" sldId="311"/>
            <ac:spMk id="7" creationId="{E683DEF2-5402-8A41-D6C3-48E0DDFC4D28}"/>
          </ac:spMkLst>
        </pc:spChg>
        <pc:spChg chg="mod">
          <ac:chgData name="Dileep Sathyan" userId="S::w0826453@myscc.ca::6fc70eda-072c-4ac7-85fe-dab4583d97f8" providerId="AD" clId="Web-{4607096D-FBA6-07D9-B54E-91A62A3CD5DA}" dt="2023-04-15T02:38:17.914" v="1455" actId="20577"/>
          <ac:spMkLst>
            <pc:docMk/>
            <pc:sldMk cId="3587644945" sldId="311"/>
            <ac:spMk id="8" creationId="{7D48A542-EA65-8BD9-799C-FA643A210016}"/>
          </ac:spMkLst>
        </pc:spChg>
        <pc:spChg chg="del">
          <ac:chgData name="Dileep Sathyan" userId="S::w0826453@myscc.ca::6fc70eda-072c-4ac7-85fe-dab4583d97f8" providerId="AD" clId="Web-{4607096D-FBA6-07D9-B54E-91A62A3CD5DA}" dt="2023-04-15T01:55:40.651" v="130"/>
          <ac:spMkLst>
            <pc:docMk/>
            <pc:sldMk cId="3587644945" sldId="311"/>
            <ac:spMk id="10" creationId="{FEC7A713-E625-4B58-EB1F-C82CB9C629FF}"/>
          </ac:spMkLst>
        </pc:spChg>
        <pc:picChg chg="del">
          <ac:chgData name="Dileep Sathyan" userId="S::w0826453@myscc.ca::6fc70eda-072c-4ac7-85fe-dab4583d97f8" providerId="AD" clId="Web-{4607096D-FBA6-07D9-B54E-91A62A3CD5DA}" dt="2023-04-15T01:55:29.370" v="117"/>
          <ac:picMkLst>
            <pc:docMk/>
            <pc:sldMk cId="3587644945" sldId="311"/>
            <ac:picMk id="2" creationId="{2109B6D7-E602-6ADB-B8C3-11484B4352BF}"/>
          </ac:picMkLst>
        </pc:picChg>
        <pc:picChg chg="add mod">
          <ac:chgData name="Dileep Sathyan" userId="S::w0826453@myscc.ca::6fc70eda-072c-4ac7-85fe-dab4583d97f8" providerId="AD" clId="Web-{4607096D-FBA6-07D9-B54E-91A62A3CD5DA}" dt="2023-04-15T01:56:10.026" v="140" actId="1076"/>
          <ac:picMkLst>
            <pc:docMk/>
            <pc:sldMk cId="3587644945" sldId="311"/>
            <ac:picMk id="3" creationId="{EB9C8E2D-75D5-0E85-217F-3277ACAFEBF7}"/>
          </ac:picMkLst>
        </pc:picChg>
      </pc:sldChg>
      <pc:sldChg chg="addSp delSp modSp add ord replId">
        <pc:chgData name="Dileep Sathyan" userId="S::w0826453@myscc.ca::6fc70eda-072c-4ac7-85fe-dab4583d97f8" providerId="AD" clId="Web-{4607096D-FBA6-07D9-B54E-91A62A3CD5DA}" dt="2023-04-15T01:57:56.665" v="151"/>
        <pc:sldMkLst>
          <pc:docMk/>
          <pc:sldMk cId="127218267" sldId="312"/>
        </pc:sldMkLst>
        <pc:picChg chg="add del mod modCrop">
          <ac:chgData name="Dileep Sathyan" userId="S::w0826453@myscc.ca::6fc70eda-072c-4ac7-85fe-dab4583d97f8" providerId="AD" clId="Web-{4607096D-FBA6-07D9-B54E-91A62A3CD5DA}" dt="2023-04-15T01:57:56.665" v="151"/>
          <ac:picMkLst>
            <pc:docMk/>
            <pc:sldMk cId="127218267" sldId="312"/>
            <ac:picMk id="2" creationId="{E7E0B4C6-5494-C3D3-A1D3-C49429905540}"/>
          </ac:picMkLst>
        </pc:picChg>
        <pc:picChg chg="del">
          <ac:chgData name="Dileep Sathyan" userId="S::w0826453@myscc.ca::6fc70eda-072c-4ac7-85fe-dab4583d97f8" providerId="AD" clId="Web-{4607096D-FBA6-07D9-B54E-91A62A3CD5DA}" dt="2023-04-15T01:56:37.416" v="143"/>
          <ac:picMkLst>
            <pc:docMk/>
            <pc:sldMk cId="127218267" sldId="312"/>
            <ac:picMk id="3" creationId="{3B577BC9-192C-06A0-7DDC-830593527E4F}"/>
          </ac:picMkLst>
        </pc:picChg>
      </pc:sldChg>
      <pc:sldChg chg="addSp delSp modSp add del replId">
        <pc:chgData name="Dileep Sathyan" userId="S::w0826453@myscc.ca::6fc70eda-072c-4ac7-85fe-dab4583d97f8" providerId="AD" clId="Web-{4607096D-FBA6-07D9-B54E-91A62A3CD5DA}" dt="2023-04-15T02:40:18.381" v="1494"/>
        <pc:sldMkLst>
          <pc:docMk/>
          <pc:sldMk cId="229637717" sldId="313"/>
        </pc:sldMkLst>
        <pc:spChg chg="mod">
          <ac:chgData name="Dileep Sathyan" userId="S::w0826453@myscc.ca::6fc70eda-072c-4ac7-85fe-dab4583d97f8" providerId="AD" clId="Web-{4607096D-FBA6-07D9-B54E-91A62A3CD5DA}" dt="2023-04-15T02:39:06.820" v="1482" actId="1076"/>
          <ac:spMkLst>
            <pc:docMk/>
            <pc:sldMk cId="229637717" sldId="313"/>
            <ac:spMk id="7" creationId="{E683DEF2-5402-8A41-D6C3-48E0DDFC4D28}"/>
          </ac:spMkLst>
        </pc:spChg>
        <pc:picChg chg="add del mod">
          <ac:chgData name="Dileep Sathyan" userId="S::w0826453@myscc.ca::6fc70eda-072c-4ac7-85fe-dab4583d97f8" providerId="AD" clId="Web-{4607096D-FBA6-07D9-B54E-91A62A3CD5DA}" dt="2023-04-15T02:39:37.694" v="1486"/>
          <ac:picMkLst>
            <pc:docMk/>
            <pc:sldMk cId="229637717" sldId="313"/>
            <ac:picMk id="2" creationId="{74AE618F-1970-66F0-555F-C459F728949D}"/>
          </ac:picMkLst>
        </pc:picChg>
        <pc:picChg chg="del">
          <ac:chgData name="Dileep Sathyan" userId="S::w0826453@myscc.ca::6fc70eda-072c-4ac7-85fe-dab4583d97f8" providerId="AD" clId="Web-{4607096D-FBA6-07D9-B54E-91A62A3CD5DA}" dt="2023-04-15T01:58:23.914" v="153"/>
          <ac:picMkLst>
            <pc:docMk/>
            <pc:sldMk cId="229637717" sldId="313"/>
            <ac:picMk id="3" creationId="{EB9C8E2D-75D5-0E85-217F-3277ACAFEBF7}"/>
          </ac:picMkLst>
        </pc:picChg>
      </pc:sldChg>
      <pc:sldChg chg="addSp delSp modSp add replId">
        <pc:chgData name="Dileep Sathyan" userId="S::w0826453@myscc.ca::6fc70eda-072c-4ac7-85fe-dab4583d97f8" providerId="AD" clId="Web-{4607096D-FBA6-07D9-B54E-91A62A3CD5DA}" dt="2023-04-15T02:06:38.938" v="646" actId="20577"/>
        <pc:sldMkLst>
          <pc:docMk/>
          <pc:sldMk cId="1093203187" sldId="314"/>
        </pc:sldMkLst>
        <pc:spChg chg="mod">
          <ac:chgData name="Dileep Sathyan" userId="S::w0826453@myscc.ca::6fc70eda-072c-4ac7-85fe-dab4583d97f8" providerId="AD" clId="Web-{4607096D-FBA6-07D9-B54E-91A62A3CD5DA}" dt="2023-04-15T02:04:53.080" v="423" actId="20577"/>
          <ac:spMkLst>
            <pc:docMk/>
            <pc:sldMk cId="1093203187" sldId="314"/>
            <ac:spMk id="7" creationId="{E683DEF2-5402-8A41-D6C3-48E0DDFC4D28}"/>
          </ac:spMkLst>
        </pc:spChg>
        <pc:spChg chg="mod">
          <ac:chgData name="Dileep Sathyan" userId="S::w0826453@myscc.ca::6fc70eda-072c-4ac7-85fe-dab4583d97f8" providerId="AD" clId="Web-{4607096D-FBA6-07D9-B54E-91A62A3CD5DA}" dt="2023-04-15T02:06:38.938" v="646" actId="20577"/>
          <ac:spMkLst>
            <pc:docMk/>
            <pc:sldMk cId="1093203187" sldId="314"/>
            <ac:spMk id="8" creationId="{7D48A542-EA65-8BD9-799C-FA643A210016}"/>
          </ac:spMkLst>
        </pc:spChg>
        <pc:spChg chg="del">
          <ac:chgData name="Dileep Sathyan" userId="S::w0826453@myscc.ca::6fc70eda-072c-4ac7-85fe-dab4583d97f8" providerId="AD" clId="Web-{4607096D-FBA6-07D9-B54E-91A62A3CD5DA}" dt="2023-04-15T02:00:25.116" v="170"/>
          <ac:spMkLst>
            <pc:docMk/>
            <pc:sldMk cId="1093203187" sldId="314"/>
            <ac:spMk id="488" creationId="{5A7C7473-C3EB-FDB6-93B7-C18B0850BE03}"/>
          </ac:spMkLst>
        </pc:spChg>
        <pc:picChg chg="del">
          <ac:chgData name="Dileep Sathyan" userId="S::w0826453@myscc.ca::6fc70eda-072c-4ac7-85fe-dab4583d97f8" providerId="AD" clId="Web-{4607096D-FBA6-07D9-B54E-91A62A3CD5DA}" dt="2023-04-15T01:59:46.007" v="162"/>
          <ac:picMkLst>
            <pc:docMk/>
            <pc:sldMk cId="1093203187" sldId="314"/>
            <ac:picMk id="2" creationId="{74AE618F-1970-66F0-555F-C459F728949D}"/>
          </ac:picMkLst>
        </pc:picChg>
        <pc:picChg chg="add mod">
          <ac:chgData name="Dileep Sathyan" userId="S::w0826453@myscc.ca::6fc70eda-072c-4ac7-85fe-dab4583d97f8" providerId="AD" clId="Web-{4607096D-FBA6-07D9-B54E-91A62A3CD5DA}" dt="2023-04-15T02:01:00.615" v="178" actId="1076"/>
          <ac:picMkLst>
            <pc:docMk/>
            <pc:sldMk cId="1093203187" sldId="314"/>
            <ac:picMk id="3" creationId="{C71324F7-58C9-F545-2114-7E55863DBF02}"/>
          </ac:picMkLst>
        </pc:picChg>
        <pc:picChg chg="add mod">
          <ac:chgData name="Dileep Sathyan" userId="S::w0826453@myscc.ca::6fc70eda-072c-4ac7-85fe-dab4583d97f8" providerId="AD" clId="Web-{4607096D-FBA6-07D9-B54E-91A62A3CD5DA}" dt="2023-04-15T02:01:00.599" v="177" actId="1076"/>
          <ac:picMkLst>
            <pc:docMk/>
            <pc:sldMk cId="1093203187" sldId="314"/>
            <ac:picMk id="4" creationId="{85D6BD42-7FF2-D927-96C1-A914CFD7E48B}"/>
          </ac:picMkLst>
        </pc:picChg>
      </pc:sldChg>
      <pc:sldChg chg="addSp delSp modSp add ord replId">
        <pc:chgData name="Dileep Sathyan" userId="S::w0826453@myscc.ca::6fc70eda-072c-4ac7-85fe-dab4583d97f8" providerId="AD" clId="Web-{4607096D-FBA6-07D9-B54E-91A62A3CD5DA}" dt="2023-04-15T02:17:35.716" v="661" actId="1076"/>
        <pc:sldMkLst>
          <pc:docMk/>
          <pc:sldMk cId="3327047661" sldId="315"/>
        </pc:sldMkLst>
        <pc:spChg chg="mod">
          <ac:chgData name="Dileep Sathyan" userId="S::w0826453@myscc.ca::6fc70eda-072c-4ac7-85fe-dab4583d97f8" providerId="AD" clId="Web-{4607096D-FBA6-07D9-B54E-91A62A3CD5DA}" dt="2023-04-15T02:02:23.739" v="204" actId="14100"/>
          <ac:spMkLst>
            <pc:docMk/>
            <pc:sldMk cId="3327047661" sldId="315"/>
            <ac:spMk id="7" creationId="{E683DEF2-5402-8A41-D6C3-48E0DDFC4D28}"/>
          </ac:spMkLst>
        </pc:spChg>
        <pc:spChg chg="mod">
          <ac:chgData name="Dileep Sathyan" userId="S::w0826453@myscc.ca::6fc70eda-072c-4ac7-85fe-dab4583d97f8" providerId="AD" clId="Web-{4607096D-FBA6-07D9-B54E-91A62A3CD5DA}" dt="2023-04-15T02:04:04.284" v="371" actId="14100"/>
          <ac:spMkLst>
            <pc:docMk/>
            <pc:sldMk cId="3327047661" sldId="315"/>
            <ac:spMk id="8" creationId="{7D48A542-EA65-8BD9-799C-FA643A210016}"/>
          </ac:spMkLst>
        </pc:spChg>
        <pc:picChg chg="add del mod">
          <ac:chgData name="Dileep Sathyan" userId="S::w0826453@myscc.ca::6fc70eda-072c-4ac7-85fe-dab4583d97f8" providerId="AD" clId="Web-{4607096D-FBA6-07D9-B54E-91A62A3CD5DA}" dt="2023-04-15T02:13:54.493" v="647"/>
          <ac:picMkLst>
            <pc:docMk/>
            <pc:sldMk cId="3327047661" sldId="315"/>
            <ac:picMk id="2" creationId="{D23627C8-EB0A-4BC4-7566-2A1255ACAF0F}"/>
          </ac:picMkLst>
        </pc:picChg>
        <pc:picChg chg="del">
          <ac:chgData name="Dileep Sathyan" userId="S::w0826453@myscc.ca::6fc70eda-072c-4ac7-85fe-dab4583d97f8" providerId="AD" clId="Web-{4607096D-FBA6-07D9-B54E-91A62A3CD5DA}" dt="2023-04-15T02:01:26.786" v="181"/>
          <ac:picMkLst>
            <pc:docMk/>
            <pc:sldMk cId="3327047661" sldId="315"/>
            <ac:picMk id="3" creationId="{EB9C8E2D-75D5-0E85-217F-3277ACAFEBF7}"/>
          </ac:picMkLst>
        </pc:picChg>
        <pc:picChg chg="add del mod">
          <ac:chgData name="Dileep Sathyan" userId="S::w0826453@myscc.ca::6fc70eda-072c-4ac7-85fe-dab4583d97f8" providerId="AD" clId="Web-{4607096D-FBA6-07D9-B54E-91A62A3CD5DA}" dt="2023-04-15T02:14:40.320" v="653"/>
          <ac:picMkLst>
            <pc:docMk/>
            <pc:sldMk cId="3327047661" sldId="315"/>
            <ac:picMk id="4" creationId="{D1F4EB83-A3CB-9B84-5E85-EB327554ABB1}"/>
          </ac:picMkLst>
        </pc:picChg>
        <pc:picChg chg="add mod">
          <ac:chgData name="Dileep Sathyan" userId="S::w0826453@myscc.ca::6fc70eda-072c-4ac7-85fe-dab4583d97f8" providerId="AD" clId="Web-{4607096D-FBA6-07D9-B54E-91A62A3CD5DA}" dt="2023-04-15T02:17:35.716" v="661" actId="1076"/>
          <ac:picMkLst>
            <pc:docMk/>
            <pc:sldMk cId="3327047661" sldId="315"/>
            <ac:picMk id="5" creationId="{903451FA-F10F-7D09-0D9C-704C85AB8BC2}"/>
          </ac:picMkLst>
        </pc:picChg>
      </pc:sldChg>
      <pc:sldChg chg="addSp delSp modSp">
        <pc:chgData name="Dileep Sathyan" userId="S::w0826453@myscc.ca::6fc70eda-072c-4ac7-85fe-dab4583d97f8" providerId="AD" clId="Web-{4607096D-FBA6-07D9-B54E-91A62A3CD5DA}" dt="2023-04-15T02:42:27.551" v="1640" actId="20577"/>
        <pc:sldMkLst>
          <pc:docMk/>
          <pc:sldMk cId="1702458883" sldId="316"/>
        </pc:sldMkLst>
        <pc:spChg chg="mod">
          <ac:chgData name="Dileep Sathyan" userId="S::w0826453@myscc.ca::6fc70eda-072c-4ac7-85fe-dab4583d97f8" providerId="AD" clId="Web-{4607096D-FBA6-07D9-B54E-91A62A3CD5DA}" dt="2023-04-15T02:40:36.849" v="1497" actId="20577"/>
          <ac:spMkLst>
            <pc:docMk/>
            <pc:sldMk cId="1702458883" sldId="316"/>
            <ac:spMk id="3" creationId="{97139E0F-4A5E-794D-65F2-E5B627CCB9E8}"/>
          </ac:spMkLst>
        </pc:spChg>
        <pc:spChg chg="mod">
          <ac:chgData name="Dileep Sathyan" userId="S::w0826453@myscc.ca::6fc70eda-072c-4ac7-85fe-dab4583d97f8" providerId="AD" clId="Web-{4607096D-FBA6-07D9-B54E-91A62A3CD5DA}" dt="2023-04-15T02:42:27.551" v="1640" actId="20577"/>
          <ac:spMkLst>
            <pc:docMk/>
            <pc:sldMk cId="1702458883" sldId="316"/>
            <ac:spMk id="4" creationId="{6CD40585-5985-1A58-F406-AB0B00867013}"/>
          </ac:spMkLst>
        </pc:spChg>
        <pc:picChg chg="del">
          <ac:chgData name="Dileep Sathyan" userId="S::w0826453@myscc.ca::6fc70eda-072c-4ac7-85fe-dab4583d97f8" providerId="AD" clId="Web-{4607096D-FBA6-07D9-B54E-91A62A3CD5DA}" dt="2023-04-15T02:39:34.819" v="1485"/>
          <ac:picMkLst>
            <pc:docMk/>
            <pc:sldMk cId="1702458883" sldId="316"/>
            <ac:picMk id="2" creationId="{2E3A6D0A-AD48-A8D2-7F55-560D025AF9DE}"/>
          </ac:picMkLst>
        </pc:picChg>
        <pc:picChg chg="del">
          <ac:chgData name="Dileep Sathyan" userId="S::w0826453@myscc.ca::6fc70eda-072c-4ac7-85fe-dab4583d97f8" providerId="AD" clId="Web-{4607096D-FBA6-07D9-B54E-91A62A3CD5DA}" dt="2023-04-15T02:39:33.460" v="1484"/>
          <ac:picMkLst>
            <pc:docMk/>
            <pc:sldMk cId="1702458883" sldId="316"/>
            <ac:picMk id="5" creationId="{E84638DA-C2CB-8269-D74F-D27BD67267DC}"/>
          </ac:picMkLst>
        </pc:picChg>
        <pc:picChg chg="add mod">
          <ac:chgData name="Dileep Sathyan" userId="S::w0826453@myscc.ca::6fc70eda-072c-4ac7-85fe-dab4583d97f8" providerId="AD" clId="Web-{4607096D-FBA6-07D9-B54E-91A62A3CD5DA}" dt="2023-04-15T02:40:07.522" v="1493" actId="1076"/>
          <ac:picMkLst>
            <pc:docMk/>
            <pc:sldMk cId="1702458883" sldId="316"/>
            <ac:picMk id="7" creationId="{F7BEFDC5-6F43-C4F4-6B82-D5C506D4CCDF}"/>
          </ac:picMkLst>
        </pc:picChg>
      </pc:sldChg>
      <pc:sldChg chg="modSp add replId">
        <pc:chgData name="Dileep Sathyan" userId="S::w0826453@myscc.ca::6fc70eda-072c-4ac7-85fe-dab4583d97f8" providerId="AD" clId="Web-{4607096D-FBA6-07D9-B54E-91A62A3CD5DA}" dt="2023-04-15T02:42:55.660" v="1644" actId="1076"/>
        <pc:sldMkLst>
          <pc:docMk/>
          <pc:sldMk cId="1558294750" sldId="317"/>
        </pc:sldMkLst>
        <pc:picChg chg="mod">
          <ac:chgData name="Dileep Sathyan" userId="S::w0826453@myscc.ca::6fc70eda-072c-4ac7-85fe-dab4583d97f8" providerId="AD" clId="Web-{4607096D-FBA6-07D9-B54E-91A62A3CD5DA}" dt="2023-04-15T02:42:55.660" v="1644" actId="1076"/>
          <ac:picMkLst>
            <pc:docMk/>
            <pc:sldMk cId="1558294750" sldId="317"/>
            <ac:picMk id="2" creationId="{2E3A6D0A-AD48-A8D2-7F55-560D025AF9DE}"/>
          </ac:picMkLst>
        </pc:picChg>
        <pc:picChg chg="mod">
          <ac:chgData name="Dileep Sathyan" userId="S::w0826453@myscc.ca::6fc70eda-072c-4ac7-85fe-dab4583d97f8" providerId="AD" clId="Web-{4607096D-FBA6-07D9-B54E-91A62A3CD5DA}" dt="2023-04-15T02:42:51.425" v="1643" actId="1076"/>
          <ac:picMkLst>
            <pc:docMk/>
            <pc:sldMk cId="1558294750" sldId="317"/>
            <ac:picMk id="5" creationId="{E84638DA-C2CB-8269-D74F-D27BD67267DC}"/>
          </ac:picMkLst>
        </pc:picChg>
      </pc:sldChg>
      <pc:sldChg chg="addSp delSp modSp add ord replId">
        <pc:chgData name="Dileep Sathyan" userId="S::w0826453@myscc.ca::6fc70eda-072c-4ac7-85fe-dab4583d97f8" providerId="AD" clId="Web-{4607096D-FBA6-07D9-B54E-91A62A3CD5DA}" dt="2023-04-15T02:48:47.170" v="1713" actId="20577"/>
        <pc:sldMkLst>
          <pc:docMk/>
          <pc:sldMk cId="2850515004" sldId="318"/>
        </pc:sldMkLst>
        <pc:spChg chg="add mod">
          <ac:chgData name="Dileep Sathyan" userId="S::w0826453@myscc.ca::6fc70eda-072c-4ac7-85fe-dab4583d97f8" providerId="AD" clId="Web-{4607096D-FBA6-07D9-B54E-91A62A3CD5DA}" dt="2023-04-15T02:48:47.170" v="1713" actId="20577"/>
          <ac:spMkLst>
            <pc:docMk/>
            <pc:sldMk cId="2850515004" sldId="318"/>
            <ac:spMk id="2" creationId="{7FAB1CC9-30D3-CD21-82D5-6A9FC4FD9C00}"/>
          </ac:spMkLst>
        </pc:spChg>
        <pc:spChg chg="mod">
          <ac:chgData name="Dileep Sathyan" userId="S::w0826453@myscc.ca::6fc70eda-072c-4ac7-85fe-dab4583d97f8" providerId="AD" clId="Web-{4607096D-FBA6-07D9-B54E-91A62A3CD5DA}" dt="2023-04-15T02:46:53.671" v="1703" actId="20577"/>
          <ac:spMkLst>
            <pc:docMk/>
            <pc:sldMk cId="2850515004" sldId="318"/>
            <ac:spMk id="3" creationId="{97139E0F-4A5E-794D-65F2-E5B627CCB9E8}"/>
          </ac:spMkLst>
        </pc:spChg>
        <pc:spChg chg="del mod">
          <ac:chgData name="Dileep Sathyan" userId="S::w0826453@myscc.ca::6fc70eda-072c-4ac7-85fe-dab4583d97f8" providerId="AD" clId="Web-{4607096D-FBA6-07D9-B54E-91A62A3CD5DA}" dt="2023-04-15T02:48:14.561" v="1708"/>
          <ac:spMkLst>
            <pc:docMk/>
            <pc:sldMk cId="2850515004" sldId="318"/>
            <ac:spMk id="4" creationId="{6CD40585-5985-1A58-F406-AB0B00867013}"/>
          </ac:spMkLst>
        </pc:spChg>
      </pc:sldChg>
      <pc:sldChg chg="addSp delSp modSp">
        <pc:chgData name="Dileep Sathyan" userId="S::w0826453@myscc.ca::6fc70eda-072c-4ac7-85fe-dab4583d97f8" providerId="AD" clId="Web-{4607096D-FBA6-07D9-B54E-91A62A3CD5DA}" dt="2023-04-15T03:05:35.500" v="2296" actId="20577"/>
        <pc:sldMkLst>
          <pc:docMk/>
          <pc:sldMk cId="428880647" sldId="320"/>
        </pc:sldMkLst>
        <pc:spChg chg="mod">
          <ac:chgData name="Dileep Sathyan" userId="S::w0826453@myscc.ca::6fc70eda-072c-4ac7-85fe-dab4583d97f8" providerId="AD" clId="Web-{4607096D-FBA6-07D9-B54E-91A62A3CD5DA}" dt="2023-04-15T03:05:35.500" v="2296" actId="20577"/>
          <ac:spMkLst>
            <pc:docMk/>
            <pc:sldMk cId="428880647" sldId="320"/>
            <ac:spMk id="4" creationId="{6CD40585-5985-1A58-F406-AB0B00867013}"/>
          </ac:spMkLst>
        </pc:spChg>
        <pc:picChg chg="del">
          <ac:chgData name="Dileep Sathyan" userId="S::w0826453@myscc.ca::6fc70eda-072c-4ac7-85fe-dab4583d97f8" providerId="AD" clId="Web-{4607096D-FBA6-07D9-B54E-91A62A3CD5DA}" dt="2023-04-15T03:01:13.583" v="2179"/>
          <ac:picMkLst>
            <pc:docMk/>
            <pc:sldMk cId="428880647" sldId="320"/>
            <ac:picMk id="2" creationId="{2E3A6D0A-AD48-A8D2-7F55-560D025AF9DE}"/>
          </ac:picMkLst>
        </pc:picChg>
        <pc:picChg chg="del">
          <ac:chgData name="Dileep Sathyan" userId="S::w0826453@myscc.ca::6fc70eda-072c-4ac7-85fe-dab4583d97f8" providerId="AD" clId="Web-{4607096D-FBA6-07D9-B54E-91A62A3CD5DA}" dt="2023-04-15T03:00:57.067" v="2173"/>
          <ac:picMkLst>
            <pc:docMk/>
            <pc:sldMk cId="428880647" sldId="320"/>
            <ac:picMk id="5" creationId="{E84638DA-C2CB-8269-D74F-D27BD67267DC}"/>
          </ac:picMkLst>
        </pc:picChg>
        <pc:picChg chg="add del mod">
          <ac:chgData name="Dileep Sathyan" userId="S::w0826453@myscc.ca::6fc70eda-072c-4ac7-85fe-dab4583d97f8" providerId="AD" clId="Web-{4607096D-FBA6-07D9-B54E-91A62A3CD5DA}" dt="2023-04-15T03:03:17.315" v="2188"/>
          <ac:picMkLst>
            <pc:docMk/>
            <pc:sldMk cId="428880647" sldId="320"/>
            <ac:picMk id="6" creationId="{9D34E0FF-C190-0561-32B4-A004E7D7E48A}"/>
          </ac:picMkLst>
        </pc:picChg>
        <pc:picChg chg="add mod">
          <ac:chgData name="Dileep Sathyan" userId="S::w0826453@myscc.ca::6fc70eda-072c-4ac7-85fe-dab4583d97f8" providerId="AD" clId="Web-{4607096D-FBA6-07D9-B54E-91A62A3CD5DA}" dt="2023-04-15T03:02:40.175" v="2186" actId="14100"/>
          <ac:picMkLst>
            <pc:docMk/>
            <pc:sldMk cId="428880647" sldId="320"/>
            <ac:picMk id="7" creationId="{098DE0A3-ACD1-6B76-3D53-547EA54B627F}"/>
          </ac:picMkLst>
        </pc:picChg>
        <pc:picChg chg="add mod">
          <ac:chgData name="Dileep Sathyan" userId="S::w0826453@myscc.ca::6fc70eda-072c-4ac7-85fe-dab4583d97f8" providerId="AD" clId="Web-{4607096D-FBA6-07D9-B54E-91A62A3CD5DA}" dt="2023-04-15T03:03:31.409" v="2192" actId="1076"/>
          <ac:picMkLst>
            <pc:docMk/>
            <pc:sldMk cId="428880647" sldId="320"/>
            <ac:picMk id="8" creationId="{61D5160A-77E4-575D-C0C3-EFBF2DB00145}"/>
          </ac:picMkLst>
        </pc:picChg>
      </pc:sldChg>
      <pc:sldChg chg="modSp">
        <pc:chgData name="Dileep Sathyan" userId="S::w0826453@myscc.ca::6fc70eda-072c-4ac7-85fe-dab4583d97f8" providerId="AD" clId="Web-{4607096D-FBA6-07D9-B54E-91A62A3CD5DA}" dt="2023-04-15T03:21:44.922" v="2363" actId="14100"/>
        <pc:sldMkLst>
          <pc:docMk/>
          <pc:sldMk cId="1207671284" sldId="322"/>
        </pc:sldMkLst>
        <pc:spChg chg="mod">
          <ac:chgData name="Dileep Sathyan" userId="S::w0826453@myscc.ca::6fc70eda-072c-4ac7-85fe-dab4583d97f8" providerId="AD" clId="Web-{4607096D-FBA6-07D9-B54E-91A62A3CD5DA}" dt="2023-04-15T03:21:44.922" v="2363" actId="14100"/>
          <ac:spMkLst>
            <pc:docMk/>
            <pc:sldMk cId="1207671284" sldId="322"/>
            <ac:spMk id="4" creationId="{2559F244-4AA1-2A19-C34C-A4573DFAAF89}"/>
          </ac:spMkLst>
        </pc:spChg>
        <pc:spChg chg="mod">
          <ac:chgData name="Dileep Sathyan" userId="S::w0826453@myscc.ca::6fc70eda-072c-4ac7-85fe-dab4583d97f8" providerId="AD" clId="Web-{4607096D-FBA6-07D9-B54E-91A62A3CD5DA}" dt="2023-04-15T03:21:30.266" v="2361" actId="14100"/>
          <ac:spMkLst>
            <pc:docMk/>
            <pc:sldMk cId="1207671284" sldId="322"/>
            <ac:spMk id="7" creationId="{8EFD500C-D5F7-4910-88E0-CD887E6EA68C}"/>
          </ac:spMkLst>
        </pc:spChg>
      </pc:sldChg>
    </pc:docChg>
  </pc:docChgLst>
  <pc:docChgLst>
    <pc:chgData name="Dileep Sathyan" userId="S::w0826453@myscc.ca::6fc70eda-072c-4ac7-85fe-dab4583d97f8" providerId="AD" clId="Web-{F1284FB9-D57E-1573-DEDB-25CC1A8EE071}"/>
    <pc:docChg chg="delSld modSld">
      <pc:chgData name="Dileep Sathyan" userId="S::w0826453@myscc.ca::6fc70eda-072c-4ac7-85fe-dab4583d97f8" providerId="AD" clId="Web-{F1284FB9-D57E-1573-DEDB-25CC1A8EE071}" dt="2023-03-25T02:30:27.562" v="3273" actId="20577"/>
      <pc:docMkLst>
        <pc:docMk/>
      </pc:docMkLst>
      <pc:sldChg chg="modSp">
        <pc:chgData name="Dileep Sathyan" userId="S::w0826453@myscc.ca::6fc70eda-072c-4ac7-85fe-dab4583d97f8" providerId="AD" clId="Web-{F1284FB9-D57E-1573-DEDB-25CC1A8EE071}" dt="2023-03-25T00:44:38.388" v="805" actId="20577"/>
        <pc:sldMkLst>
          <pc:docMk/>
          <pc:sldMk cId="663002574" sldId="265"/>
        </pc:sldMkLst>
        <pc:spChg chg="mod">
          <ac:chgData name="Dileep Sathyan" userId="S::w0826453@myscc.ca::6fc70eda-072c-4ac7-85fe-dab4583d97f8" providerId="AD" clId="Web-{F1284FB9-D57E-1573-DEDB-25CC1A8EE071}" dt="2023-03-25T00:44:38.388" v="805" actId="20577"/>
          <ac:spMkLst>
            <pc:docMk/>
            <pc:sldMk cId="663002574" sldId="265"/>
            <ac:spMk id="8" creationId="{5A7C7473-C3EB-FDB6-93B7-C18B0850BE03}"/>
          </ac:spMkLst>
        </pc:spChg>
      </pc:sldChg>
      <pc:sldChg chg="modSp">
        <pc:chgData name="Dileep Sathyan" userId="S::w0826453@myscc.ca::6fc70eda-072c-4ac7-85fe-dab4583d97f8" providerId="AD" clId="Web-{F1284FB9-D57E-1573-DEDB-25CC1A8EE071}" dt="2023-03-25T01:44:11.313" v="1745" actId="20577"/>
        <pc:sldMkLst>
          <pc:docMk/>
          <pc:sldMk cId="619186756" sldId="268"/>
        </pc:sldMkLst>
        <pc:spChg chg="mod">
          <ac:chgData name="Dileep Sathyan" userId="S::w0826453@myscc.ca::6fc70eda-072c-4ac7-85fe-dab4583d97f8" providerId="AD" clId="Web-{F1284FB9-D57E-1573-DEDB-25CC1A8EE071}" dt="2023-03-25T01:44:11.313" v="1745" actId="20577"/>
          <ac:spMkLst>
            <pc:docMk/>
            <pc:sldMk cId="619186756" sldId="268"/>
            <ac:spMk id="9" creationId="{2EDAF24A-4B25-5F2A-FDF0-BD0E5B6FAD00}"/>
          </ac:spMkLst>
        </pc:spChg>
      </pc:sldChg>
      <pc:sldChg chg="modSp">
        <pc:chgData name="Dileep Sathyan" userId="S::w0826453@myscc.ca::6fc70eda-072c-4ac7-85fe-dab4583d97f8" providerId="AD" clId="Web-{F1284FB9-D57E-1573-DEDB-25CC1A8EE071}" dt="2023-03-25T00:55:42.024" v="1217" actId="14100"/>
        <pc:sldMkLst>
          <pc:docMk/>
          <pc:sldMk cId="3002715620" sldId="270"/>
        </pc:sldMkLst>
        <pc:spChg chg="mod">
          <ac:chgData name="Dileep Sathyan" userId="S::w0826453@myscc.ca::6fc70eda-072c-4ac7-85fe-dab4583d97f8" providerId="AD" clId="Web-{F1284FB9-D57E-1573-DEDB-25CC1A8EE071}" dt="2023-03-25T00:55:42.024" v="1217" actId="14100"/>
          <ac:spMkLst>
            <pc:docMk/>
            <pc:sldMk cId="3002715620" sldId="270"/>
            <ac:spMk id="2" creationId="{88EDACF1-BD95-BFD6-DD4A-EDE9E27A9771}"/>
          </ac:spMkLst>
        </pc:spChg>
      </pc:sldChg>
      <pc:sldChg chg="modSp">
        <pc:chgData name="Dileep Sathyan" userId="S::w0826453@myscc.ca::6fc70eda-072c-4ac7-85fe-dab4583d97f8" providerId="AD" clId="Web-{F1284FB9-D57E-1573-DEDB-25CC1A8EE071}" dt="2023-03-25T01:00:07.653" v="1227" actId="14100"/>
        <pc:sldMkLst>
          <pc:docMk/>
          <pc:sldMk cId="2967083413" sldId="271"/>
        </pc:sldMkLst>
        <pc:spChg chg="mod">
          <ac:chgData name="Dileep Sathyan" userId="S::w0826453@myscc.ca::6fc70eda-072c-4ac7-85fe-dab4583d97f8" providerId="AD" clId="Web-{F1284FB9-D57E-1573-DEDB-25CC1A8EE071}" dt="2023-03-25T01:00:07.653" v="1227" actId="14100"/>
          <ac:spMkLst>
            <pc:docMk/>
            <pc:sldMk cId="2967083413" sldId="271"/>
            <ac:spMk id="6" creationId="{7CC6C05C-E79B-DE85-3B94-9A7C93AFA7E4}"/>
          </ac:spMkLst>
        </pc:spChg>
        <pc:spChg chg="mod">
          <ac:chgData name="Dileep Sathyan" userId="S::w0826453@myscc.ca::6fc70eda-072c-4ac7-85fe-dab4583d97f8" providerId="AD" clId="Web-{F1284FB9-D57E-1573-DEDB-25CC1A8EE071}" dt="2023-03-25T00:59:42.840" v="1225" actId="1076"/>
          <ac:spMkLst>
            <pc:docMk/>
            <pc:sldMk cId="2967083413" sldId="271"/>
            <ac:spMk id="437" creationId="{5A7C7473-C3EB-FDB6-93B7-C18B0850BE03}"/>
          </ac:spMkLst>
        </pc:spChg>
      </pc:sldChg>
      <pc:sldChg chg="modSp">
        <pc:chgData name="Dileep Sathyan" userId="S::w0826453@myscc.ca::6fc70eda-072c-4ac7-85fe-dab4583d97f8" providerId="AD" clId="Web-{F1284FB9-D57E-1573-DEDB-25CC1A8EE071}" dt="2023-03-25T01:04:54.064" v="1302" actId="20577"/>
        <pc:sldMkLst>
          <pc:docMk/>
          <pc:sldMk cId="2767718559" sldId="272"/>
        </pc:sldMkLst>
        <pc:spChg chg="mod">
          <ac:chgData name="Dileep Sathyan" userId="S::w0826453@myscc.ca::6fc70eda-072c-4ac7-85fe-dab4583d97f8" providerId="AD" clId="Web-{F1284FB9-D57E-1573-DEDB-25CC1A8EE071}" dt="2023-03-25T01:04:54.064" v="1302" actId="20577"/>
          <ac:spMkLst>
            <pc:docMk/>
            <pc:sldMk cId="2767718559" sldId="272"/>
            <ac:spMk id="437" creationId="{5A7C7473-C3EB-FDB6-93B7-C18B0850BE03}"/>
          </ac:spMkLst>
        </pc:spChg>
      </pc:sldChg>
      <pc:sldChg chg="del">
        <pc:chgData name="Dileep Sathyan" userId="S::w0826453@myscc.ca::6fc70eda-072c-4ac7-85fe-dab4583d97f8" providerId="AD" clId="Web-{F1284FB9-D57E-1573-DEDB-25CC1A8EE071}" dt="2023-03-25T02:05:30.967" v="2388"/>
        <pc:sldMkLst>
          <pc:docMk/>
          <pc:sldMk cId="564416618" sldId="273"/>
        </pc:sldMkLst>
      </pc:sldChg>
      <pc:sldChg chg="modSp">
        <pc:chgData name="Dileep Sathyan" userId="S::w0826453@myscc.ca::6fc70eda-072c-4ac7-85fe-dab4583d97f8" providerId="AD" clId="Web-{F1284FB9-D57E-1573-DEDB-25CC1A8EE071}" dt="2023-03-25T01:10:37.366" v="1676" actId="20577"/>
        <pc:sldMkLst>
          <pc:docMk/>
          <pc:sldMk cId="2116121083" sldId="275"/>
        </pc:sldMkLst>
        <pc:spChg chg="mod">
          <ac:chgData name="Dileep Sathyan" userId="S::w0826453@myscc.ca::6fc70eda-072c-4ac7-85fe-dab4583d97f8" providerId="AD" clId="Web-{F1284FB9-D57E-1573-DEDB-25CC1A8EE071}" dt="2023-03-25T01:10:37.366" v="1676" actId="20577"/>
          <ac:spMkLst>
            <pc:docMk/>
            <pc:sldMk cId="2116121083" sldId="275"/>
            <ac:spMk id="451" creationId="{5A7C7473-C3EB-FDB6-93B7-C18B0850BE03}"/>
          </ac:spMkLst>
        </pc:spChg>
      </pc:sldChg>
      <pc:sldChg chg="modSp">
        <pc:chgData name="Dileep Sathyan" userId="S::w0826453@myscc.ca::6fc70eda-072c-4ac7-85fe-dab4583d97f8" providerId="AD" clId="Web-{F1284FB9-D57E-1573-DEDB-25CC1A8EE071}" dt="2023-03-25T01:59:54.432" v="2077" actId="20577"/>
        <pc:sldMkLst>
          <pc:docMk/>
          <pc:sldMk cId="10983005" sldId="278"/>
        </pc:sldMkLst>
        <pc:spChg chg="mod">
          <ac:chgData name="Dileep Sathyan" userId="S::w0826453@myscc.ca::6fc70eda-072c-4ac7-85fe-dab4583d97f8" providerId="AD" clId="Web-{F1284FB9-D57E-1573-DEDB-25CC1A8EE071}" dt="2023-03-25T01:59:54.432" v="2077" actId="20577"/>
          <ac:spMkLst>
            <pc:docMk/>
            <pc:sldMk cId="10983005" sldId="278"/>
            <ac:spMk id="5" creationId="{481816A5-1F76-40A1-3912-1CAEE0129C97}"/>
          </ac:spMkLst>
        </pc:spChg>
      </pc:sldChg>
      <pc:sldChg chg="modSp">
        <pc:chgData name="Dileep Sathyan" userId="S::w0826453@myscc.ca::6fc70eda-072c-4ac7-85fe-dab4583d97f8" providerId="AD" clId="Web-{F1284FB9-D57E-1573-DEDB-25CC1A8EE071}" dt="2023-03-25T02:13:48.488" v="2670" actId="20577"/>
        <pc:sldMkLst>
          <pc:docMk/>
          <pc:sldMk cId="1151287294" sldId="280"/>
        </pc:sldMkLst>
        <pc:spChg chg="mod">
          <ac:chgData name="Dileep Sathyan" userId="S::w0826453@myscc.ca::6fc70eda-072c-4ac7-85fe-dab4583d97f8" providerId="AD" clId="Web-{F1284FB9-D57E-1573-DEDB-25CC1A8EE071}" dt="2023-03-25T02:13:48.488" v="2670" actId="20577"/>
          <ac:spMkLst>
            <pc:docMk/>
            <pc:sldMk cId="1151287294" sldId="280"/>
            <ac:spMk id="2" creationId="{7D1AA715-84D2-B6E0-AFF9-C3E7988D6226}"/>
          </ac:spMkLst>
        </pc:spChg>
        <pc:spChg chg="mod">
          <ac:chgData name="Dileep Sathyan" userId="S::w0826453@myscc.ca::6fc70eda-072c-4ac7-85fe-dab4583d97f8" providerId="AD" clId="Web-{F1284FB9-D57E-1573-DEDB-25CC1A8EE071}" dt="2023-03-25T01:45:10.063" v="1774" actId="20577"/>
          <ac:spMkLst>
            <pc:docMk/>
            <pc:sldMk cId="1151287294" sldId="280"/>
            <ac:spMk id="5" creationId="{3285B288-E679-AF77-B2B6-517BE5B54EB2}"/>
          </ac:spMkLst>
        </pc:spChg>
      </pc:sldChg>
      <pc:sldChg chg="addSp modSp">
        <pc:chgData name="Dileep Sathyan" userId="S::w0826453@myscc.ca::6fc70eda-072c-4ac7-85fe-dab4583d97f8" providerId="AD" clId="Web-{F1284FB9-D57E-1573-DEDB-25CC1A8EE071}" dt="2023-03-25T02:30:27.562" v="3273" actId="20577"/>
        <pc:sldMkLst>
          <pc:docMk/>
          <pc:sldMk cId="982206887" sldId="282"/>
        </pc:sldMkLst>
        <pc:spChg chg="mod">
          <ac:chgData name="Dileep Sathyan" userId="S::w0826453@myscc.ca::6fc70eda-072c-4ac7-85fe-dab4583d97f8" providerId="AD" clId="Web-{F1284FB9-D57E-1573-DEDB-25CC1A8EE071}" dt="2023-03-25T02:30:27.562" v="3273" actId="20577"/>
          <ac:spMkLst>
            <pc:docMk/>
            <pc:sldMk cId="982206887" sldId="282"/>
            <ac:spMk id="2" creationId="{30BF6084-0C94-D71E-7A90-ACC325A053D8}"/>
          </ac:spMkLst>
        </pc:spChg>
        <pc:spChg chg="mod">
          <ac:chgData name="Dileep Sathyan" userId="S::w0826453@myscc.ca::6fc70eda-072c-4ac7-85fe-dab4583d97f8" providerId="AD" clId="Web-{F1284FB9-D57E-1573-DEDB-25CC1A8EE071}" dt="2023-03-25T02:27:32.841" v="3031" actId="20577"/>
          <ac:spMkLst>
            <pc:docMk/>
            <pc:sldMk cId="982206887" sldId="282"/>
            <ac:spMk id="6" creationId="{7CC6C05C-E79B-DE85-3B94-9A7C93AFA7E4}"/>
          </ac:spMkLst>
        </pc:spChg>
        <pc:picChg chg="add mod">
          <ac:chgData name="Dileep Sathyan" userId="S::w0826453@myscc.ca::6fc70eda-072c-4ac7-85fe-dab4583d97f8" providerId="AD" clId="Web-{F1284FB9-D57E-1573-DEDB-25CC1A8EE071}" dt="2023-03-25T02:27:19.622" v="3020" actId="14100"/>
          <ac:picMkLst>
            <pc:docMk/>
            <pc:sldMk cId="982206887" sldId="282"/>
            <ac:picMk id="3" creationId="{5F492F7C-E146-AA16-84EC-60B5E5D6C093}"/>
          </ac:picMkLst>
        </pc:picChg>
      </pc:sldChg>
      <pc:sldChg chg="modSp">
        <pc:chgData name="Dileep Sathyan" userId="S::w0826453@myscc.ca::6fc70eda-072c-4ac7-85fe-dab4583d97f8" providerId="AD" clId="Web-{F1284FB9-D57E-1573-DEDB-25CC1A8EE071}" dt="2023-03-25T02:05:26.733" v="2387" actId="20577"/>
        <pc:sldMkLst>
          <pc:docMk/>
          <pc:sldMk cId="1972725685" sldId="285"/>
        </pc:sldMkLst>
        <pc:spChg chg="mod">
          <ac:chgData name="Dileep Sathyan" userId="S::w0826453@myscc.ca::6fc70eda-072c-4ac7-85fe-dab4583d97f8" providerId="AD" clId="Web-{F1284FB9-D57E-1573-DEDB-25CC1A8EE071}" dt="2023-03-25T02:05:26.733" v="2387" actId="20577"/>
          <ac:spMkLst>
            <pc:docMk/>
            <pc:sldMk cId="1972725685" sldId="285"/>
            <ac:spMk id="2" creationId="{7D1AA715-84D2-B6E0-AFF9-C3E7988D6226}"/>
          </ac:spMkLst>
        </pc:spChg>
      </pc:sldChg>
      <pc:sldChg chg="modSp">
        <pc:chgData name="Dileep Sathyan" userId="S::w0826453@myscc.ca::6fc70eda-072c-4ac7-85fe-dab4583d97f8" providerId="AD" clId="Web-{F1284FB9-D57E-1573-DEDB-25CC1A8EE071}" dt="2023-03-25T01:53:18.772" v="1862" actId="20577"/>
        <pc:sldMkLst>
          <pc:docMk/>
          <pc:sldMk cId="611181941" sldId="286"/>
        </pc:sldMkLst>
        <pc:spChg chg="mod">
          <ac:chgData name="Dileep Sathyan" userId="S::w0826453@myscc.ca::6fc70eda-072c-4ac7-85fe-dab4583d97f8" providerId="AD" clId="Web-{F1284FB9-D57E-1573-DEDB-25CC1A8EE071}" dt="2023-03-25T01:53:18.772" v="1862" actId="20577"/>
          <ac:spMkLst>
            <pc:docMk/>
            <pc:sldMk cId="611181941" sldId="286"/>
            <ac:spMk id="2" creationId="{30BF6084-0C94-D71E-7A90-ACC325A053D8}"/>
          </ac:spMkLst>
        </pc:spChg>
      </pc:sldChg>
      <pc:sldChg chg="del">
        <pc:chgData name="Dileep Sathyan" userId="S::w0826453@myscc.ca::6fc70eda-072c-4ac7-85fe-dab4583d97f8" providerId="AD" clId="Web-{F1284FB9-D57E-1573-DEDB-25CC1A8EE071}" dt="2023-03-25T02:05:54.514" v="2389"/>
        <pc:sldMkLst>
          <pc:docMk/>
          <pc:sldMk cId="1276953823" sldId="288"/>
        </pc:sldMkLst>
      </pc:sldChg>
      <pc:sldChg chg="modSp">
        <pc:chgData name="Dileep Sathyan" userId="S::w0826453@myscc.ca::6fc70eda-072c-4ac7-85fe-dab4583d97f8" providerId="AD" clId="Web-{F1284FB9-D57E-1573-DEDB-25CC1A8EE071}" dt="2023-03-25T02:23:42.135" v="3016" actId="20577"/>
        <pc:sldMkLst>
          <pc:docMk/>
          <pc:sldMk cId="1471891115" sldId="289"/>
        </pc:sldMkLst>
        <pc:spChg chg="mod">
          <ac:chgData name="Dileep Sathyan" userId="S::w0826453@myscc.ca::6fc70eda-072c-4ac7-85fe-dab4583d97f8" providerId="AD" clId="Web-{F1284FB9-D57E-1573-DEDB-25CC1A8EE071}" dt="2023-03-25T02:23:42.135" v="3016" actId="20577"/>
          <ac:spMkLst>
            <pc:docMk/>
            <pc:sldMk cId="1471891115" sldId="289"/>
            <ac:spMk id="5" creationId="{026B2427-AE22-F846-C495-F75A5FD1C85A}"/>
          </ac:spMkLst>
        </pc:spChg>
      </pc:sldChg>
    </pc:docChg>
  </pc:docChgLst>
  <pc:docChgLst>
    <pc:chgData name="Dileep Sathyan" userId="S::w0826453@myscc.ca::6fc70eda-072c-4ac7-85fe-dab4583d97f8" providerId="AD" clId="Web-{7309288A-2F75-B2E5-3C0C-2EF388E43E3A}"/>
    <pc:docChg chg="delSld modSld">
      <pc:chgData name="Dileep Sathyan" userId="S::w0826453@myscc.ca::6fc70eda-072c-4ac7-85fe-dab4583d97f8" providerId="AD" clId="Web-{7309288A-2F75-B2E5-3C0C-2EF388E43E3A}" dt="2023-03-25T03:05:26.706" v="556" actId="14100"/>
      <pc:docMkLst>
        <pc:docMk/>
      </pc:docMkLst>
      <pc:sldChg chg="del">
        <pc:chgData name="Dileep Sathyan" userId="S::w0826453@myscc.ca::6fc70eda-072c-4ac7-85fe-dab4583d97f8" providerId="AD" clId="Web-{7309288A-2F75-B2E5-3C0C-2EF388E43E3A}" dt="2023-03-25T03:00:09.638" v="527"/>
        <pc:sldMkLst>
          <pc:docMk/>
          <pc:sldMk cId="10983005" sldId="278"/>
        </pc:sldMkLst>
      </pc:sldChg>
      <pc:sldChg chg="modSp">
        <pc:chgData name="Dileep Sathyan" userId="S::w0826453@myscc.ca::6fc70eda-072c-4ac7-85fe-dab4583d97f8" providerId="AD" clId="Web-{7309288A-2F75-B2E5-3C0C-2EF388E43E3A}" dt="2023-03-25T03:03:38.095" v="550" actId="20577"/>
        <pc:sldMkLst>
          <pc:docMk/>
          <pc:sldMk cId="982206887" sldId="282"/>
        </pc:sldMkLst>
        <pc:spChg chg="mod">
          <ac:chgData name="Dileep Sathyan" userId="S::w0826453@myscc.ca::6fc70eda-072c-4ac7-85fe-dab4583d97f8" providerId="AD" clId="Web-{7309288A-2F75-B2E5-3C0C-2EF388E43E3A}" dt="2023-03-25T03:03:38.095" v="550" actId="20577"/>
          <ac:spMkLst>
            <pc:docMk/>
            <pc:sldMk cId="982206887" sldId="282"/>
            <ac:spMk id="2" creationId="{30BF6084-0C94-D71E-7A90-ACC325A053D8}"/>
          </ac:spMkLst>
        </pc:spChg>
        <pc:spChg chg="mod">
          <ac:chgData name="Dileep Sathyan" userId="S::w0826453@myscc.ca::6fc70eda-072c-4ac7-85fe-dab4583d97f8" providerId="AD" clId="Web-{7309288A-2F75-B2E5-3C0C-2EF388E43E3A}" dt="2023-03-25T03:03:22.407" v="546" actId="14100"/>
          <ac:spMkLst>
            <pc:docMk/>
            <pc:sldMk cId="982206887" sldId="282"/>
            <ac:spMk id="6" creationId="{7CC6C05C-E79B-DE85-3B94-9A7C93AFA7E4}"/>
          </ac:spMkLst>
        </pc:spChg>
      </pc:sldChg>
      <pc:sldChg chg="modSp">
        <pc:chgData name="Dileep Sathyan" userId="S::w0826453@myscc.ca::6fc70eda-072c-4ac7-85fe-dab4583d97f8" providerId="AD" clId="Web-{7309288A-2F75-B2E5-3C0C-2EF388E43E3A}" dt="2023-03-25T02:42:51.367" v="525" actId="20577"/>
        <pc:sldMkLst>
          <pc:docMk/>
          <pc:sldMk cId="3915691528" sldId="283"/>
        </pc:sldMkLst>
        <pc:spChg chg="mod">
          <ac:chgData name="Dileep Sathyan" userId="S::w0826453@myscc.ca::6fc70eda-072c-4ac7-85fe-dab4583d97f8" providerId="AD" clId="Web-{7309288A-2F75-B2E5-3C0C-2EF388E43E3A}" dt="2023-03-25T02:42:51.367" v="525" actId="20577"/>
          <ac:spMkLst>
            <pc:docMk/>
            <pc:sldMk cId="3915691528" sldId="283"/>
            <ac:spMk id="2" creationId="{7D1AA715-84D2-B6E0-AFF9-C3E7988D6226}"/>
          </ac:spMkLst>
        </pc:spChg>
      </pc:sldChg>
      <pc:sldChg chg="addSp delSp modSp">
        <pc:chgData name="Dileep Sathyan" userId="S::w0826453@myscc.ca::6fc70eda-072c-4ac7-85fe-dab4583d97f8" providerId="AD" clId="Web-{7309288A-2F75-B2E5-3C0C-2EF388E43E3A}" dt="2023-03-25T03:01:33.671" v="537" actId="20577"/>
        <pc:sldMkLst>
          <pc:docMk/>
          <pc:sldMk cId="1972725685" sldId="285"/>
        </pc:sldMkLst>
        <pc:spChg chg="mod">
          <ac:chgData name="Dileep Sathyan" userId="S::w0826453@myscc.ca::6fc70eda-072c-4ac7-85fe-dab4583d97f8" providerId="AD" clId="Web-{7309288A-2F75-B2E5-3C0C-2EF388E43E3A}" dt="2023-03-25T03:01:33.671" v="537" actId="20577"/>
          <ac:spMkLst>
            <pc:docMk/>
            <pc:sldMk cId="1972725685" sldId="285"/>
            <ac:spMk id="2" creationId="{7D1AA715-84D2-B6E0-AFF9-C3E7988D6226}"/>
          </ac:spMkLst>
        </pc:spChg>
        <pc:spChg chg="mod">
          <ac:chgData name="Dileep Sathyan" userId="S::w0826453@myscc.ca::6fc70eda-072c-4ac7-85fe-dab4583d97f8" providerId="AD" clId="Web-{7309288A-2F75-B2E5-3C0C-2EF388E43E3A}" dt="2023-03-25T03:01:03.967" v="530"/>
          <ac:spMkLst>
            <pc:docMk/>
            <pc:sldMk cId="1972725685" sldId="285"/>
            <ac:spMk id="5" creationId="{3285B288-E679-AF77-B2B6-517BE5B54EB2}"/>
          </ac:spMkLst>
        </pc:spChg>
        <pc:spChg chg="add del">
          <ac:chgData name="Dileep Sathyan" userId="S::w0826453@myscc.ca::6fc70eda-072c-4ac7-85fe-dab4583d97f8" providerId="AD" clId="Web-{7309288A-2F75-B2E5-3C0C-2EF388E43E3A}" dt="2023-03-25T03:01:03.967" v="530"/>
          <ac:spMkLst>
            <pc:docMk/>
            <pc:sldMk cId="1972725685" sldId="285"/>
            <ac:spMk id="1045" creationId="{B95B9BA8-1D69-4796-85F5-B6D0BD52354B}"/>
          </ac:spMkLst>
        </pc:spChg>
        <pc:spChg chg="add del">
          <ac:chgData name="Dileep Sathyan" userId="S::w0826453@myscc.ca::6fc70eda-072c-4ac7-85fe-dab4583d97f8" providerId="AD" clId="Web-{7309288A-2F75-B2E5-3C0C-2EF388E43E3A}" dt="2023-03-25T03:01:03.952" v="529"/>
          <ac:spMkLst>
            <pc:docMk/>
            <pc:sldMk cId="1972725685" sldId="285"/>
            <ac:spMk id="1050" creationId="{0288C6B4-AFC3-407F-A595-EFFD38D4CCAF}"/>
          </ac:spMkLst>
        </pc:spChg>
        <pc:spChg chg="add del">
          <ac:chgData name="Dileep Sathyan" userId="S::w0826453@myscc.ca::6fc70eda-072c-4ac7-85fe-dab4583d97f8" providerId="AD" clId="Web-{7309288A-2F75-B2E5-3C0C-2EF388E43E3A}" dt="2023-03-25T03:01:03.952" v="529"/>
          <ac:spMkLst>
            <pc:docMk/>
            <pc:sldMk cId="1972725685" sldId="285"/>
            <ac:spMk id="1052" creationId="{CF236821-17FE-429B-8D2C-08E13A64EA40}"/>
          </ac:spMkLst>
        </pc:spChg>
        <pc:spChg chg="add del">
          <ac:chgData name="Dileep Sathyan" userId="S::w0826453@myscc.ca::6fc70eda-072c-4ac7-85fe-dab4583d97f8" providerId="AD" clId="Web-{7309288A-2F75-B2E5-3C0C-2EF388E43E3A}" dt="2023-03-25T03:01:03.952" v="529"/>
          <ac:spMkLst>
            <pc:docMk/>
            <pc:sldMk cId="1972725685" sldId="285"/>
            <ac:spMk id="1054" creationId="{C0BDBCD2-E081-43AB-9119-C55465E59757}"/>
          </ac:spMkLst>
        </pc:spChg>
        <pc:spChg chg="add del">
          <ac:chgData name="Dileep Sathyan" userId="S::w0826453@myscc.ca::6fc70eda-072c-4ac7-85fe-dab4583d97f8" providerId="AD" clId="Web-{7309288A-2F75-B2E5-3C0C-2EF388E43E3A}" dt="2023-03-25T03:01:03.952" v="529"/>
          <ac:spMkLst>
            <pc:docMk/>
            <pc:sldMk cId="1972725685" sldId="285"/>
            <ac:spMk id="1056" creationId="{98E79BE4-34FE-485A-98A5-92CE8F7C4743}"/>
          </ac:spMkLst>
        </pc:spChg>
        <pc:spChg chg="add del">
          <ac:chgData name="Dileep Sathyan" userId="S::w0826453@myscc.ca::6fc70eda-072c-4ac7-85fe-dab4583d97f8" providerId="AD" clId="Web-{7309288A-2F75-B2E5-3C0C-2EF388E43E3A}" dt="2023-03-25T03:01:03.952" v="529"/>
          <ac:spMkLst>
            <pc:docMk/>
            <pc:sldMk cId="1972725685" sldId="285"/>
            <ac:spMk id="1058" creationId="{7A5F0580-5EE9-419F-96EE-B6529EF6E7D0}"/>
          </ac:spMkLst>
        </pc:spChg>
        <pc:spChg chg="add">
          <ac:chgData name="Dileep Sathyan" userId="S::w0826453@myscc.ca::6fc70eda-072c-4ac7-85fe-dab4583d97f8" providerId="AD" clId="Web-{7309288A-2F75-B2E5-3C0C-2EF388E43E3A}" dt="2023-03-25T03:01:03.967" v="530"/>
          <ac:spMkLst>
            <pc:docMk/>
            <pc:sldMk cId="1972725685" sldId="285"/>
            <ac:spMk id="1060" creationId="{2B97F24A-32CE-4C1C-A50D-3016B394DCFB}"/>
          </ac:spMkLst>
        </pc:spChg>
        <pc:spChg chg="add">
          <ac:chgData name="Dileep Sathyan" userId="S::w0826453@myscc.ca::6fc70eda-072c-4ac7-85fe-dab4583d97f8" providerId="AD" clId="Web-{7309288A-2F75-B2E5-3C0C-2EF388E43E3A}" dt="2023-03-25T03:01:03.967" v="530"/>
          <ac:spMkLst>
            <pc:docMk/>
            <pc:sldMk cId="1972725685" sldId="285"/>
            <ac:spMk id="1061" creationId="{CD8B4F24-440B-49E9-B85D-733523DC064B}"/>
          </ac:spMkLst>
        </pc:spChg>
        <pc:picChg chg="mod">
          <ac:chgData name="Dileep Sathyan" userId="S::w0826453@myscc.ca::6fc70eda-072c-4ac7-85fe-dab4583d97f8" providerId="AD" clId="Web-{7309288A-2F75-B2E5-3C0C-2EF388E43E3A}" dt="2023-03-25T03:01:17.421" v="534" actId="14100"/>
          <ac:picMkLst>
            <pc:docMk/>
            <pc:sldMk cId="1972725685" sldId="285"/>
            <ac:picMk id="3" creationId="{95EF4677-422A-EE8B-4A45-767BDD7E2CF6}"/>
          </ac:picMkLst>
        </pc:picChg>
      </pc:sldChg>
      <pc:sldChg chg="modSp">
        <pc:chgData name="Dileep Sathyan" userId="S::w0826453@myscc.ca::6fc70eda-072c-4ac7-85fe-dab4583d97f8" providerId="AD" clId="Web-{7309288A-2F75-B2E5-3C0C-2EF388E43E3A}" dt="2023-03-25T03:05:26.706" v="556" actId="14100"/>
        <pc:sldMkLst>
          <pc:docMk/>
          <pc:sldMk cId="1471891115" sldId="289"/>
        </pc:sldMkLst>
        <pc:spChg chg="mod">
          <ac:chgData name="Dileep Sathyan" userId="S::w0826453@myscc.ca::6fc70eda-072c-4ac7-85fe-dab4583d97f8" providerId="AD" clId="Web-{7309288A-2F75-B2E5-3C0C-2EF388E43E3A}" dt="2023-03-25T03:05:26.706" v="556" actId="14100"/>
          <ac:spMkLst>
            <pc:docMk/>
            <pc:sldMk cId="1471891115" sldId="289"/>
            <ac:spMk id="5" creationId="{026B2427-AE22-F846-C495-F75A5FD1C85A}"/>
          </ac:spMkLst>
        </pc:spChg>
        <pc:picChg chg="mod">
          <ac:chgData name="Dileep Sathyan" userId="S::w0826453@myscc.ca::6fc70eda-072c-4ac7-85fe-dab4583d97f8" providerId="AD" clId="Web-{7309288A-2F75-B2E5-3C0C-2EF388E43E3A}" dt="2023-03-25T03:05:23.378" v="555" actId="14100"/>
          <ac:picMkLst>
            <pc:docMk/>
            <pc:sldMk cId="1471891115" sldId="289"/>
            <ac:picMk id="7" creationId="{BDF7D19B-0F98-0A50-75CD-43974C28E7C6}"/>
          </ac:picMkLst>
        </pc:picChg>
      </pc:sldChg>
      <pc:sldChg chg="modSp">
        <pc:chgData name="Dileep Sathyan" userId="S::w0826453@myscc.ca::6fc70eda-072c-4ac7-85fe-dab4583d97f8" providerId="AD" clId="Web-{7309288A-2F75-B2E5-3C0C-2EF388E43E3A}" dt="2023-03-25T03:02:15.672" v="542" actId="20577"/>
        <pc:sldMkLst>
          <pc:docMk/>
          <pc:sldMk cId="952034732" sldId="290"/>
        </pc:sldMkLst>
        <pc:spChg chg="mod">
          <ac:chgData name="Dileep Sathyan" userId="S::w0826453@myscc.ca::6fc70eda-072c-4ac7-85fe-dab4583d97f8" providerId="AD" clId="Web-{7309288A-2F75-B2E5-3C0C-2EF388E43E3A}" dt="2023-03-25T03:02:15.672" v="542" actId="20577"/>
          <ac:spMkLst>
            <pc:docMk/>
            <pc:sldMk cId="952034732" sldId="290"/>
            <ac:spMk id="2" creationId="{30BF6084-0C94-D71E-7A90-ACC325A053D8}"/>
          </ac:spMkLst>
        </pc:spChg>
        <pc:spChg chg="mod">
          <ac:chgData name="Dileep Sathyan" userId="S::w0826453@myscc.ca::6fc70eda-072c-4ac7-85fe-dab4583d97f8" providerId="AD" clId="Web-{7309288A-2F75-B2E5-3C0C-2EF388E43E3A}" dt="2023-03-25T03:02:06.078" v="540" actId="14100"/>
          <ac:spMkLst>
            <pc:docMk/>
            <pc:sldMk cId="952034732" sldId="290"/>
            <ac:spMk id="6" creationId="{7CC6C05C-E79B-DE85-3B94-9A7C93AFA7E4}"/>
          </ac:spMkLst>
        </pc:spChg>
      </pc:sldChg>
      <pc:sldChg chg="modSp">
        <pc:chgData name="Dileep Sathyan" userId="S::w0826453@myscc.ca::6fc70eda-072c-4ac7-85fe-dab4583d97f8" providerId="AD" clId="Web-{7309288A-2F75-B2E5-3C0C-2EF388E43E3A}" dt="2023-03-25T02:41:02.350" v="450" actId="20577"/>
        <pc:sldMkLst>
          <pc:docMk/>
          <pc:sldMk cId="3060544844" sldId="291"/>
        </pc:sldMkLst>
        <pc:spChg chg="mod">
          <ac:chgData name="Dileep Sathyan" userId="S::w0826453@myscc.ca::6fc70eda-072c-4ac7-85fe-dab4583d97f8" providerId="AD" clId="Web-{7309288A-2F75-B2E5-3C0C-2EF388E43E3A}" dt="2023-03-25T02:41:02.350" v="450" actId="20577"/>
          <ac:spMkLst>
            <pc:docMk/>
            <pc:sldMk cId="3060544844" sldId="291"/>
            <ac:spMk id="3" creationId="{46A68D90-208F-6092-1FE2-5D4DF64EC281}"/>
          </ac:spMkLst>
        </pc:spChg>
      </pc:sldChg>
      <pc:sldChg chg="modSp">
        <pc:chgData name="Dileep Sathyan" userId="S::w0826453@myscc.ca::6fc70eda-072c-4ac7-85fe-dab4583d97f8" providerId="AD" clId="Web-{7309288A-2F75-B2E5-3C0C-2EF388E43E3A}" dt="2023-03-25T02:59:45.310" v="526" actId="14100"/>
        <pc:sldMkLst>
          <pc:docMk/>
          <pc:sldMk cId="24705877" sldId="292"/>
        </pc:sldMkLst>
        <pc:picChg chg="mod">
          <ac:chgData name="Dileep Sathyan" userId="S::w0826453@myscc.ca::6fc70eda-072c-4ac7-85fe-dab4583d97f8" providerId="AD" clId="Web-{7309288A-2F75-B2E5-3C0C-2EF388E43E3A}" dt="2023-03-25T02:59:45.310" v="526" actId="14100"/>
          <ac:picMkLst>
            <pc:docMk/>
            <pc:sldMk cId="24705877" sldId="292"/>
            <ac:picMk id="3" creationId="{E3416242-B47A-315A-2CFE-AA4C38C429AF}"/>
          </ac:picMkLst>
        </pc:picChg>
      </pc:sldChg>
    </pc:docChg>
  </pc:docChgLst>
  <pc:docChgLst>
    <pc:chgData name="Srilakshmi Gummadidala" userId="S::w0803509@myscc.ca::4a3f83bf-1572-4087-a4dc-308969492e50" providerId="AD" clId="Web-{310841C9-A8A7-DEE2-85E8-84D66FAC9A31}"/>
    <pc:docChg chg="modSld">
      <pc:chgData name="Srilakshmi Gummadidala" userId="S::w0803509@myscc.ca::4a3f83bf-1572-4087-a4dc-308969492e50" providerId="AD" clId="Web-{310841C9-A8A7-DEE2-85E8-84D66FAC9A31}" dt="2023-03-25T02:59:16.349" v="995" actId="20577"/>
      <pc:docMkLst>
        <pc:docMk/>
      </pc:docMkLst>
      <pc:sldChg chg="modSp">
        <pc:chgData name="Srilakshmi Gummadidala" userId="S::w0803509@myscc.ca::4a3f83bf-1572-4087-a4dc-308969492e50" providerId="AD" clId="Web-{310841C9-A8A7-DEE2-85E8-84D66FAC9A31}" dt="2023-03-25T02:29:29.177" v="802" actId="20577"/>
        <pc:sldMkLst>
          <pc:docMk/>
          <pc:sldMk cId="3385861457" sldId="266"/>
        </pc:sldMkLst>
        <pc:spChg chg="mod">
          <ac:chgData name="Srilakshmi Gummadidala" userId="S::w0803509@myscc.ca::4a3f83bf-1572-4087-a4dc-308969492e50" providerId="AD" clId="Web-{310841C9-A8A7-DEE2-85E8-84D66FAC9A31}" dt="2023-03-25T02:29:29.177" v="802" actId="20577"/>
          <ac:spMkLst>
            <pc:docMk/>
            <pc:sldMk cId="3385861457" sldId="266"/>
            <ac:spMk id="3" creationId="{46A68D90-208F-6092-1FE2-5D4DF64EC281}"/>
          </ac:spMkLst>
        </pc:spChg>
        <pc:spChg chg="mod">
          <ac:chgData name="Srilakshmi Gummadidala" userId="S::w0803509@myscc.ca::4a3f83bf-1572-4087-a4dc-308969492e50" providerId="AD" clId="Web-{310841C9-A8A7-DEE2-85E8-84D66FAC9A31}" dt="2023-03-25T02:11:39.665" v="562" actId="14100"/>
          <ac:spMkLst>
            <pc:docMk/>
            <pc:sldMk cId="3385861457" sldId="266"/>
            <ac:spMk id="5" creationId="{3285B288-E679-AF77-B2B6-517BE5B54EB2}"/>
          </ac:spMkLst>
        </pc:spChg>
        <pc:picChg chg="mod">
          <ac:chgData name="Srilakshmi Gummadidala" userId="S::w0803509@myscc.ca::4a3f83bf-1572-4087-a4dc-308969492e50" providerId="AD" clId="Web-{310841C9-A8A7-DEE2-85E8-84D66FAC9A31}" dt="2023-03-25T02:11:09.337" v="556" actId="1076"/>
          <ac:picMkLst>
            <pc:docMk/>
            <pc:sldMk cId="3385861457" sldId="266"/>
            <ac:picMk id="6148" creationId="{6BF7DB43-4D2D-2919-DF88-A043ABB6B3EC}"/>
          </ac:picMkLst>
        </pc:picChg>
      </pc:sldChg>
      <pc:sldChg chg="modSp">
        <pc:chgData name="Srilakshmi Gummadidala" userId="S::w0803509@myscc.ca::4a3f83bf-1572-4087-a4dc-308969492e50" providerId="AD" clId="Web-{310841C9-A8A7-DEE2-85E8-84D66FAC9A31}" dt="2023-03-25T02:53:44.832" v="987" actId="1076"/>
        <pc:sldMkLst>
          <pc:docMk/>
          <pc:sldMk cId="619186756" sldId="268"/>
        </pc:sldMkLst>
        <pc:picChg chg="mod">
          <ac:chgData name="Srilakshmi Gummadidala" userId="S::w0803509@myscc.ca::4a3f83bf-1572-4087-a4dc-308969492e50" providerId="AD" clId="Web-{310841C9-A8A7-DEE2-85E8-84D66FAC9A31}" dt="2023-03-25T02:53:44.832" v="987" actId="1076"/>
          <ac:picMkLst>
            <pc:docMk/>
            <pc:sldMk cId="619186756" sldId="268"/>
            <ac:picMk id="13" creationId="{8F0B9A56-DDA6-CDEA-5208-14AA532DCCE1}"/>
          </ac:picMkLst>
        </pc:picChg>
      </pc:sldChg>
      <pc:sldChg chg="modSp">
        <pc:chgData name="Srilakshmi Gummadidala" userId="S::w0803509@myscc.ca::4a3f83bf-1572-4087-a4dc-308969492e50" providerId="AD" clId="Web-{310841C9-A8A7-DEE2-85E8-84D66FAC9A31}" dt="2023-03-25T02:19:46.749" v="662" actId="20577"/>
        <pc:sldMkLst>
          <pc:docMk/>
          <pc:sldMk cId="2225851658" sldId="279"/>
        </pc:sldMkLst>
        <pc:spChg chg="mod">
          <ac:chgData name="Srilakshmi Gummadidala" userId="S::w0803509@myscc.ca::4a3f83bf-1572-4087-a4dc-308969492e50" providerId="AD" clId="Web-{310841C9-A8A7-DEE2-85E8-84D66FAC9A31}" dt="2023-03-25T01:48:47.778" v="81" actId="20577"/>
          <ac:spMkLst>
            <pc:docMk/>
            <pc:sldMk cId="2225851658" sldId="279"/>
            <ac:spMk id="7" creationId="{61E448D7-DCA3-249E-BB2F-F5A8E08DCB20}"/>
          </ac:spMkLst>
        </pc:spChg>
        <pc:spChg chg="mod">
          <ac:chgData name="Srilakshmi Gummadidala" userId="S::w0803509@myscc.ca::4a3f83bf-1572-4087-a4dc-308969492e50" providerId="AD" clId="Web-{310841C9-A8A7-DEE2-85E8-84D66FAC9A31}" dt="2023-03-25T02:19:46.749" v="662" actId="20577"/>
          <ac:spMkLst>
            <pc:docMk/>
            <pc:sldMk cId="2225851658" sldId="279"/>
            <ac:spMk id="8" creationId="{EA0EF316-E5B3-BAC5-02D0-52A6D57A908C}"/>
          </ac:spMkLst>
        </pc:spChg>
        <pc:picChg chg="mod">
          <ac:chgData name="Srilakshmi Gummadidala" userId="S::w0803509@myscc.ca::4a3f83bf-1572-4087-a4dc-308969492e50" providerId="AD" clId="Web-{310841C9-A8A7-DEE2-85E8-84D66FAC9A31}" dt="2023-03-25T01:42:16.746" v="1" actId="1076"/>
          <ac:picMkLst>
            <pc:docMk/>
            <pc:sldMk cId="2225851658" sldId="279"/>
            <ac:picMk id="3" creationId="{0C66DF5D-0147-D2D2-FDDE-1381785F7EAC}"/>
          </ac:picMkLst>
        </pc:picChg>
        <pc:picChg chg="mod">
          <ac:chgData name="Srilakshmi Gummadidala" userId="S::w0803509@myscc.ca::4a3f83bf-1572-4087-a4dc-308969492e50" providerId="AD" clId="Web-{310841C9-A8A7-DEE2-85E8-84D66FAC9A31}" dt="2023-03-25T01:58:37.701" v="237" actId="1076"/>
          <ac:picMkLst>
            <pc:docMk/>
            <pc:sldMk cId="2225851658" sldId="279"/>
            <ac:picMk id="4098" creationId="{0618A522-18D6-2C23-8008-5A8782789205}"/>
          </ac:picMkLst>
        </pc:picChg>
      </pc:sldChg>
      <pc:sldChg chg="modSp">
        <pc:chgData name="Srilakshmi Gummadidala" userId="S::w0803509@myscc.ca::4a3f83bf-1572-4087-a4dc-308969492e50" providerId="AD" clId="Web-{310841C9-A8A7-DEE2-85E8-84D66FAC9A31}" dt="2023-03-25T02:22:32.296" v="670" actId="20577"/>
        <pc:sldMkLst>
          <pc:docMk/>
          <pc:sldMk cId="3915691528" sldId="283"/>
        </pc:sldMkLst>
        <pc:spChg chg="mod">
          <ac:chgData name="Srilakshmi Gummadidala" userId="S::w0803509@myscc.ca::4a3f83bf-1572-4087-a4dc-308969492e50" providerId="AD" clId="Web-{310841C9-A8A7-DEE2-85E8-84D66FAC9A31}" dt="2023-03-25T02:22:32.296" v="670" actId="20577"/>
          <ac:spMkLst>
            <pc:docMk/>
            <pc:sldMk cId="3915691528" sldId="283"/>
            <ac:spMk id="2" creationId="{7D1AA715-84D2-B6E0-AFF9-C3E7988D6226}"/>
          </ac:spMkLst>
        </pc:spChg>
      </pc:sldChg>
      <pc:sldChg chg="modSp">
        <pc:chgData name="Srilakshmi Gummadidala" userId="S::w0803509@myscc.ca::4a3f83bf-1572-4087-a4dc-308969492e50" providerId="AD" clId="Web-{310841C9-A8A7-DEE2-85E8-84D66FAC9A31}" dt="2023-03-25T02:50:46.223" v="986" actId="20577"/>
        <pc:sldMkLst>
          <pc:docMk/>
          <pc:sldMk cId="1972725685" sldId="285"/>
        </pc:sldMkLst>
        <pc:spChg chg="mod">
          <ac:chgData name="Srilakshmi Gummadidala" userId="S::w0803509@myscc.ca::4a3f83bf-1572-4087-a4dc-308969492e50" providerId="AD" clId="Web-{310841C9-A8A7-DEE2-85E8-84D66FAC9A31}" dt="2023-03-25T02:50:46.223" v="986" actId="20577"/>
          <ac:spMkLst>
            <pc:docMk/>
            <pc:sldMk cId="1972725685" sldId="285"/>
            <ac:spMk id="2" creationId="{7D1AA715-84D2-B6E0-AFF9-C3E7988D6226}"/>
          </ac:spMkLst>
        </pc:spChg>
      </pc:sldChg>
      <pc:sldChg chg="modSp">
        <pc:chgData name="Srilakshmi Gummadidala" userId="S::w0803509@myscc.ca::4a3f83bf-1572-4087-a4dc-308969492e50" providerId="AD" clId="Web-{310841C9-A8A7-DEE2-85E8-84D66FAC9A31}" dt="2023-03-25T02:54:32.989" v="988" actId="14100"/>
        <pc:sldMkLst>
          <pc:docMk/>
          <pc:sldMk cId="1471891115" sldId="289"/>
        </pc:sldMkLst>
        <pc:spChg chg="mod">
          <ac:chgData name="Srilakshmi Gummadidala" userId="S::w0803509@myscc.ca::4a3f83bf-1572-4087-a4dc-308969492e50" providerId="AD" clId="Web-{310841C9-A8A7-DEE2-85E8-84D66FAC9A31}" dt="2023-03-25T02:54:32.989" v="988" actId="14100"/>
          <ac:spMkLst>
            <pc:docMk/>
            <pc:sldMk cId="1471891115" sldId="289"/>
            <ac:spMk id="2" creationId="{536AB643-1458-D6A5-054A-8061F39D1EC6}"/>
          </ac:spMkLst>
        </pc:spChg>
      </pc:sldChg>
      <pc:sldChg chg="modSp">
        <pc:chgData name="Srilakshmi Gummadidala" userId="S::w0803509@myscc.ca::4a3f83bf-1572-4087-a4dc-308969492e50" providerId="AD" clId="Web-{310841C9-A8A7-DEE2-85E8-84D66FAC9A31}" dt="2023-03-25T02:59:16.349" v="995" actId="20577"/>
        <pc:sldMkLst>
          <pc:docMk/>
          <pc:sldMk cId="3060544844" sldId="291"/>
        </pc:sldMkLst>
        <pc:spChg chg="mod">
          <ac:chgData name="Srilakshmi Gummadidala" userId="S::w0803509@myscc.ca::4a3f83bf-1572-4087-a4dc-308969492e50" providerId="AD" clId="Web-{310841C9-A8A7-DEE2-85E8-84D66FAC9A31}" dt="2023-03-25T02:59:16.349" v="995" actId="20577"/>
          <ac:spMkLst>
            <pc:docMk/>
            <pc:sldMk cId="3060544844" sldId="291"/>
            <ac:spMk id="3" creationId="{46A68D90-208F-6092-1FE2-5D4DF64EC281}"/>
          </ac:spMkLst>
        </pc:spChg>
        <pc:spChg chg="mod">
          <ac:chgData name="Srilakshmi Gummadidala" userId="S::w0803509@myscc.ca::4a3f83bf-1572-4087-a4dc-308969492e50" providerId="AD" clId="Web-{310841C9-A8A7-DEE2-85E8-84D66FAC9A31}" dt="2023-03-25T02:42:41.846" v="807" actId="20577"/>
          <ac:spMkLst>
            <pc:docMk/>
            <pc:sldMk cId="3060544844" sldId="291"/>
            <ac:spMk id="5" creationId="{3285B288-E679-AF77-B2B6-517BE5B54EB2}"/>
          </ac:spMkLst>
        </pc:spChg>
        <pc:picChg chg="mod">
          <ac:chgData name="Srilakshmi Gummadidala" userId="S::w0803509@myscc.ca::4a3f83bf-1572-4087-a4dc-308969492e50" providerId="AD" clId="Web-{310841C9-A8A7-DEE2-85E8-84D66FAC9A31}" dt="2023-03-25T02:44:50.269" v="808" actId="1076"/>
          <ac:picMkLst>
            <pc:docMk/>
            <pc:sldMk cId="3060544844" sldId="291"/>
            <ac:picMk id="4" creationId="{DCED2895-5B20-EDCC-04CD-38CD59AC663A}"/>
          </ac:picMkLst>
        </pc:picChg>
      </pc:sldChg>
    </pc:docChg>
  </pc:docChgLst>
  <pc:docChgLst>
    <pc:chgData name="Srilakshmi Gummadidala" userId="S::w0803509@myscc.ca::4a3f83bf-1572-4087-a4dc-308969492e50" providerId="AD" clId="Web-{69C89C66-17AA-0890-A28D-93A932441034}"/>
    <pc:docChg chg="modSld">
      <pc:chgData name="Srilakshmi Gummadidala" userId="S::w0803509@myscc.ca::4a3f83bf-1572-4087-a4dc-308969492e50" providerId="AD" clId="Web-{69C89C66-17AA-0890-A28D-93A932441034}" dt="2023-04-15T03:09:23.308" v="0" actId="14100"/>
      <pc:docMkLst>
        <pc:docMk/>
      </pc:docMkLst>
      <pc:sldChg chg="modSp">
        <pc:chgData name="Srilakshmi Gummadidala" userId="S::w0803509@myscc.ca::4a3f83bf-1572-4087-a4dc-308969492e50" providerId="AD" clId="Web-{69C89C66-17AA-0890-A28D-93A932441034}" dt="2023-04-15T03:09:23.308" v="0" actId="14100"/>
        <pc:sldMkLst>
          <pc:docMk/>
          <pc:sldMk cId="2263227768" sldId="306"/>
        </pc:sldMkLst>
        <pc:picChg chg="mod">
          <ac:chgData name="Srilakshmi Gummadidala" userId="S::w0803509@myscc.ca::4a3f83bf-1572-4087-a4dc-308969492e50" providerId="AD" clId="Web-{69C89C66-17AA-0890-A28D-93A932441034}" dt="2023-04-15T03:09:23.308" v="0" actId="14100"/>
          <ac:picMkLst>
            <pc:docMk/>
            <pc:sldMk cId="2263227768" sldId="306"/>
            <ac:picMk id="6" creationId="{E76E94D7-BBFA-1D74-439C-7DF9B510A81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4D48-703B-0958-6463-29DE668505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47BFC1-EFB4-F859-16C5-CD754BDA9D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ECD36D-35F4-F1FA-5F50-9826D3EB6D28}"/>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E63D4AC2-08F1-38D4-6AA4-5488F93CE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A70AB-A681-4B55-11BB-111F1811891C}"/>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336230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5FAB-AC1A-18A7-5441-4BFCAED07F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17D2D3-7F78-9C2A-0725-D9D2F8708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A7AFC-D102-D9BA-99C9-8C8943187809}"/>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E8516872-1633-1508-8838-075FD1D98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34494-91BA-D4E8-908E-3C78D19109AB}"/>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160921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692AD-9C65-5479-1C19-523B2A8AEF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DCE61-A727-2339-3582-5D3DE203AB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B8FAF-7746-FA26-C355-DF9B3E608687}"/>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BAAEF906-4470-70E9-9EF0-C96BCD8E4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9EE05-859B-E708-3801-3DE3FB6E299B}"/>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282678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858B-EEB4-9BEF-5CC9-971B4381C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F9212-EA72-5610-4496-14A89868D4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6AD9C-B026-0D11-D998-0F943B66F4D7}"/>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E851CD80-46C6-39A1-3947-5C56A015E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AB504-B7EC-281B-CCAA-71A2ACE24DB4}"/>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154345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78C1-708E-B823-F961-DBDB8095A3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49CE27-3A9B-7089-068B-0109AAAFF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0713D-D3BD-604A-2B37-5D7770D5F301}"/>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04E70DBE-5FE8-B137-5079-E90714C71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3501F-3D59-6FEA-4B9D-DA03B38BCCE0}"/>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299522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A1C8D-0079-BF8A-2340-C76A591818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337142-EB4B-6FB9-BFB5-B547617FF6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51A2C8-DF7D-7A8C-A2FF-F22ED93104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96D889-B479-79E0-33B2-9760BE27009F}"/>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6" name="Footer Placeholder 5">
            <a:extLst>
              <a:ext uri="{FF2B5EF4-FFF2-40B4-BE49-F238E27FC236}">
                <a16:creationId xmlns:a16="http://schemas.microsoft.com/office/drawing/2014/main" id="{EDB6258C-508B-273A-0474-83B150774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814586-8FA8-1521-3C4F-3AEACEA375B1}"/>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3087752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9D08-FDA4-9B2B-05F2-DA81C03AEC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6B966-60B4-AE73-B185-878984F40D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DF9812-A885-B91C-EEE6-7C5C2C203D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77558C-8B1E-C475-F0AB-DD8356814B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7C4CDD-07B6-6B90-FA0E-A04E618BF7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0C8E28-08E4-16D8-683C-32A30B214535}"/>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8" name="Footer Placeholder 7">
            <a:extLst>
              <a:ext uri="{FF2B5EF4-FFF2-40B4-BE49-F238E27FC236}">
                <a16:creationId xmlns:a16="http://schemas.microsoft.com/office/drawing/2014/main" id="{0758491B-5ABE-EF30-8A07-D94CF792E2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9C910-5359-973B-4800-829FC1BAEF75}"/>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60259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4272-FFCD-9541-950A-C29949CDD3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340F1-2718-FBC7-73D9-E12A1328E301}"/>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4" name="Footer Placeholder 3">
            <a:extLst>
              <a:ext uri="{FF2B5EF4-FFF2-40B4-BE49-F238E27FC236}">
                <a16:creationId xmlns:a16="http://schemas.microsoft.com/office/drawing/2014/main" id="{22068582-CE01-1E82-B4AB-D275521FEA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B9A52F-F7DC-4D42-240B-73AA712920A0}"/>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295163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BF5612-C601-BE2F-86AD-7AAA14EBB952}"/>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3" name="Footer Placeholder 2">
            <a:extLst>
              <a:ext uri="{FF2B5EF4-FFF2-40B4-BE49-F238E27FC236}">
                <a16:creationId xmlns:a16="http://schemas.microsoft.com/office/drawing/2014/main" id="{082C33BA-7D28-F4CB-2A57-35D72519DF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329289-1B88-9BB2-DCA2-EE6048B2E289}"/>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378037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4143-B2E0-09C0-CB62-040F12043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5489EA-4DD4-AF6C-74EE-7A0672056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474EEA-FD3F-3A41-B0B1-5C200C8CD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781A5-C9CB-512A-2257-4DED5C1EB46E}"/>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6" name="Footer Placeholder 5">
            <a:extLst>
              <a:ext uri="{FF2B5EF4-FFF2-40B4-BE49-F238E27FC236}">
                <a16:creationId xmlns:a16="http://schemas.microsoft.com/office/drawing/2014/main" id="{3CFD4DAD-4470-9226-871F-E35CD9E42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F0380-470B-7D16-2619-E2DFED84D2A8}"/>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384402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551B-3237-DF42-B8AF-28D53C1CF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693B3C-AE6D-3800-2007-4B65250DFF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4CD4EA-3452-7F6F-C31E-EC379AB2E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38178E-BCE3-8919-4733-291ABB1BA45F}"/>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6" name="Footer Placeholder 5">
            <a:extLst>
              <a:ext uri="{FF2B5EF4-FFF2-40B4-BE49-F238E27FC236}">
                <a16:creationId xmlns:a16="http://schemas.microsoft.com/office/drawing/2014/main" id="{5DA133BC-4668-0BC9-A9D1-A5D0494CB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58AFC9-0882-CB2F-AE57-28F1BB8F6567}"/>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380519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BF04D-DD0C-1CC9-693D-1DF1AA5C06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FEC2F7-DF23-984E-5B3D-D03D9FDAB3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DF288-8D70-9746-1206-26FAC0C011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35E6A9BB-9C27-9CDA-7398-FBF6E7E105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A8E825-444D-1AE1-EB19-6DBC6298E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7342D-9484-4DB4-94C8-5C0BE831F581}" type="slidenum">
              <a:rPr lang="en-US" smtClean="0"/>
              <a:t>‹#›</a:t>
            </a:fld>
            <a:endParaRPr lang="en-US"/>
          </a:p>
        </p:txBody>
      </p:sp>
    </p:spTree>
    <p:extLst>
      <p:ext uri="{BB962C8B-B14F-4D97-AF65-F5344CB8AC3E}">
        <p14:creationId xmlns:p14="http://schemas.microsoft.com/office/powerpoint/2010/main" val="3937462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quoteinspector.com/images/credit/credit-cards-weathered-wood/"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pexels.com/photo/master-card-visa-credit-card-gold-164501/"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quoteinspector.com/images/credit/credit-cards-weathered-wood/"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pexels.com/photo/master-card-visa-credit-card-gold-164501/"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uscreditcardguide.com/a-beginner-tutorial-to-the-us-credit-cards/" TargetMode="Externa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uscreditcardguide.com/a-beginner-tutorial-to-the-us-credit-cards/" TargetMode="Externa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pexels.com/photo/master-card-visa-credit-card-gold-164501/"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uscreditcardguide.com/a-beginner-tutorial-to-the-us-credit-cards/" TargetMode="External"/><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hyperlink" Target="https://creativecommons.org/licenses/by-nc-nd/3.0/"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hyperlink" Target="https://www.quoteinspector.com/images/credit/credit-cards-weathered-wood/"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uscreditcardguide.com/a-beginner-tutorial-to-the-us-credit-cards/" TargetMode="Externa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hyperlink" Target="https://archive.ics.uci.edu/ml/datasets/default+of+credit+card+clients" TargetMode="External"/><Relationship Id="rId5" Type="http://schemas.openxmlformats.org/officeDocument/2006/relationships/hyperlink" Target="https://archive.ics.uci.edu/ml/machine-learning-databases/00350/" TargetMode="External"/><Relationship Id="rId4" Type="http://schemas.openxmlformats.org/officeDocument/2006/relationships/hyperlink" Target="https://creativecommons.org/licenses/by-nc-nd/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quoteinspector.com/images/credit/credit-cards-weathered-wood/"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app.diagrams.net/" TargetMode="External"/><Relationship Id="rId5" Type="http://schemas.openxmlformats.org/officeDocument/2006/relationships/image" Target="../media/image6.jpeg"/><Relationship Id="rId4" Type="http://schemas.openxmlformats.org/officeDocument/2006/relationships/hyperlink" Target="https://creativecommons.org/licenses/by-nd/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pexels.com/photo/master-card-visa-credit-card-gold-164501/"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t, letter&#10;&#10;Description automatically generated">
            <a:extLst>
              <a:ext uri="{FF2B5EF4-FFF2-40B4-BE49-F238E27FC236}">
                <a16:creationId xmlns:a16="http://schemas.microsoft.com/office/drawing/2014/main" id="{0C66DF5D-0147-D2D2-FDDE-1381785F7EA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066" b="3664"/>
          <a:stretch/>
        </p:blipFill>
        <p:spPr>
          <a:xfrm>
            <a:off x="-1" y="20792"/>
            <a:ext cx="12192001" cy="6857990"/>
          </a:xfrm>
          <a:custGeom>
            <a:avLst/>
            <a:gdLst/>
            <a:ahLst/>
            <a:cxnLst/>
            <a:rect l="l" t="t" r="r" b="b"/>
            <a:pathLst>
              <a:path w="12192001"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3"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1800226"/>
                </a:lnTo>
                <a:lnTo>
                  <a:pt x="12192001" y="1800226"/>
                </a:lnTo>
                <a:lnTo>
                  <a:pt x="12192001" y="6858000"/>
                </a:lnTo>
                <a:lnTo>
                  <a:pt x="11795125" y="6858000"/>
                </a:lnTo>
                <a:lnTo>
                  <a:pt x="11449051"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3" y="1370965"/>
                  <a:pt x="4578845" y="1382227"/>
                  <a:pt x="4589805" y="1401211"/>
                </a:cubicBezTo>
                <a:cubicBezTo>
                  <a:pt x="4589805" y="1401211"/>
                  <a:pt x="4589805" y="1401211"/>
                  <a:pt x="4758965" y="1694203"/>
                </a:cubicBezTo>
                <a:cubicBezTo>
                  <a:pt x="4769558" y="1712554"/>
                  <a:pt x="4769702" y="1736097"/>
                  <a:pt x="4758423" y="1754421"/>
                </a:cubicBezTo>
                <a:cubicBezTo>
                  <a:pt x="4758423" y="1754421"/>
                  <a:pt x="4758423" y="1754421"/>
                  <a:pt x="4590366" y="2047199"/>
                </a:cubicBezTo>
                <a:cubicBezTo>
                  <a:pt x="4580084" y="2065790"/>
                  <a:pt x="4559908" y="2077438"/>
                  <a:pt x="4538666" y="2077046"/>
                </a:cubicBezTo>
                <a:cubicBezTo>
                  <a:pt x="4538666" y="2077046"/>
                  <a:pt x="4538666"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9" y="173838"/>
                </a:cubicBezTo>
                <a:cubicBezTo>
                  <a:pt x="4535365" y="173884"/>
                  <a:pt x="4567564" y="192057"/>
                  <a:pt x="4585252" y="222694"/>
                </a:cubicBezTo>
                <a:cubicBezTo>
                  <a:pt x="4585252" y="222694"/>
                  <a:pt x="4585252" y="222694"/>
                  <a:pt x="4858234" y="695514"/>
                </a:cubicBezTo>
                <a:cubicBezTo>
                  <a:pt x="4875333" y="725128"/>
                  <a:pt x="4875563" y="763121"/>
                  <a:pt x="4857363" y="792690"/>
                </a:cubicBezTo>
                <a:cubicBezTo>
                  <a:pt x="4857363" y="792690"/>
                  <a:pt x="4857363" y="792690"/>
                  <a:pt x="4586156" y="1265167"/>
                </a:cubicBezTo>
                <a:cubicBezTo>
                  <a:pt x="4569564" y="1295169"/>
                  <a:pt x="4537007" y="1313967"/>
                  <a:pt x="4502729" y="1313334"/>
                </a:cubicBezTo>
                <a:cubicBezTo>
                  <a:pt x="4502729" y="1313334"/>
                  <a:pt x="4502729"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p:spPr>
      </p:pic>
      <p:sp>
        <p:nvSpPr>
          <p:cNvPr id="6" name="TextBox 5">
            <a:extLst>
              <a:ext uri="{FF2B5EF4-FFF2-40B4-BE49-F238E27FC236}">
                <a16:creationId xmlns:a16="http://schemas.microsoft.com/office/drawing/2014/main" id="{8D04983F-B237-8525-1699-6BED3D7FB1B6}"/>
              </a:ext>
            </a:extLst>
          </p:cNvPr>
          <p:cNvSpPr txBox="1"/>
          <p:nvPr/>
        </p:nvSpPr>
        <p:spPr>
          <a:xfrm>
            <a:off x="3635161" y="2215877"/>
            <a:ext cx="3921261" cy="1946606"/>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4400">
                <a:solidFill>
                  <a:schemeClr val="tx1">
                    <a:lumMod val="95000"/>
                    <a:lumOff val="5000"/>
                  </a:schemeClr>
                </a:solidFill>
                <a:latin typeface="Amasis MT Pro Medium" panose="02040604050005020304" pitchFamily="18" charset="0"/>
                <a:ea typeface="+mj-ea"/>
                <a:cs typeface="+mj-cs"/>
              </a:rPr>
              <a:t>CREDIT CARD PAYMENT DEFAULTERS</a:t>
            </a:r>
          </a:p>
        </p:txBody>
      </p:sp>
      <p:sp>
        <p:nvSpPr>
          <p:cNvPr id="4" name="TextBox 3">
            <a:extLst>
              <a:ext uri="{FF2B5EF4-FFF2-40B4-BE49-F238E27FC236}">
                <a16:creationId xmlns:a16="http://schemas.microsoft.com/office/drawing/2014/main" id="{16329DDA-E0C1-5EF0-979C-67B6E1356212}"/>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quoteinspector.com/images/credit/credit-cards-weathered-woo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445865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0" name="Rectangle 49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TextBox 7">
            <a:extLst>
              <a:ext uri="{FF2B5EF4-FFF2-40B4-BE49-F238E27FC236}">
                <a16:creationId xmlns:a16="http://schemas.microsoft.com/office/drawing/2014/main" id="{5A7C7473-C3EB-FDB6-93B7-C18B0850BE03}"/>
              </a:ext>
            </a:extLst>
          </p:cNvPr>
          <p:cNvSpPr txBox="1"/>
          <p:nvPr/>
        </p:nvSpPr>
        <p:spPr>
          <a:xfrm>
            <a:off x="8020050" y="2083863"/>
            <a:ext cx="3152776" cy="245430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a:solidFill>
                <a:schemeClr val="tx1">
                  <a:alpha val="80000"/>
                </a:schemeClr>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E683DEF2-5402-8A41-D6C3-48E0DDFC4D28}"/>
              </a:ext>
            </a:extLst>
          </p:cNvPr>
          <p:cNvSpPr txBox="1"/>
          <p:nvPr/>
        </p:nvSpPr>
        <p:spPr>
          <a:xfrm>
            <a:off x="455253" y="1081225"/>
            <a:ext cx="6293549" cy="690145"/>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3200" kern="1200">
                <a:solidFill>
                  <a:schemeClr val="tx1"/>
                </a:solidFill>
                <a:latin typeface="Amasis MT Pro Medium" panose="02040604050005020304" pitchFamily="18" charset="0"/>
                <a:ea typeface="+mj-ea"/>
                <a:cs typeface="+mj-cs"/>
              </a:rPr>
              <a:t>DEFAULTER DISTRIBUTION</a:t>
            </a:r>
          </a:p>
        </p:txBody>
      </p:sp>
      <p:sp>
        <p:nvSpPr>
          <p:cNvPr id="8" name="TextBox 7">
            <a:extLst>
              <a:ext uri="{FF2B5EF4-FFF2-40B4-BE49-F238E27FC236}">
                <a16:creationId xmlns:a16="http://schemas.microsoft.com/office/drawing/2014/main" id="{7D48A542-EA65-8BD9-799C-FA643A210016}"/>
              </a:ext>
            </a:extLst>
          </p:cNvPr>
          <p:cNvSpPr txBox="1"/>
          <p:nvPr/>
        </p:nvSpPr>
        <p:spPr>
          <a:xfrm>
            <a:off x="450561" y="2852594"/>
            <a:ext cx="5759740" cy="2234662"/>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a:latin typeface="Amasis MT Pro Medium" panose="02040604050005020304" pitchFamily="18" charset="0"/>
                <a:cs typeface="Calibri"/>
              </a:rPr>
              <a:t>The dataset contains 22% of records labeled as DEFAULTERS while the rest as Happy-Paying-Customers.</a:t>
            </a:r>
            <a:endParaRPr lang="en-US">
              <a:latin typeface="Amasis MT Pro Medium" panose="02040604050005020304" pitchFamily="18" charset="0"/>
            </a:endParaRPr>
          </a:p>
          <a:p>
            <a:pPr indent="-228600" algn="just">
              <a:lnSpc>
                <a:spcPct val="90000"/>
              </a:lnSpc>
              <a:spcAft>
                <a:spcPts val="600"/>
              </a:spcAft>
              <a:buFont typeface="Arial" panose="020B0604020202020204" pitchFamily="34" charset="0"/>
              <a:buChar char="•"/>
            </a:pPr>
            <a:endParaRPr lang="en-US">
              <a:latin typeface="Amasis MT Pro Medium" panose="02040604050005020304" pitchFamily="18" charset="0"/>
              <a:cs typeface="Calibri"/>
            </a:endParaRPr>
          </a:p>
          <a:p>
            <a:pPr indent="-228600" algn="just">
              <a:lnSpc>
                <a:spcPct val="90000"/>
              </a:lnSpc>
              <a:spcAft>
                <a:spcPts val="600"/>
              </a:spcAft>
              <a:buFont typeface="Arial" panose="020B0604020202020204" pitchFamily="34" charset="0"/>
              <a:buChar char="•"/>
            </a:pPr>
            <a:r>
              <a:rPr lang="en-US">
                <a:latin typeface="Amasis MT Pro Medium" panose="02040604050005020304" pitchFamily="18" charset="0"/>
                <a:cs typeface="Calibri"/>
              </a:rPr>
              <a:t>The Financial Institution requires measures to identify the defaulters as early as possible to control credit risks.</a:t>
            </a:r>
          </a:p>
        </p:txBody>
      </p:sp>
      <p:sp>
        <p:nvSpPr>
          <p:cNvPr id="10" name="TextBox 9">
            <a:extLst>
              <a:ext uri="{FF2B5EF4-FFF2-40B4-BE49-F238E27FC236}">
                <a16:creationId xmlns:a16="http://schemas.microsoft.com/office/drawing/2014/main" id="{FEC7A713-E625-4B58-EB1F-C82CB9C629FF}"/>
              </a:ext>
            </a:extLst>
          </p:cNvPr>
          <p:cNvSpPr txBox="1"/>
          <p:nvPr/>
        </p:nvSpPr>
        <p:spPr>
          <a:xfrm>
            <a:off x="7324724" y="5934670"/>
            <a:ext cx="4505165" cy="738664"/>
          </a:xfrm>
          <a:prstGeom prst="rect">
            <a:avLst/>
          </a:prstGeom>
          <a:noFill/>
        </p:spPr>
        <p:txBody>
          <a:bodyPr wrap="square" lIns="91440" tIns="45720" rIns="91440" bIns="45720" rtlCol="0" anchor="t">
            <a:spAutoFit/>
          </a:bodyPr>
          <a:lstStyle/>
          <a:p>
            <a:r>
              <a:rPr lang="en-US" sz="1400">
                <a:latin typeface="Amasis MT Pro"/>
              </a:rPr>
              <a:t>As per the data description, </a:t>
            </a:r>
            <a:endParaRPr lang="en-US" sz="1400">
              <a:latin typeface="Amasis MT Pro" panose="02040504050005020304" pitchFamily="18" charset="0"/>
            </a:endParaRPr>
          </a:p>
          <a:p>
            <a:r>
              <a:rPr lang="en-US" sz="1400">
                <a:latin typeface="Amasis MT Pro"/>
              </a:rPr>
              <a:t>	flag 1 represents ‘Defaulter’ and </a:t>
            </a:r>
            <a:endParaRPr lang="en-US" sz="1400">
              <a:latin typeface="Amasis MT Pro" panose="02040504050005020304" pitchFamily="18" charset="0"/>
            </a:endParaRPr>
          </a:p>
          <a:p>
            <a:r>
              <a:rPr lang="en-US" sz="1400">
                <a:latin typeface="Amasis MT Pro"/>
              </a:rPr>
              <a:t>	flag 0 represents ‘</a:t>
            </a:r>
            <a:r>
              <a:rPr lang="en-US" sz="1400" err="1">
                <a:latin typeface="Amasis MT Pro"/>
              </a:rPr>
              <a:t>Non_Defaulters</a:t>
            </a:r>
            <a:r>
              <a:rPr lang="en-US" sz="1400">
                <a:latin typeface="Amasis MT Pro"/>
              </a:rPr>
              <a:t>’</a:t>
            </a:r>
          </a:p>
        </p:txBody>
      </p:sp>
      <p:pic>
        <p:nvPicPr>
          <p:cNvPr id="2" name="Picture 2" descr="Chart, pie chart&#10;&#10;Description automatically generated">
            <a:extLst>
              <a:ext uri="{FF2B5EF4-FFF2-40B4-BE49-F238E27FC236}">
                <a16:creationId xmlns:a16="http://schemas.microsoft.com/office/drawing/2014/main" id="{2109B6D7-E602-6ADB-B8C3-11484B4352BF}"/>
              </a:ext>
            </a:extLst>
          </p:cNvPr>
          <p:cNvPicPr>
            <a:picLocks noChangeAspect="1"/>
          </p:cNvPicPr>
          <p:nvPr/>
        </p:nvPicPr>
        <p:blipFill>
          <a:blip r:embed="rId2"/>
          <a:stretch>
            <a:fillRect/>
          </a:stretch>
        </p:blipFill>
        <p:spPr>
          <a:xfrm>
            <a:off x="6738488" y="1007165"/>
            <a:ext cx="4539111" cy="4769609"/>
          </a:xfrm>
          <a:prstGeom prst="rect">
            <a:avLst/>
          </a:prstGeom>
        </p:spPr>
      </p:pic>
    </p:spTree>
    <p:extLst>
      <p:ext uri="{BB962C8B-B14F-4D97-AF65-F5344CB8AC3E}">
        <p14:creationId xmlns:p14="http://schemas.microsoft.com/office/powerpoint/2010/main" val="61118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85B288-E679-AF77-B2B6-517BE5B54EB2}"/>
              </a:ext>
            </a:extLst>
          </p:cNvPr>
          <p:cNvSpPr txBox="1"/>
          <p:nvPr/>
        </p:nvSpPr>
        <p:spPr>
          <a:xfrm>
            <a:off x="339558" y="703402"/>
            <a:ext cx="6872595" cy="980505"/>
          </a:xfrm>
          <a:prstGeom prst="rect">
            <a:avLst/>
          </a:prstGeom>
        </p:spPr>
        <p:txBody>
          <a:bodyPr vert="horz" lIns="91440" tIns="45720" rIns="91440" bIns="45720" rtlCol="0" anchor="t">
            <a:noAutofit/>
          </a:bodyPr>
          <a:lstStyle/>
          <a:p>
            <a:r>
              <a:rPr lang="en-US" sz="3200">
                <a:solidFill>
                  <a:schemeClr val="bg1"/>
                </a:solidFill>
                <a:latin typeface="Amasis MT Pro Medium" panose="02040604050005020304" pitchFamily="18" charset="0"/>
                <a:ea typeface="+mn-lt"/>
                <a:cs typeface="+mn-lt"/>
              </a:rPr>
              <a:t>AGE DISTRIBUTION</a:t>
            </a:r>
          </a:p>
          <a:p>
            <a:pPr>
              <a:lnSpc>
                <a:spcPct val="90000"/>
              </a:lnSpc>
              <a:spcBef>
                <a:spcPct val="0"/>
              </a:spcBef>
              <a:spcAft>
                <a:spcPts val="600"/>
              </a:spcAft>
            </a:pPr>
            <a:endParaRPr lang="en-US" sz="3200">
              <a:solidFill>
                <a:schemeClr val="bg1"/>
              </a:solidFill>
              <a:latin typeface="Amasis MT Pro Medium" panose="02040604050005020304" pitchFamily="18" charset="0"/>
              <a:ea typeface="+mj-ea"/>
              <a:cs typeface="+mj-cs"/>
            </a:endParaRPr>
          </a:p>
        </p:txBody>
      </p:sp>
      <p:pic>
        <p:nvPicPr>
          <p:cNvPr id="4" name="Picture 5" descr="Chart, histogram&#10;&#10;Description automatically generated">
            <a:extLst>
              <a:ext uri="{FF2B5EF4-FFF2-40B4-BE49-F238E27FC236}">
                <a16:creationId xmlns:a16="http://schemas.microsoft.com/office/drawing/2014/main" id="{EBD9349D-5993-938D-CC2D-8B8957DC2430}"/>
              </a:ext>
            </a:extLst>
          </p:cNvPr>
          <p:cNvPicPr>
            <a:picLocks noChangeAspect="1"/>
          </p:cNvPicPr>
          <p:nvPr/>
        </p:nvPicPr>
        <p:blipFill>
          <a:blip r:embed="rId2"/>
          <a:stretch>
            <a:fillRect/>
          </a:stretch>
        </p:blipFill>
        <p:spPr>
          <a:xfrm>
            <a:off x="339558" y="1835980"/>
            <a:ext cx="6314652" cy="3587091"/>
          </a:xfrm>
          <a:prstGeom prst="rect">
            <a:avLst/>
          </a:prstGeom>
        </p:spPr>
      </p:pic>
      <p:sp>
        <p:nvSpPr>
          <p:cNvPr id="7" name="TextBox 6">
            <a:extLst>
              <a:ext uri="{FF2B5EF4-FFF2-40B4-BE49-F238E27FC236}">
                <a16:creationId xmlns:a16="http://schemas.microsoft.com/office/drawing/2014/main" id="{079C73B0-CDE8-30B8-2CDE-CBA6C0AEE923}"/>
              </a:ext>
            </a:extLst>
          </p:cNvPr>
          <p:cNvSpPr txBox="1"/>
          <p:nvPr/>
        </p:nvSpPr>
        <p:spPr>
          <a:xfrm>
            <a:off x="6739128" y="2664886"/>
            <a:ext cx="4818888" cy="3550789"/>
          </a:xfrm>
          <a:prstGeom prst="rect">
            <a:avLst/>
          </a:prstGeom>
        </p:spPr>
        <p:txBody>
          <a:bodyPr vert="horz" lIns="91440" tIns="45720" rIns="91440" bIns="45720" rtlCol="0" anchor="t">
            <a:normAutofit/>
          </a:bodyPr>
          <a:lstStyle/>
          <a:p>
            <a:pPr marL="285750" indent="-285750" algn="just">
              <a:buFont typeface="Arial" panose="020B0604020202020204" pitchFamily="34" charset="0"/>
              <a:buChar char="•"/>
            </a:pPr>
            <a:r>
              <a:rPr lang="en-US">
                <a:solidFill>
                  <a:schemeClr val="bg1"/>
                </a:solidFill>
                <a:latin typeface="Amasis MT Pro Medium"/>
              </a:rPr>
              <a:t>Most of the credit card users are in their early-twenties to late-forties.</a:t>
            </a:r>
            <a:endParaRPr lang="en-US">
              <a:solidFill>
                <a:schemeClr val="bg1"/>
              </a:solidFill>
              <a:latin typeface="Amasis MT Pro Medium"/>
              <a:cs typeface="Calibri"/>
            </a:endParaRPr>
          </a:p>
          <a:p>
            <a:pPr marL="285750" indent="-285750" algn="just">
              <a:buFont typeface="Arial" panose="020B0604020202020204" pitchFamily="34" charset="0"/>
              <a:buChar char="•"/>
            </a:pPr>
            <a:endParaRPr lang="en-US">
              <a:solidFill>
                <a:schemeClr val="bg1"/>
              </a:solidFill>
              <a:latin typeface="Amasis MT Pro Medium" panose="02040604050005020304" pitchFamily="18" charset="0"/>
              <a:cs typeface="Calibri"/>
            </a:endParaRPr>
          </a:p>
          <a:p>
            <a:pPr marL="285750" indent="-285750" algn="just">
              <a:buFont typeface="Arial" panose="020B0604020202020204" pitchFamily="34" charset="0"/>
              <a:buChar char="•"/>
            </a:pPr>
            <a:r>
              <a:rPr lang="en-US">
                <a:solidFill>
                  <a:schemeClr val="bg1"/>
                </a:solidFill>
                <a:latin typeface="Amasis MT Pro Medium"/>
                <a:cs typeface="Calibri"/>
              </a:rPr>
              <a:t>The average age of the users is currently 30 years.</a:t>
            </a:r>
          </a:p>
        </p:txBody>
      </p:sp>
    </p:spTree>
    <p:extLst>
      <p:ext uri="{BB962C8B-B14F-4D97-AF65-F5344CB8AC3E}">
        <p14:creationId xmlns:p14="http://schemas.microsoft.com/office/powerpoint/2010/main" val="388128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9" name="Rectangle 539">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D0E443B-9C72-1184-D5BF-B4F0CF78DF01}"/>
              </a:ext>
            </a:extLst>
          </p:cNvPr>
          <p:cNvSpPr txBox="1"/>
          <p:nvPr/>
        </p:nvSpPr>
        <p:spPr>
          <a:xfrm>
            <a:off x="6634182" y="1678639"/>
            <a:ext cx="5110648" cy="71889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a:solidFill>
                  <a:schemeClr val="bg1"/>
                </a:solidFill>
                <a:latin typeface="Amasis MT Pro Medium" panose="02040604050005020304" pitchFamily="18" charset="0"/>
                <a:ea typeface="+mj-ea"/>
                <a:cs typeface="+mj-cs"/>
              </a:rPr>
              <a:t>GENDER DISTRIBUTION</a:t>
            </a:r>
          </a:p>
        </p:txBody>
      </p:sp>
      <p:grpSp>
        <p:nvGrpSpPr>
          <p:cNvPr id="541" name="Group 541">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543" name="Freeform: Shape 542">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4" name="Freeform: Shape 543">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Picture 3" descr="Chart, pie chart&#10;&#10;Description automatically generated">
            <a:extLst>
              <a:ext uri="{FF2B5EF4-FFF2-40B4-BE49-F238E27FC236}">
                <a16:creationId xmlns:a16="http://schemas.microsoft.com/office/drawing/2014/main" id="{3B577BC9-192C-06A0-7DDC-830593527E4F}"/>
              </a:ext>
            </a:extLst>
          </p:cNvPr>
          <p:cNvPicPr>
            <a:picLocks noChangeAspect="1"/>
          </p:cNvPicPr>
          <p:nvPr/>
        </p:nvPicPr>
        <p:blipFill>
          <a:blip r:embed="rId3"/>
          <a:stretch>
            <a:fillRect/>
          </a:stretch>
        </p:blipFill>
        <p:spPr>
          <a:xfrm>
            <a:off x="5347" y="-1640"/>
            <a:ext cx="6085305" cy="6861277"/>
          </a:xfrm>
          <a:prstGeom prst="rect">
            <a:avLst/>
          </a:prstGeom>
        </p:spPr>
      </p:pic>
      <p:sp>
        <p:nvSpPr>
          <p:cNvPr id="9" name="TextBox 8">
            <a:extLst>
              <a:ext uri="{FF2B5EF4-FFF2-40B4-BE49-F238E27FC236}">
                <a16:creationId xmlns:a16="http://schemas.microsoft.com/office/drawing/2014/main" id="{2EDAF24A-4B25-5F2A-FDF0-BD0E5B6FAD00}"/>
              </a:ext>
            </a:extLst>
          </p:cNvPr>
          <p:cNvSpPr txBox="1"/>
          <p:nvPr/>
        </p:nvSpPr>
        <p:spPr>
          <a:xfrm>
            <a:off x="6697111" y="2534248"/>
            <a:ext cx="4687907" cy="2682000"/>
          </a:xfrm>
          <a:prstGeom prst="rect">
            <a:avLst/>
          </a:prstGeom>
        </p:spPr>
        <p:txBody>
          <a:bodyPr vert="horz" lIns="91440" tIns="45720" rIns="91440" bIns="45720" rtlCol="0" anchor="t">
            <a:normAutofit/>
          </a:bodyPr>
          <a:lstStyle/>
          <a:p>
            <a:pPr>
              <a:lnSpc>
                <a:spcPct val="90000"/>
              </a:lnSpc>
              <a:spcAft>
                <a:spcPts val="600"/>
              </a:spcAft>
            </a:pPr>
            <a:r>
              <a:rPr lang="en-US">
                <a:solidFill>
                  <a:schemeClr val="bg1">
                    <a:alpha val="80000"/>
                  </a:schemeClr>
                </a:solidFill>
                <a:latin typeface="Amasis MT Pro Medium"/>
              </a:rPr>
              <a:t>The dataset under analysis has a 3:2 Female to M</a:t>
            </a:r>
            <a:r>
              <a:rPr lang="en-US">
                <a:solidFill>
                  <a:schemeClr val="bg1">
                    <a:alpha val="80000"/>
                  </a:schemeClr>
                </a:solidFill>
                <a:latin typeface="Amasis MT Pro Medium"/>
                <a:ea typeface="+mn-lt"/>
                <a:cs typeface="+mn-lt"/>
              </a:rPr>
              <a:t>ale</a:t>
            </a:r>
            <a:r>
              <a:rPr lang="en-US">
                <a:solidFill>
                  <a:schemeClr val="bg1">
                    <a:alpha val="80000"/>
                  </a:schemeClr>
                </a:solidFill>
                <a:latin typeface="Amasis MT Pro Medium"/>
              </a:rPr>
              <a:t> client ratio.</a:t>
            </a:r>
            <a:endParaRPr lang="en-US">
              <a:solidFill>
                <a:schemeClr val="bg1">
                  <a:alpha val="80000"/>
                </a:schemeClr>
              </a:solidFill>
              <a:latin typeface="Amasis MT Pro Medium"/>
              <a:cs typeface="Calibri" panose="020F0502020204030204"/>
            </a:endParaRPr>
          </a:p>
        </p:txBody>
      </p:sp>
    </p:spTree>
    <p:extLst>
      <p:ext uri="{BB962C8B-B14F-4D97-AF65-F5344CB8AC3E}">
        <p14:creationId xmlns:p14="http://schemas.microsoft.com/office/powerpoint/2010/main" val="65800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8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a:extLst>
              <a:ext uri="{FF2B5EF4-FFF2-40B4-BE49-F238E27FC236}">
                <a16:creationId xmlns:a16="http://schemas.microsoft.com/office/drawing/2014/main" id="{536AB643-1458-D6A5-054A-8061F39D1EC6}"/>
              </a:ext>
            </a:extLst>
          </p:cNvPr>
          <p:cNvSpPr txBox="1"/>
          <p:nvPr/>
        </p:nvSpPr>
        <p:spPr>
          <a:xfrm>
            <a:off x="381000" y="240691"/>
            <a:ext cx="8395758" cy="1225650"/>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3200" kern="1200">
                <a:solidFill>
                  <a:schemeClr val="bg1"/>
                </a:solidFill>
                <a:latin typeface="Amasis MT Pro Medium" panose="02040604050005020304" pitchFamily="18" charset="0"/>
                <a:ea typeface="+mj-ea"/>
                <a:cs typeface="+mj-cs"/>
              </a:rPr>
              <a:t>CREDIT LENDER COUNT BY EDUCATIONAL BACKGROUND</a:t>
            </a:r>
          </a:p>
        </p:txBody>
      </p:sp>
      <p:cxnSp>
        <p:nvCxnSpPr>
          <p:cNvPr id="130" name="Straight Connector 83">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6B2427-AE22-F846-C495-F75A5FD1C85A}"/>
              </a:ext>
            </a:extLst>
          </p:cNvPr>
          <p:cNvSpPr txBox="1"/>
          <p:nvPr/>
        </p:nvSpPr>
        <p:spPr>
          <a:xfrm>
            <a:off x="380319" y="2196607"/>
            <a:ext cx="4991782" cy="3661821"/>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a:solidFill>
                  <a:schemeClr val="bg1"/>
                </a:solidFill>
                <a:latin typeface="Amasis MT Pro Medium"/>
              </a:rPr>
              <a:t>The institution seemingly considers the Educational Background as one of the major parameters for issuing a credit card.</a:t>
            </a:r>
            <a:endParaRPr lang="en-US"/>
          </a:p>
          <a:p>
            <a:pPr algn="just">
              <a:lnSpc>
                <a:spcPct val="90000"/>
              </a:lnSpc>
              <a:spcAft>
                <a:spcPts val="600"/>
              </a:spcAft>
            </a:pPr>
            <a:endParaRPr lang="en-US">
              <a:solidFill>
                <a:schemeClr val="bg1"/>
              </a:solidFill>
              <a:latin typeface="Amasis MT Pro Medium"/>
            </a:endParaRPr>
          </a:p>
          <a:p>
            <a:pPr indent="-228600" algn="just">
              <a:lnSpc>
                <a:spcPct val="90000"/>
              </a:lnSpc>
              <a:spcAft>
                <a:spcPts val="600"/>
              </a:spcAft>
              <a:buFont typeface="Arial" panose="020B0604020202020204" pitchFamily="34" charset="0"/>
              <a:buChar char="•"/>
            </a:pPr>
            <a:r>
              <a:rPr lang="en-US">
                <a:solidFill>
                  <a:schemeClr val="bg1"/>
                </a:solidFill>
                <a:latin typeface="Amasis MT Pro Medium"/>
              </a:rPr>
              <a:t>The count of credit card users are directly proportional to the Educational qualification that they have.</a:t>
            </a:r>
          </a:p>
        </p:txBody>
      </p:sp>
      <p:cxnSp>
        <p:nvCxnSpPr>
          <p:cNvPr id="131" name="Straight Connector 85">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6" name="Picture 2" descr="image">
            <a:extLst>
              <a:ext uri="{FF2B5EF4-FFF2-40B4-BE49-F238E27FC236}">
                <a16:creationId xmlns:a16="http://schemas.microsoft.com/office/drawing/2014/main" id="{1A4B4974-F6F8-A217-7DF1-4896F7B90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8024" y="1832642"/>
            <a:ext cx="650798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89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4" name="Rectangle 505">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B7C8C6-A994-E84D-5382-BD91100694EA}"/>
              </a:ext>
            </a:extLst>
          </p:cNvPr>
          <p:cNvSpPr txBox="1"/>
          <p:nvPr/>
        </p:nvSpPr>
        <p:spPr>
          <a:xfrm>
            <a:off x="6739128" y="638089"/>
            <a:ext cx="4818888" cy="147680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kern="1200">
                <a:solidFill>
                  <a:schemeClr val="tx1"/>
                </a:solidFill>
                <a:latin typeface="Amasis MT Pro Medium" panose="02040604050005020304" pitchFamily="18" charset="0"/>
                <a:ea typeface="+mj-ea"/>
                <a:cs typeface="+mj-cs"/>
              </a:rPr>
              <a:t>USER CREDIT LIMIT</a:t>
            </a:r>
          </a:p>
        </p:txBody>
      </p:sp>
      <p:sp>
        <p:nvSpPr>
          <p:cNvPr id="52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48A542-EA65-8BD9-799C-FA643A210016}"/>
              </a:ext>
            </a:extLst>
          </p:cNvPr>
          <p:cNvSpPr txBox="1"/>
          <p:nvPr/>
        </p:nvSpPr>
        <p:spPr>
          <a:xfrm>
            <a:off x="6739128" y="2664886"/>
            <a:ext cx="4818888" cy="3550789"/>
          </a:xfrm>
          <a:prstGeom prst="rect">
            <a:avLst/>
          </a:prstGeom>
        </p:spPr>
        <p:txBody>
          <a:bodyPr vert="horz" lIns="91440" tIns="45720" rIns="91440" bIns="45720" rtlCol="0" anchor="t">
            <a:normAutofit/>
          </a:bodyPr>
          <a:lstStyle/>
          <a:p>
            <a:pPr marL="285750" indent="-228600">
              <a:lnSpc>
                <a:spcPct val="90000"/>
              </a:lnSpc>
              <a:buFont typeface="Arial" panose="020B0604020202020204" pitchFamily="34" charset="0"/>
              <a:buChar char="•"/>
            </a:pPr>
            <a:r>
              <a:rPr lang="en-US">
                <a:latin typeface="Amasis MT Pro Medium" panose="02040604050005020304" pitchFamily="18" charset="0"/>
              </a:rPr>
              <a:t>Credit limits issued by the Institution to its users are Normally distributed with a right skew.</a:t>
            </a:r>
          </a:p>
          <a:p>
            <a:pPr marL="285750" indent="-228600">
              <a:lnSpc>
                <a:spcPct val="90000"/>
              </a:lnSpc>
              <a:buFont typeface="Arial" panose="020B0604020202020204" pitchFamily="34" charset="0"/>
              <a:buChar char="•"/>
            </a:pPr>
            <a:endParaRPr lang="en-US">
              <a:latin typeface="Amasis MT Pro Medium" panose="02040604050005020304" pitchFamily="18" charset="0"/>
            </a:endParaRPr>
          </a:p>
          <a:p>
            <a:pPr marL="285750" indent="-228600">
              <a:lnSpc>
                <a:spcPct val="90000"/>
              </a:lnSpc>
              <a:buFont typeface="Arial" panose="020B0604020202020204" pitchFamily="34" charset="0"/>
              <a:buChar char="•"/>
            </a:pPr>
            <a:r>
              <a:rPr lang="en-US">
                <a:latin typeface="Amasis MT Pro Medium" panose="02040604050005020304" pitchFamily="18" charset="0"/>
              </a:rPr>
              <a:t>Majority of the users are given  a credit limit of less than NT$ 250,000 (New Taiwan Dollar)</a:t>
            </a:r>
          </a:p>
          <a:p>
            <a:pPr indent="-228600">
              <a:lnSpc>
                <a:spcPct val="90000"/>
              </a:lnSpc>
              <a:spcAft>
                <a:spcPts val="600"/>
              </a:spcAft>
              <a:buFont typeface="Arial" panose="020B0604020202020204" pitchFamily="34" charset="0"/>
              <a:buChar char="•"/>
            </a:pPr>
            <a:endParaRPr lang="en-US">
              <a:latin typeface="Amasis MT Pro Medium" panose="02040604050005020304" pitchFamily="18" charset="0"/>
            </a:endParaRPr>
          </a:p>
        </p:txBody>
      </p:sp>
      <p:sp>
        <p:nvSpPr>
          <p:cNvPr id="488" name="TextBox 7">
            <a:extLst>
              <a:ext uri="{FF2B5EF4-FFF2-40B4-BE49-F238E27FC236}">
                <a16:creationId xmlns:a16="http://schemas.microsoft.com/office/drawing/2014/main" id="{5A7C7473-C3EB-FDB6-93B7-C18B0850BE03}"/>
              </a:ext>
            </a:extLst>
          </p:cNvPr>
          <p:cNvSpPr txBox="1"/>
          <p:nvPr/>
        </p:nvSpPr>
        <p:spPr>
          <a:xfrm>
            <a:off x="8020050" y="2083863"/>
            <a:ext cx="3152776" cy="245430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a:solidFill>
                <a:schemeClr val="tx1">
                  <a:alpha val="80000"/>
                </a:schemeClr>
              </a:solidFill>
              <a:latin typeface="Amasis MT Pro Medium" panose="02040604050005020304" pitchFamily="18" charset="0"/>
            </a:endParaRPr>
          </a:p>
        </p:txBody>
      </p:sp>
      <p:pic>
        <p:nvPicPr>
          <p:cNvPr id="1026" name="Picture 2">
            <a:extLst>
              <a:ext uri="{FF2B5EF4-FFF2-40B4-BE49-F238E27FC236}">
                <a16:creationId xmlns:a16="http://schemas.microsoft.com/office/drawing/2014/main" id="{1EDF12DE-E185-E222-EBEF-205456B46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96" y="1549975"/>
            <a:ext cx="6638432" cy="3550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9" name="Rectangle 50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a:extLst>
              <a:ext uri="{FF2B5EF4-FFF2-40B4-BE49-F238E27FC236}">
                <a16:creationId xmlns:a16="http://schemas.microsoft.com/office/drawing/2014/main" id="{7CC6C05C-E79B-DE85-3B94-9A7C93AFA7E4}"/>
              </a:ext>
            </a:extLst>
          </p:cNvPr>
          <p:cNvSpPr txBox="1"/>
          <p:nvPr/>
        </p:nvSpPr>
        <p:spPr>
          <a:xfrm>
            <a:off x="838200" y="448721"/>
            <a:ext cx="5441448" cy="12256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kern="1200">
                <a:solidFill>
                  <a:schemeClr val="bg1"/>
                </a:solidFill>
                <a:latin typeface="Amasis MT Pro Medium"/>
                <a:ea typeface="+mj-ea"/>
                <a:cs typeface="+mj-cs"/>
              </a:rPr>
              <a:t>DISTRIBUTION OF MARITAL STATUS</a:t>
            </a:r>
            <a:endParaRPr lang="en-US">
              <a:solidFill>
                <a:schemeClr val="bg1"/>
              </a:solidFill>
              <a:latin typeface="Amasis MT Pro Medium"/>
              <a:ea typeface="+mj-ea"/>
              <a:cs typeface="+mj-cs"/>
            </a:endParaRPr>
          </a:p>
        </p:txBody>
      </p:sp>
      <p:cxnSp>
        <p:nvCxnSpPr>
          <p:cNvPr id="508" name="Straight Connector 507">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0BF6084-0C94-D71E-7A90-ACC325A053D8}"/>
              </a:ext>
            </a:extLst>
          </p:cNvPr>
          <p:cNvSpPr txBox="1"/>
          <p:nvPr/>
        </p:nvSpPr>
        <p:spPr>
          <a:xfrm>
            <a:off x="897769" y="1909192"/>
            <a:ext cx="4586513" cy="3647710"/>
          </a:xfrm>
          <a:prstGeom prst="rect">
            <a:avLst/>
          </a:prstGeom>
        </p:spPr>
        <p:txBody>
          <a:bodyPr vert="horz" lIns="91440" tIns="45720" rIns="91440" bIns="45720" rtlCol="0" anchor="t">
            <a:normAutofit/>
          </a:bodyPr>
          <a:lstStyle/>
          <a:p>
            <a:pPr marL="285750" indent="-228600" algn="just">
              <a:lnSpc>
                <a:spcPct val="90000"/>
              </a:lnSpc>
              <a:spcAft>
                <a:spcPts val="600"/>
              </a:spcAft>
              <a:buFont typeface="Arial" panose="020B0604020202020204" pitchFamily="34" charset="0"/>
              <a:buChar char="•"/>
            </a:pPr>
            <a:r>
              <a:rPr lang="en-US">
                <a:solidFill>
                  <a:schemeClr val="bg1"/>
                </a:solidFill>
                <a:latin typeface="Amasis MT Pro Medium"/>
              </a:rPr>
              <a:t>53% of the users in the dataset are Single, followed by 46% Married users.</a:t>
            </a:r>
          </a:p>
          <a:p>
            <a:pPr marL="285750" indent="-228600" algn="just">
              <a:lnSpc>
                <a:spcPct val="90000"/>
              </a:lnSpc>
              <a:spcAft>
                <a:spcPts val="600"/>
              </a:spcAft>
              <a:buFont typeface="Arial" panose="020B0604020202020204" pitchFamily="34" charset="0"/>
              <a:buChar char="•"/>
            </a:pPr>
            <a:endParaRPr lang="en-US">
              <a:solidFill>
                <a:schemeClr val="bg1"/>
              </a:solidFill>
              <a:latin typeface="Amasis MT Pro Medium" panose="02040604050005020304" pitchFamily="18" charset="0"/>
            </a:endParaRPr>
          </a:p>
          <a:p>
            <a:pPr marL="285750" indent="-228600" algn="just">
              <a:lnSpc>
                <a:spcPct val="90000"/>
              </a:lnSpc>
              <a:spcAft>
                <a:spcPts val="600"/>
              </a:spcAft>
              <a:buFont typeface="Arial" panose="020B0604020202020204" pitchFamily="34" charset="0"/>
              <a:buChar char="•"/>
            </a:pPr>
            <a:r>
              <a:rPr lang="en-US">
                <a:solidFill>
                  <a:schemeClr val="bg1"/>
                </a:solidFill>
                <a:latin typeface="Amasis MT Pro Medium"/>
              </a:rPr>
              <a:t>A very few proportions of users belong to Others and Unspecified groups</a:t>
            </a:r>
          </a:p>
        </p:txBody>
      </p:sp>
      <p:cxnSp>
        <p:nvCxnSpPr>
          <p:cNvPr id="510" name="Straight Connector 509">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88" name="TextBox 7">
            <a:extLst>
              <a:ext uri="{FF2B5EF4-FFF2-40B4-BE49-F238E27FC236}">
                <a16:creationId xmlns:a16="http://schemas.microsoft.com/office/drawing/2014/main" id="{5A7C7473-C3EB-FDB6-93B7-C18B0850BE03}"/>
              </a:ext>
            </a:extLst>
          </p:cNvPr>
          <p:cNvSpPr txBox="1"/>
          <p:nvPr/>
        </p:nvSpPr>
        <p:spPr>
          <a:xfrm>
            <a:off x="8020050" y="2083863"/>
            <a:ext cx="3152776" cy="245430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a:solidFill>
                <a:schemeClr val="tx1">
                  <a:alpha val="80000"/>
                </a:schemeClr>
              </a:solidFill>
              <a:latin typeface="Amasis MT Pro Medium" panose="02040604050005020304" pitchFamily="18" charset="0"/>
            </a:endParaRPr>
          </a:p>
        </p:txBody>
      </p:sp>
      <p:pic>
        <p:nvPicPr>
          <p:cNvPr id="3" name="Picture 3" descr="Chart, pie chart&#10;&#10;Description automatically generated">
            <a:extLst>
              <a:ext uri="{FF2B5EF4-FFF2-40B4-BE49-F238E27FC236}">
                <a16:creationId xmlns:a16="http://schemas.microsoft.com/office/drawing/2014/main" id="{216D7B2E-9C49-1A1F-874A-21507C4B14A9}"/>
              </a:ext>
            </a:extLst>
          </p:cNvPr>
          <p:cNvPicPr>
            <a:picLocks noChangeAspect="1"/>
          </p:cNvPicPr>
          <p:nvPr/>
        </p:nvPicPr>
        <p:blipFill>
          <a:blip r:embed="rId2"/>
          <a:stretch>
            <a:fillRect/>
          </a:stretch>
        </p:blipFill>
        <p:spPr>
          <a:xfrm>
            <a:off x="5700295" y="1146489"/>
            <a:ext cx="6259093" cy="4845758"/>
          </a:xfrm>
          <a:prstGeom prst="rect">
            <a:avLst/>
          </a:prstGeom>
        </p:spPr>
      </p:pic>
    </p:spTree>
    <p:extLst>
      <p:ext uri="{BB962C8B-B14F-4D97-AF65-F5344CB8AC3E}">
        <p14:creationId xmlns:p14="http://schemas.microsoft.com/office/powerpoint/2010/main" val="95203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0" name="Rectangle 104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85B288-E679-AF77-B2B6-517BE5B54EB2}"/>
              </a:ext>
            </a:extLst>
          </p:cNvPr>
          <p:cNvSpPr txBox="1"/>
          <p:nvPr/>
        </p:nvSpPr>
        <p:spPr>
          <a:xfrm>
            <a:off x="640832" y="639520"/>
            <a:ext cx="3993078"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Amasis MT Pro Medium"/>
                <a:ea typeface="+mj-ea"/>
                <a:cs typeface="+mj-cs"/>
              </a:rPr>
              <a:t>BILL </a:t>
            </a:r>
            <a:r>
              <a:rPr lang="en-US" sz="3200" kern="1200">
                <a:latin typeface="Amasis MT Pro Medium"/>
                <a:ea typeface="+mj-ea"/>
                <a:cs typeface="+mj-cs"/>
              </a:rPr>
              <a:t>STATEMENT</a:t>
            </a:r>
            <a:r>
              <a:rPr lang="en-US" sz="3200">
                <a:latin typeface="Amasis MT Pro Medium"/>
                <a:ea typeface="+mj-ea"/>
                <a:cs typeface="+mj-cs"/>
              </a:rPr>
              <a:t> AMOUNTS</a:t>
            </a:r>
            <a:endParaRPr lang="en-US" sz="3200" kern="1200">
              <a:latin typeface="Amasis MT Pro Medium"/>
              <a:ea typeface="+mj-ea"/>
              <a:cs typeface="+mj-cs"/>
            </a:endParaRPr>
          </a:p>
        </p:txBody>
      </p:sp>
      <p:sp>
        <p:nvSpPr>
          <p:cNvPr id="106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D1AA715-84D2-B6E0-AFF9-C3E7988D6226}"/>
              </a:ext>
            </a:extLst>
          </p:cNvPr>
          <p:cNvSpPr txBox="1"/>
          <p:nvPr/>
        </p:nvSpPr>
        <p:spPr>
          <a:xfrm>
            <a:off x="645047" y="2807208"/>
            <a:ext cx="4148666" cy="3410712"/>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a:latin typeface="Amasis MT Pro Medium"/>
              </a:rPr>
              <a:t>On an average, the Financial Institution raises Bill Statements which amounts to NT$ 40k to 50k to their users in a month.</a:t>
            </a:r>
          </a:p>
          <a:p>
            <a:pPr indent="-228600" algn="just">
              <a:lnSpc>
                <a:spcPct val="90000"/>
              </a:lnSpc>
              <a:spcAft>
                <a:spcPts val="600"/>
              </a:spcAft>
              <a:buFont typeface="Arial" panose="020B0604020202020204" pitchFamily="34" charset="0"/>
              <a:buChar char="•"/>
            </a:pPr>
            <a:endParaRPr lang="en-US">
              <a:latin typeface="Amasis MT Pro Medium"/>
              <a:cs typeface="Calibri" panose="020F0502020204030204"/>
            </a:endParaRPr>
          </a:p>
          <a:p>
            <a:pPr indent="-228600" algn="just">
              <a:lnSpc>
                <a:spcPct val="90000"/>
              </a:lnSpc>
              <a:spcAft>
                <a:spcPts val="600"/>
              </a:spcAft>
              <a:buFont typeface="Arial" panose="020B0604020202020204" pitchFamily="34" charset="0"/>
              <a:buChar char="•"/>
            </a:pPr>
            <a:r>
              <a:rPr lang="en-US">
                <a:latin typeface="Amasis MT Pro Medium"/>
              </a:rPr>
              <a:t>The statement amount grow over the months either because of the usage or the accumulation of credit due to repayment default.</a:t>
            </a:r>
            <a:endParaRPr lang="en-US">
              <a:latin typeface="Amasis MT Pro Medium"/>
              <a:cs typeface="Calibri" panose="020F0502020204030204"/>
            </a:endParaRPr>
          </a:p>
        </p:txBody>
      </p:sp>
      <p:pic>
        <p:nvPicPr>
          <p:cNvPr id="4" name="Picture 5" descr="Chart, bar chart&#10;&#10;Description automatically generated">
            <a:extLst>
              <a:ext uri="{FF2B5EF4-FFF2-40B4-BE49-F238E27FC236}">
                <a16:creationId xmlns:a16="http://schemas.microsoft.com/office/drawing/2014/main" id="{3EA7C781-27FE-65DD-8EE6-96F6C283261E}"/>
              </a:ext>
            </a:extLst>
          </p:cNvPr>
          <p:cNvPicPr>
            <a:picLocks noChangeAspect="1"/>
          </p:cNvPicPr>
          <p:nvPr/>
        </p:nvPicPr>
        <p:blipFill>
          <a:blip r:embed="rId2"/>
          <a:stretch>
            <a:fillRect/>
          </a:stretch>
        </p:blipFill>
        <p:spPr>
          <a:xfrm>
            <a:off x="4804610" y="1806283"/>
            <a:ext cx="7382041" cy="3191958"/>
          </a:xfrm>
          <a:prstGeom prst="rect">
            <a:avLst/>
          </a:prstGeom>
        </p:spPr>
      </p:pic>
    </p:spTree>
    <p:extLst>
      <p:ext uri="{BB962C8B-B14F-4D97-AF65-F5344CB8AC3E}">
        <p14:creationId xmlns:p14="http://schemas.microsoft.com/office/powerpoint/2010/main" val="1972725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35" name="Rectangle 6198">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6" name="Rectangle 6200">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A3AD7A-2DF7-9751-9F11-51B4A712C50A}"/>
              </a:ext>
            </a:extLst>
          </p:cNvPr>
          <p:cNvSpPr txBox="1"/>
          <p:nvPr/>
        </p:nvSpPr>
        <p:spPr>
          <a:xfrm>
            <a:off x="636708" y="486843"/>
            <a:ext cx="6607909" cy="960713"/>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3200" kern="1200">
                <a:solidFill>
                  <a:schemeClr val="bg1"/>
                </a:solidFill>
                <a:latin typeface="Amasis MT Pro Medium"/>
                <a:ea typeface="+mj-ea"/>
                <a:cs typeface="+mj-cs"/>
              </a:rPr>
              <a:t>CREDIT LENDER COUNT BY </a:t>
            </a:r>
            <a:r>
              <a:rPr lang="en-US" sz="3200">
                <a:solidFill>
                  <a:schemeClr val="bg1"/>
                </a:solidFill>
                <a:latin typeface="Amasis MT Pro Medium"/>
                <a:ea typeface="+mj-ea"/>
                <a:cs typeface="+mj-cs"/>
              </a:rPr>
              <a:t>EDUCATIONAL QUALIFICATION</a:t>
            </a:r>
          </a:p>
        </p:txBody>
      </p:sp>
      <p:sp>
        <p:nvSpPr>
          <p:cNvPr id="6" name="TextBox 5">
            <a:extLst>
              <a:ext uri="{FF2B5EF4-FFF2-40B4-BE49-F238E27FC236}">
                <a16:creationId xmlns:a16="http://schemas.microsoft.com/office/drawing/2014/main" id="{1A670CE4-0764-92EC-8E01-2F60EC46341E}"/>
              </a:ext>
            </a:extLst>
          </p:cNvPr>
          <p:cNvSpPr txBox="1"/>
          <p:nvPr/>
        </p:nvSpPr>
        <p:spPr>
          <a:xfrm>
            <a:off x="7614129" y="1934398"/>
            <a:ext cx="4478111" cy="3955301"/>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a:solidFill>
                  <a:schemeClr val="bg1">
                    <a:alpha val="80000"/>
                  </a:schemeClr>
                </a:solidFill>
                <a:latin typeface="Amasis MT Pro Medium"/>
              </a:rPr>
              <a:t>The median credit limit varies with the Educational Qualification of users.</a:t>
            </a:r>
            <a:endParaRPr lang="en-US">
              <a:solidFill>
                <a:schemeClr val="bg1">
                  <a:alpha val="80000"/>
                </a:schemeClr>
              </a:solidFill>
            </a:endParaRPr>
          </a:p>
          <a:p>
            <a:pPr indent="-228600" algn="just">
              <a:lnSpc>
                <a:spcPct val="90000"/>
              </a:lnSpc>
              <a:spcAft>
                <a:spcPts val="600"/>
              </a:spcAft>
              <a:buFont typeface="Arial" panose="020B0604020202020204" pitchFamily="34" charset="0"/>
              <a:buChar char="•"/>
            </a:pPr>
            <a:endParaRPr lang="en-US">
              <a:solidFill>
                <a:srgbClr val="FFFFFF">
                  <a:alpha val="80000"/>
                </a:srgbClr>
              </a:solidFill>
              <a:latin typeface="Amasis MT Pro Medium"/>
            </a:endParaRPr>
          </a:p>
          <a:p>
            <a:pPr indent="-228600" algn="just">
              <a:lnSpc>
                <a:spcPct val="90000"/>
              </a:lnSpc>
              <a:spcAft>
                <a:spcPts val="600"/>
              </a:spcAft>
              <a:buFont typeface="Arial" panose="020B0604020202020204" pitchFamily="34" charset="0"/>
              <a:buChar char="•"/>
            </a:pPr>
            <a:r>
              <a:rPr lang="en-US">
                <a:solidFill>
                  <a:schemeClr val="bg1">
                    <a:alpha val="80000"/>
                  </a:schemeClr>
                </a:solidFill>
                <a:latin typeface="Amasis MT Pro Medium"/>
              </a:rPr>
              <a:t>Although there are more University graduates who own a credit card, the users with Graduate School qualifications seem to have a better Median score.</a:t>
            </a:r>
          </a:p>
          <a:p>
            <a:pPr indent="-228600" algn="just">
              <a:lnSpc>
                <a:spcPct val="90000"/>
              </a:lnSpc>
              <a:spcAft>
                <a:spcPts val="600"/>
              </a:spcAft>
              <a:buFont typeface="Arial" panose="020B0604020202020204" pitchFamily="34" charset="0"/>
              <a:buChar char="•"/>
            </a:pPr>
            <a:endParaRPr lang="en-US">
              <a:solidFill>
                <a:srgbClr val="FFFFFF">
                  <a:alpha val="80000"/>
                </a:srgbClr>
              </a:solidFill>
              <a:latin typeface="Amasis MT Pro Medium"/>
            </a:endParaRPr>
          </a:p>
          <a:p>
            <a:pPr indent="-228600" algn="just">
              <a:lnSpc>
                <a:spcPct val="90000"/>
              </a:lnSpc>
              <a:spcAft>
                <a:spcPts val="600"/>
              </a:spcAft>
              <a:buFont typeface="Arial" panose="020B0604020202020204" pitchFamily="34" charset="0"/>
              <a:buChar char="•"/>
            </a:pPr>
            <a:r>
              <a:rPr lang="en-US">
                <a:solidFill>
                  <a:schemeClr val="bg1">
                    <a:alpha val="80000"/>
                  </a:schemeClr>
                </a:solidFill>
                <a:latin typeface="Amasis MT Pro Medium"/>
              </a:rPr>
              <a:t> Category-wise outliers are visible in the figure, except for "Unknown0".</a:t>
            </a:r>
          </a:p>
        </p:txBody>
      </p:sp>
      <p:pic>
        <p:nvPicPr>
          <p:cNvPr id="3" name="Picture 4" descr="Chart, box and whisker chart&#10;&#10;Description automatically generated">
            <a:extLst>
              <a:ext uri="{FF2B5EF4-FFF2-40B4-BE49-F238E27FC236}">
                <a16:creationId xmlns:a16="http://schemas.microsoft.com/office/drawing/2014/main" id="{764C580E-B3D0-4C29-583E-E2167B549A57}"/>
              </a:ext>
            </a:extLst>
          </p:cNvPr>
          <p:cNvPicPr>
            <a:picLocks noChangeAspect="1"/>
          </p:cNvPicPr>
          <p:nvPr/>
        </p:nvPicPr>
        <p:blipFill>
          <a:blip r:embed="rId2"/>
          <a:stretch>
            <a:fillRect/>
          </a:stretch>
        </p:blipFill>
        <p:spPr>
          <a:xfrm>
            <a:off x="5347" y="1719379"/>
            <a:ext cx="7395409" cy="4141138"/>
          </a:xfrm>
          <a:prstGeom prst="rect">
            <a:avLst/>
          </a:prstGeom>
        </p:spPr>
      </p:pic>
    </p:spTree>
    <p:extLst>
      <p:ext uri="{BB962C8B-B14F-4D97-AF65-F5344CB8AC3E}">
        <p14:creationId xmlns:p14="http://schemas.microsoft.com/office/powerpoint/2010/main" val="3385861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35" name="Rectangle 6198">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85B288-E679-AF77-B2B6-517BE5B54EB2}"/>
              </a:ext>
            </a:extLst>
          </p:cNvPr>
          <p:cNvSpPr txBox="1"/>
          <p:nvPr/>
        </p:nvSpPr>
        <p:spPr>
          <a:xfrm>
            <a:off x="288522" y="840646"/>
            <a:ext cx="7549893" cy="790575"/>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3200" kern="1200">
                <a:solidFill>
                  <a:schemeClr val="bg1"/>
                </a:solidFill>
                <a:latin typeface="Amasis MT Pro Medium"/>
                <a:ea typeface="+mj-ea"/>
                <a:cs typeface="+mj-cs"/>
              </a:rPr>
              <a:t>CREDIT LIMIT BY MARITAL STATUS</a:t>
            </a:r>
            <a:endParaRPr lang="en-US">
              <a:solidFill>
                <a:schemeClr val="bg1"/>
              </a:solidFill>
              <a:ea typeface="+mj-ea"/>
              <a:cs typeface="+mj-cs"/>
            </a:endParaRPr>
          </a:p>
        </p:txBody>
      </p:sp>
      <p:sp>
        <p:nvSpPr>
          <p:cNvPr id="6236" name="Rectangle 6200">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6A68D90-208F-6092-1FE2-5D4DF64EC281}"/>
              </a:ext>
            </a:extLst>
          </p:cNvPr>
          <p:cNvSpPr txBox="1"/>
          <p:nvPr/>
        </p:nvSpPr>
        <p:spPr>
          <a:xfrm>
            <a:off x="7794626" y="1805517"/>
            <a:ext cx="3866091" cy="3970318"/>
          </a:xfrm>
          <a:prstGeom prst="rect">
            <a:avLst/>
          </a:prstGeom>
          <a:noFill/>
        </p:spPr>
        <p:txBody>
          <a:bodyPr wrap="square" lIns="91440" tIns="45720" rIns="91440" bIns="45720" rtlCol="0" anchor="t">
            <a:spAutoFit/>
          </a:bodyPr>
          <a:lstStyle/>
          <a:p>
            <a:pPr marL="285750" indent="-285750">
              <a:buFont typeface="Arial"/>
              <a:buChar char="•"/>
            </a:pPr>
            <a:r>
              <a:rPr lang="en-US">
                <a:solidFill>
                  <a:schemeClr val="bg1"/>
                </a:solidFill>
                <a:latin typeface="Amasis MT Pro Medium"/>
              </a:rPr>
              <a:t>The plot distribution describes that Credit Limit of each Marital Status category such as Married, Single, Others and Unknown0.</a:t>
            </a:r>
          </a:p>
          <a:p>
            <a:pPr marL="285750" indent="-285750">
              <a:buFont typeface="Arial"/>
              <a:buChar char="•"/>
            </a:pPr>
            <a:endParaRPr lang="en-US">
              <a:solidFill>
                <a:schemeClr val="bg1"/>
              </a:solidFill>
              <a:latin typeface="Amasis MT Pro Medium"/>
            </a:endParaRPr>
          </a:p>
          <a:p>
            <a:pPr marL="285750" indent="-285750">
              <a:buFont typeface="Arial"/>
              <a:buChar char="•"/>
            </a:pPr>
            <a:r>
              <a:rPr lang="en-US">
                <a:solidFill>
                  <a:schemeClr val="bg1"/>
                </a:solidFill>
                <a:latin typeface="Amasis MT Pro Medium"/>
              </a:rPr>
              <a:t>The highest credit lenders are Married Individuals followed by Single and Unknown0 category users.</a:t>
            </a:r>
          </a:p>
          <a:p>
            <a:pPr marL="285750" indent="-285750">
              <a:buFont typeface="Arial"/>
              <a:buChar char="•"/>
            </a:pPr>
            <a:endParaRPr lang="en-US">
              <a:solidFill>
                <a:schemeClr val="bg1"/>
              </a:solidFill>
              <a:latin typeface="Amasis MT Pro Medium"/>
            </a:endParaRPr>
          </a:p>
          <a:p>
            <a:pPr marL="285750" indent="-285750">
              <a:buFont typeface="Arial"/>
              <a:buChar char="•"/>
            </a:pPr>
            <a:r>
              <a:rPr lang="en-US">
                <a:solidFill>
                  <a:schemeClr val="bg1"/>
                </a:solidFill>
                <a:latin typeface="Amasis MT Pro Medium"/>
              </a:rPr>
              <a:t>Here, Married, Single and Others type of Marital Status categories have the outliers as per their Credit Limit.</a:t>
            </a:r>
            <a:endParaRPr lang="en-US">
              <a:solidFill>
                <a:schemeClr val="bg1"/>
              </a:solidFill>
              <a:latin typeface="Amasis MT Pro Medium" panose="02040604050005020304" pitchFamily="18" charset="0"/>
            </a:endParaRPr>
          </a:p>
        </p:txBody>
      </p:sp>
      <p:pic>
        <p:nvPicPr>
          <p:cNvPr id="2" name="Picture 3" descr="Chart, box and whisker chart&#10;&#10;Description automatically generated">
            <a:extLst>
              <a:ext uri="{FF2B5EF4-FFF2-40B4-BE49-F238E27FC236}">
                <a16:creationId xmlns:a16="http://schemas.microsoft.com/office/drawing/2014/main" id="{7663D4E1-3567-C686-0DA2-DEC6D6E053FF}"/>
              </a:ext>
            </a:extLst>
          </p:cNvPr>
          <p:cNvPicPr>
            <a:picLocks noChangeAspect="1"/>
          </p:cNvPicPr>
          <p:nvPr/>
        </p:nvPicPr>
        <p:blipFill>
          <a:blip r:embed="rId2"/>
          <a:stretch>
            <a:fillRect/>
          </a:stretch>
        </p:blipFill>
        <p:spPr>
          <a:xfrm>
            <a:off x="5347" y="1845962"/>
            <a:ext cx="7395410" cy="3406707"/>
          </a:xfrm>
          <a:prstGeom prst="rect">
            <a:avLst/>
          </a:prstGeom>
        </p:spPr>
      </p:pic>
    </p:spTree>
    <p:extLst>
      <p:ext uri="{BB962C8B-B14F-4D97-AF65-F5344CB8AC3E}">
        <p14:creationId xmlns:p14="http://schemas.microsoft.com/office/powerpoint/2010/main" val="240956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35" name="Rectangle 6198">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85B288-E679-AF77-B2B6-517BE5B54EB2}"/>
              </a:ext>
            </a:extLst>
          </p:cNvPr>
          <p:cNvSpPr txBox="1"/>
          <p:nvPr/>
        </p:nvSpPr>
        <p:spPr>
          <a:xfrm>
            <a:off x="571872" y="811660"/>
            <a:ext cx="6453480" cy="79057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kern="1200">
                <a:solidFill>
                  <a:schemeClr val="bg1"/>
                </a:solidFill>
                <a:latin typeface="Amasis MT Pro Medium"/>
                <a:ea typeface="+mj-ea"/>
                <a:cs typeface="+mj-cs"/>
              </a:rPr>
              <a:t>CREDIT LIMIT BY </a:t>
            </a:r>
            <a:r>
              <a:rPr lang="en-US" sz="3200">
                <a:solidFill>
                  <a:schemeClr val="bg1"/>
                </a:solidFill>
                <a:latin typeface="Amasis MT Pro Medium"/>
                <a:ea typeface="+mj-ea"/>
                <a:cs typeface="+mj-cs"/>
              </a:rPr>
              <a:t>GENDER</a:t>
            </a:r>
            <a:endParaRPr lang="en-US" sz="3200">
              <a:solidFill>
                <a:schemeClr val="bg1"/>
              </a:solidFill>
              <a:ea typeface="+mj-ea"/>
              <a:cs typeface="+mj-cs"/>
            </a:endParaRPr>
          </a:p>
        </p:txBody>
      </p:sp>
      <p:sp>
        <p:nvSpPr>
          <p:cNvPr id="6236" name="Rectangle 6200">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6A68D90-208F-6092-1FE2-5D4DF64EC281}"/>
              </a:ext>
            </a:extLst>
          </p:cNvPr>
          <p:cNvSpPr txBox="1"/>
          <p:nvPr/>
        </p:nvSpPr>
        <p:spPr>
          <a:xfrm>
            <a:off x="7794626" y="1805517"/>
            <a:ext cx="3919007" cy="2862322"/>
          </a:xfrm>
          <a:prstGeom prst="rect">
            <a:avLst/>
          </a:prstGeom>
          <a:noFill/>
        </p:spPr>
        <p:txBody>
          <a:bodyPr wrap="square" lIns="91440" tIns="45720" rIns="91440" bIns="45720" rtlCol="0" anchor="t">
            <a:spAutoFit/>
          </a:bodyPr>
          <a:lstStyle/>
          <a:p>
            <a:pPr marL="285750" indent="-285750">
              <a:buFont typeface="Arial"/>
              <a:buChar char="•"/>
            </a:pPr>
            <a:endParaRPr lang="en-US">
              <a:solidFill>
                <a:schemeClr val="bg1"/>
              </a:solidFill>
              <a:latin typeface="Amasis MT Pro Medium"/>
            </a:endParaRPr>
          </a:p>
          <a:p>
            <a:pPr marL="285750" indent="-285750">
              <a:buFont typeface="Arial"/>
              <a:buChar char="•"/>
            </a:pPr>
            <a:r>
              <a:rPr lang="en-US">
                <a:solidFill>
                  <a:schemeClr val="bg1"/>
                </a:solidFill>
                <a:latin typeface="Amasis MT Pro Medium"/>
              </a:rPr>
              <a:t>Females, the category having more credit cards in our dataset, possess a slightly higher median Credit Limit than Males.</a:t>
            </a:r>
          </a:p>
          <a:p>
            <a:pPr marL="285750" indent="-285750">
              <a:buFont typeface="Arial"/>
              <a:buChar char="•"/>
            </a:pPr>
            <a:endParaRPr lang="en-US">
              <a:solidFill>
                <a:schemeClr val="bg1"/>
              </a:solidFill>
              <a:latin typeface="Amasis MT Pro Medium" panose="02040604050005020304" pitchFamily="18" charset="0"/>
            </a:endParaRPr>
          </a:p>
          <a:p>
            <a:pPr marL="285750" indent="-285750">
              <a:buFont typeface="Arial"/>
              <a:buChar char="•"/>
            </a:pPr>
            <a:r>
              <a:rPr lang="en-US">
                <a:solidFill>
                  <a:schemeClr val="bg1"/>
                </a:solidFill>
                <a:latin typeface="Amasis MT Pro Medium"/>
              </a:rPr>
              <a:t>The Outliers are present in both Female and Male categories ranges from NT $500000  to above as per their Credit Limit.</a:t>
            </a:r>
            <a:endParaRPr lang="en-US">
              <a:solidFill>
                <a:schemeClr val="bg1"/>
              </a:solidFill>
              <a:latin typeface="Amasis MT Pro Medium" panose="02040604050005020304" pitchFamily="18" charset="0"/>
            </a:endParaRPr>
          </a:p>
        </p:txBody>
      </p:sp>
      <p:pic>
        <p:nvPicPr>
          <p:cNvPr id="2" name="Picture 5" descr="Chart, box and whisker chart&#10;&#10;Description automatically generated">
            <a:extLst>
              <a:ext uri="{FF2B5EF4-FFF2-40B4-BE49-F238E27FC236}">
                <a16:creationId xmlns:a16="http://schemas.microsoft.com/office/drawing/2014/main" id="{CF0152D5-6146-4AF0-6B38-657713FC61B2}"/>
              </a:ext>
            </a:extLst>
          </p:cNvPr>
          <p:cNvPicPr>
            <a:picLocks noChangeAspect="1"/>
          </p:cNvPicPr>
          <p:nvPr/>
        </p:nvPicPr>
        <p:blipFill>
          <a:blip r:embed="rId2"/>
          <a:stretch>
            <a:fillRect/>
          </a:stretch>
        </p:blipFill>
        <p:spPr>
          <a:xfrm>
            <a:off x="5347" y="1920945"/>
            <a:ext cx="7395410" cy="3203267"/>
          </a:xfrm>
          <a:prstGeom prst="rect">
            <a:avLst/>
          </a:prstGeom>
        </p:spPr>
      </p:pic>
    </p:spTree>
    <p:extLst>
      <p:ext uri="{BB962C8B-B14F-4D97-AF65-F5344CB8AC3E}">
        <p14:creationId xmlns:p14="http://schemas.microsoft.com/office/powerpoint/2010/main" val="306054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57">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5C2459D-EC78-53DF-4392-1C43FE393DC3}"/>
              </a:ext>
            </a:extLst>
          </p:cNvPr>
          <p:cNvSpPr txBox="1"/>
          <p:nvPr/>
        </p:nvSpPr>
        <p:spPr>
          <a:xfrm>
            <a:off x="6720568" y="531409"/>
            <a:ext cx="4391024" cy="1323439"/>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2400">
                <a:solidFill>
                  <a:schemeClr val="bg1"/>
                </a:solidFill>
                <a:latin typeface="Amasis MT Pro Medium" panose="02040604050005020304" pitchFamily="18" charset="0"/>
                <a:ea typeface="+mj-ea"/>
                <a:cs typeface="+mj-cs"/>
              </a:rPr>
              <a:t>DAB 103: </a:t>
            </a:r>
          </a:p>
          <a:p>
            <a:pPr algn="ctr">
              <a:lnSpc>
                <a:spcPct val="90000"/>
              </a:lnSpc>
              <a:spcBef>
                <a:spcPct val="0"/>
              </a:spcBef>
              <a:spcAft>
                <a:spcPts val="600"/>
              </a:spcAft>
            </a:pPr>
            <a:r>
              <a:rPr lang="en-US" sz="2400">
                <a:solidFill>
                  <a:schemeClr val="bg1"/>
                </a:solidFill>
                <a:latin typeface="Amasis MT Pro Medium" panose="02040604050005020304" pitchFamily="18" charset="0"/>
                <a:ea typeface="+mj-ea"/>
                <a:cs typeface="+mj-cs"/>
              </a:rPr>
              <a:t>ANALYTICS TOOLS &amp; DECISION MAKING</a:t>
            </a:r>
          </a:p>
          <a:p>
            <a:pPr algn="ctr">
              <a:lnSpc>
                <a:spcPct val="90000"/>
              </a:lnSpc>
              <a:spcBef>
                <a:spcPct val="0"/>
              </a:spcBef>
              <a:spcAft>
                <a:spcPts val="600"/>
              </a:spcAft>
            </a:pPr>
            <a:r>
              <a:rPr lang="en-US" sz="2400">
                <a:solidFill>
                  <a:schemeClr val="bg1"/>
                </a:solidFill>
                <a:latin typeface="Amasis MT Pro Medium" panose="02040604050005020304" pitchFamily="18" charset="0"/>
                <a:ea typeface="+mj-ea"/>
                <a:cs typeface="+mj-cs"/>
              </a:rPr>
              <a:t>Section: 004, Group: 01</a:t>
            </a:r>
          </a:p>
        </p:txBody>
      </p:sp>
      <p:pic>
        <p:nvPicPr>
          <p:cNvPr id="13" name="Picture 12" descr="Graphical user interface&#10;&#10;Description automatically generated">
            <a:extLst>
              <a:ext uri="{FF2B5EF4-FFF2-40B4-BE49-F238E27FC236}">
                <a16:creationId xmlns:a16="http://schemas.microsoft.com/office/drawing/2014/main" id="{79E6B0DD-B3D3-C28E-E233-C33B20021160}"/>
              </a:ext>
            </a:extLst>
          </p:cNvPr>
          <p:cNvPicPr>
            <a:picLocks noChangeAspect="1"/>
          </p:cNvPicPr>
          <p:nvPr/>
        </p:nvPicPr>
        <p:blipFill rotWithShape="1">
          <a:blip r:embed="rId2">
            <a:extLst>
              <a:ext uri="{28A0092B-C50C-407E-A947-70E740481C1C}">
                <a14:useLocalDpi xmlns:a14="http://schemas.microsoft.com/office/drawing/2010/main" val="0"/>
              </a:ext>
            </a:extLst>
          </a:blip>
          <a:srcRect t="6874" r="-1" b="19136"/>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76" name="Group 59">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77" name="Freeform: Shape 60">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61">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8DD97F8C-12CB-11BB-1EC5-EA1B5C93A923}"/>
              </a:ext>
            </a:extLst>
          </p:cNvPr>
          <p:cNvSpPr txBox="1"/>
          <p:nvPr/>
        </p:nvSpPr>
        <p:spPr>
          <a:xfrm>
            <a:off x="7035529" y="2922465"/>
            <a:ext cx="4391024" cy="26820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a:solidFill>
                <a:schemeClr val="bg1">
                  <a:alpha val="80000"/>
                </a:schemeClr>
              </a:solidFill>
            </a:endParaRPr>
          </a:p>
          <a:p>
            <a:pPr>
              <a:lnSpc>
                <a:spcPct val="90000"/>
              </a:lnSpc>
              <a:spcAft>
                <a:spcPts val="600"/>
              </a:spcAft>
            </a:pPr>
            <a:r>
              <a:rPr lang="en-US" sz="2400">
                <a:solidFill>
                  <a:schemeClr val="bg1">
                    <a:alpha val="80000"/>
                  </a:schemeClr>
                </a:solidFill>
                <a:latin typeface="Amasis MT Pro Medium" panose="02040604050005020304" pitchFamily="18" charset="0"/>
              </a:rPr>
              <a:t>Team Members</a:t>
            </a:r>
          </a:p>
          <a:p>
            <a:pPr indent="-228600">
              <a:lnSpc>
                <a:spcPct val="90000"/>
              </a:lnSpc>
              <a:spcAft>
                <a:spcPts val="600"/>
              </a:spcAft>
              <a:buFont typeface="Arial" panose="020B0604020202020204" pitchFamily="34" charset="0"/>
              <a:buChar char="•"/>
            </a:pPr>
            <a:endParaRPr lang="en-US" sz="1700">
              <a:solidFill>
                <a:schemeClr val="bg1">
                  <a:alpha val="80000"/>
                </a:schemeClr>
              </a:solidFill>
            </a:endParaRPr>
          </a:p>
          <a:p>
            <a:pPr>
              <a:lnSpc>
                <a:spcPct val="90000"/>
              </a:lnSpc>
              <a:spcAft>
                <a:spcPts val="600"/>
              </a:spcAft>
            </a:pPr>
            <a:r>
              <a:rPr lang="en-US">
                <a:solidFill>
                  <a:schemeClr val="bg1">
                    <a:alpha val="80000"/>
                  </a:schemeClr>
                </a:solidFill>
                <a:latin typeface="Amasis MT Pro Medium" panose="02040604050005020304" pitchFamily="18" charset="0"/>
              </a:rPr>
              <a:t>1. Ambily Treesa Varghese</a:t>
            </a:r>
          </a:p>
          <a:p>
            <a:pPr>
              <a:lnSpc>
                <a:spcPct val="90000"/>
              </a:lnSpc>
              <a:spcAft>
                <a:spcPts val="600"/>
              </a:spcAft>
            </a:pPr>
            <a:r>
              <a:rPr lang="en-US">
                <a:solidFill>
                  <a:schemeClr val="bg1">
                    <a:alpha val="80000"/>
                  </a:schemeClr>
                </a:solidFill>
                <a:latin typeface="Amasis MT Pro Medium" panose="02040604050005020304" pitchFamily="18" charset="0"/>
              </a:rPr>
              <a:t>2. Dileep Sathyan</a:t>
            </a:r>
          </a:p>
          <a:p>
            <a:pPr>
              <a:lnSpc>
                <a:spcPct val="90000"/>
              </a:lnSpc>
              <a:spcAft>
                <a:spcPts val="600"/>
              </a:spcAft>
            </a:pPr>
            <a:r>
              <a:rPr lang="en-US">
                <a:solidFill>
                  <a:schemeClr val="bg1">
                    <a:alpha val="80000"/>
                  </a:schemeClr>
                </a:solidFill>
                <a:latin typeface="Amasis MT Pro Medium" panose="02040604050005020304" pitchFamily="18" charset="0"/>
              </a:rPr>
              <a:t>3. </a:t>
            </a:r>
            <a:r>
              <a:rPr lang="en-US" err="1">
                <a:solidFill>
                  <a:schemeClr val="bg1">
                    <a:alpha val="80000"/>
                  </a:schemeClr>
                </a:solidFill>
                <a:latin typeface="Amasis MT Pro Medium" panose="02040604050005020304" pitchFamily="18" charset="0"/>
              </a:rPr>
              <a:t>Jibina</a:t>
            </a:r>
            <a:r>
              <a:rPr lang="en-US">
                <a:solidFill>
                  <a:schemeClr val="bg1">
                    <a:alpha val="80000"/>
                  </a:schemeClr>
                </a:solidFill>
                <a:latin typeface="Amasis MT Pro Medium" panose="02040604050005020304" pitchFamily="18" charset="0"/>
              </a:rPr>
              <a:t> Francis</a:t>
            </a:r>
          </a:p>
          <a:p>
            <a:pPr>
              <a:lnSpc>
                <a:spcPct val="90000"/>
              </a:lnSpc>
              <a:spcAft>
                <a:spcPts val="600"/>
              </a:spcAft>
            </a:pPr>
            <a:r>
              <a:rPr lang="en-US">
                <a:solidFill>
                  <a:schemeClr val="bg1">
                    <a:alpha val="80000"/>
                  </a:schemeClr>
                </a:solidFill>
                <a:latin typeface="Amasis MT Pro Medium" panose="02040604050005020304" pitchFamily="18" charset="0"/>
              </a:rPr>
              <a:t>4. Satya Akhil </a:t>
            </a:r>
            <a:r>
              <a:rPr lang="en-US" err="1">
                <a:solidFill>
                  <a:schemeClr val="bg1">
                    <a:alpha val="80000"/>
                  </a:schemeClr>
                </a:solidFill>
                <a:latin typeface="Amasis MT Pro Medium" panose="02040604050005020304" pitchFamily="18" charset="0"/>
              </a:rPr>
              <a:t>Govvala</a:t>
            </a:r>
            <a:endParaRPr lang="en-US">
              <a:solidFill>
                <a:schemeClr val="bg1">
                  <a:alpha val="80000"/>
                </a:schemeClr>
              </a:solidFill>
              <a:latin typeface="Amasis MT Pro Medium" panose="02040604050005020304" pitchFamily="18" charset="0"/>
            </a:endParaRPr>
          </a:p>
          <a:p>
            <a:pPr>
              <a:lnSpc>
                <a:spcPct val="90000"/>
              </a:lnSpc>
              <a:spcAft>
                <a:spcPts val="600"/>
              </a:spcAft>
            </a:pPr>
            <a:r>
              <a:rPr lang="en-US">
                <a:solidFill>
                  <a:schemeClr val="bg1">
                    <a:alpha val="80000"/>
                  </a:schemeClr>
                </a:solidFill>
                <a:latin typeface="Amasis MT Pro Medium" panose="02040604050005020304" pitchFamily="18" charset="0"/>
              </a:rPr>
              <a:t>5. </a:t>
            </a:r>
            <a:r>
              <a:rPr lang="en-US" err="1">
                <a:solidFill>
                  <a:schemeClr val="bg1">
                    <a:alpha val="80000"/>
                  </a:schemeClr>
                </a:solidFill>
                <a:latin typeface="Amasis MT Pro Medium" panose="02040604050005020304" pitchFamily="18" charset="0"/>
              </a:rPr>
              <a:t>Srilakshmi</a:t>
            </a:r>
            <a:r>
              <a:rPr lang="en-US">
                <a:solidFill>
                  <a:schemeClr val="bg1">
                    <a:alpha val="80000"/>
                  </a:schemeClr>
                </a:solidFill>
                <a:latin typeface="Amasis MT Pro Medium" panose="02040604050005020304" pitchFamily="18" charset="0"/>
              </a:rPr>
              <a:t> </a:t>
            </a:r>
            <a:r>
              <a:rPr lang="en-US" err="1">
                <a:solidFill>
                  <a:schemeClr val="bg1">
                    <a:alpha val="80000"/>
                  </a:schemeClr>
                </a:solidFill>
                <a:latin typeface="Amasis MT Pro Medium" panose="02040604050005020304" pitchFamily="18" charset="0"/>
              </a:rPr>
              <a:t>Gummadidala</a:t>
            </a:r>
            <a:endParaRPr lang="en-US">
              <a:solidFill>
                <a:schemeClr val="bg1">
                  <a:alpha val="80000"/>
                </a:schemeClr>
              </a:solidFill>
              <a:latin typeface="Amasis MT Pro Medium" panose="02040604050005020304" pitchFamily="18" charset="0"/>
            </a:endParaRPr>
          </a:p>
        </p:txBody>
      </p:sp>
    </p:spTree>
    <p:extLst>
      <p:ext uri="{BB962C8B-B14F-4D97-AF65-F5344CB8AC3E}">
        <p14:creationId xmlns:p14="http://schemas.microsoft.com/office/powerpoint/2010/main" val="158044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etter&#10;&#10;Description automatically generated">
            <a:extLst>
              <a:ext uri="{FF2B5EF4-FFF2-40B4-BE49-F238E27FC236}">
                <a16:creationId xmlns:a16="http://schemas.microsoft.com/office/drawing/2014/main" id="{E76E94D7-BBFA-1D74-439C-7DF9B510A81A}"/>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709" r="-1" b="-1"/>
          <a:stretch/>
        </p:blipFill>
        <p:spPr>
          <a:xfrm>
            <a:off x="2" y="10"/>
            <a:ext cx="12191271" cy="6857989"/>
          </a:xfrm>
          <a:prstGeom prst="rect">
            <a:avLst/>
          </a:prstGeom>
        </p:spPr>
      </p:pic>
      <p:sp>
        <p:nvSpPr>
          <p:cNvPr id="3" name="TextBox 2">
            <a:extLst>
              <a:ext uri="{FF2B5EF4-FFF2-40B4-BE49-F238E27FC236}">
                <a16:creationId xmlns:a16="http://schemas.microsoft.com/office/drawing/2014/main" id="{2EF056FC-059F-2DEB-A7ED-A46CA300D969}"/>
              </a:ext>
            </a:extLst>
          </p:cNvPr>
          <p:cNvSpPr txBox="1"/>
          <p:nvPr/>
        </p:nvSpPr>
        <p:spPr>
          <a:xfrm>
            <a:off x="531876" y="1989694"/>
            <a:ext cx="11125200" cy="17853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Amasis MT Pro Medium"/>
                <a:ea typeface="+mj-ea"/>
                <a:cs typeface="+mj-cs"/>
              </a:rPr>
              <a:t>Data Cleaning, Transformation</a:t>
            </a:r>
          </a:p>
          <a:p>
            <a:pPr algn="ctr">
              <a:lnSpc>
                <a:spcPct val="90000"/>
              </a:lnSpc>
              <a:spcBef>
                <a:spcPct val="0"/>
              </a:spcBef>
              <a:spcAft>
                <a:spcPts val="600"/>
              </a:spcAft>
            </a:pPr>
            <a:r>
              <a:rPr lang="en-US" sz="5400">
                <a:latin typeface="Amasis MT Pro Medium"/>
                <a:ea typeface="+mj-ea"/>
                <a:cs typeface="+mj-cs"/>
              </a:rPr>
              <a:t>And Data Analysis</a:t>
            </a:r>
          </a:p>
        </p:txBody>
      </p:sp>
      <p:sp>
        <p:nvSpPr>
          <p:cNvPr id="6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4226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0" name="Rectangle 49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TextBox 7">
            <a:extLst>
              <a:ext uri="{FF2B5EF4-FFF2-40B4-BE49-F238E27FC236}">
                <a16:creationId xmlns:a16="http://schemas.microsoft.com/office/drawing/2014/main" id="{5A7C7473-C3EB-FDB6-93B7-C18B0850BE03}"/>
              </a:ext>
            </a:extLst>
          </p:cNvPr>
          <p:cNvSpPr txBox="1"/>
          <p:nvPr/>
        </p:nvSpPr>
        <p:spPr>
          <a:xfrm>
            <a:off x="8020050" y="2083863"/>
            <a:ext cx="3152776" cy="245430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a:solidFill>
                <a:schemeClr val="tx1">
                  <a:alpha val="80000"/>
                </a:schemeClr>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E683DEF2-5402-8A41-D6C3-48E0DDFC4D28}"/>
              </a:ext>
            </a:extLst>
          </p:cNvPr>
          <p:cNvSpPr txBox="1"/>
          <p:nvPr/>
        </p:nvSpPr>
        <p:spPr>
          <a:xfrm>
            <a:off x="455253" y="1081225"/>
            <a:ext cx="5007056" cy="996924"/>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3200">
                <a:latin typeface="Amasis MT Pro Medium"/>
                <a:ea typeface="+mj-ea"/>
                <a:cs typeface="+mj-cs"/>
              </a:rPr>
              <a:t>Age Demographics on Defaulting</a:t>
            </a:r>
            <a:endParaRPr lang="en-US">
              <a:ea typeface="+mj-ea"/>
              <a:cs typeface="+mj-cs"/>
            </a:endParaRPr>
          </a:p>
        </p:txBody>
      </p:sp>
      <p:sp>
        <p:nvSpPr>
          <p:cNvPr id="8" name="TextBox 7">
            <a:extLst>
              <a:ext uri="{FF2B5EF4-FFF2-40B4-BE49-F238E27FC236}">
                <a16:creationId xmlns:a16="http://schemas.microsoft.com/office/drawing/2014/main" id="{7D48A542-EA65-8BD9-799C-FA643A210016}"/>
              </a:ext>
            </a:extLst>
          </p:cNvPr>
          <p:cNvSpPr txBox="1"/>
          <p:nvPr/>
        </p:nvSpPr>
        <p:spPr>
          <a:xfrm>
            <a:off x="450561" y="2852594"/>
            <a:ext cx="5245143" cy="2234662"/>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a:latin typeface="Amasis MT Pro Medium"/>
                <a:cs typeface="Calibri"/>
              </a:rPr>
              <a:t>Millennials and </a:t>
            </a:r>
            <a:r>
              <a:rPr lang="en-US" err="1">
                <a:latin typeface="Amasis MT Pro Medium"/>
                <a:cs typeface="Calibri"/>
              </a:rPr>
              <a:t>GenZ</a:t>
            </a:r>
            <a:r>
              <a:rPr lang="en-US">
                <a:latin typeface="Amasis MT Pro Medium"/>
                <a:cs typeface="Calibri"/>
              </a:rPr>
              <a:t> are the major customers and contribute to most of the defaulters.</a:t>
            </a:r>
            <a:endParaRPr lang="en-US">
              <a:latin typeface="Amasis MT Pro Medium" panose="02040604050005020304" pitchFamily="18" charset="0"/>
              <a:cs typeface="Calibri"/>
            </a:endParaRPr>
          </a:p>
        </p:txBody>
      </p:sp>
      <p:pic>
        <p:nvPicPr>
          <p:cNvPr id="3" name="Picture 3" descr="Chart, bar chart&#10;&#10;Description automatically generated">
            <a:extLst>
              <a:ext uri="{FF2B5EF4-FFF2-40B4-BE49-F238E27FC236}">
                <a16:creationId xmlns:a16="http://schemas.microsoft.com/office/drawing/2014/main" id="{EB9C8E2D-75D5-0E85-217F-3277ACAFEBF7}"/>
              </a:ext>
            </a:extLst>
          </p:cNvPr>
          <p:cNvPicPr>
            <a:picLocks noChangeAspect="1"/>
          </p:cNvPicPr>
          <p:nvPr/>
        </p:nvPicPr>
        <p:blipFill>
          <a:blip r:embed="rId2"/>
          <a:stretch>
            <a:fillRect/>
          </a:stretch>
        </p:blipFill>
        <p:spPr>
          <a:xfrm>
            <a:off x="5694218" y="1130617"/>
            <a:ext cx="6097979" cy="4765001"/>
          </a:xfrm>
          <a:prstGeom prst="rect">
            <a:avLst/>
          </a:prstGeom>
        </p:spPr>
      </p:pic>
    </p:spTree>
    <p:extLst>
      <p:ext uri="{BB962C8B-B14F-4D97-AF65-F5344CB8AC3E}">
        <p14:creationId xmlns:p14="http://schemas.microsoft.com/office/powerpoint/2010/main" val="3587644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0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2" name="Rectangle 11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7139E0F-4A5E-794D-65F2-E5B627CCB9E8}"/>
              </a:ext>
            </a:extLst>
          </p:cNvPr>
          <p:cNvSpPr txBox="1"/>
          <p:nvPr/>
        </p:nvSpPr>
        <p:spPr>
          <a:xfrm>
            <a:off x="1051560" y="586822"/>
            <a:ext cx="3657600" cy="1645920"/>
          </a:xfrm>
          <a:prstGeom prst="rect">
            <a:avLst/>
          </a:prstGeom>
        </p:spPr>
        <p:txBody>
          <a:bodyPr vert="horz" lIns="91440" tIns="45720" rIns="91440" bIns="45720" rtlCol="0" anchor="ctr">
            <a:normAutofit/>
          </a:bodyPr>
          <a:lstStyle/>
          <a:p>
            <a:r>
              <a:rPr lang="en-US" sz="3200">
                <a:latin typeface="Amasis MT Pro Medium" panose="02040604050005020304" pitchFamily="18" charset="0"/>
                <a:ea typeface="+mn-lt"/>
                <a:cs typeface="+mn-lt"/>
              </a:rPr>
              <a:t>Skewness in Bill Statements</a:t>
            </a:r>
          </a:p>
        </p:txBody>
      </p:sp>
      <p:sp>
        <p:nvSpPr>
          <p:cNvPr id="133" name="Rectangle 11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4" name="Rectangle 11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CD40585-5985-1A58-F406-AB0B00867013}"/>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285750" indent="-285750" algn="just">
              <a:lnSpc>
                <a:spcPct val="90000"/>
              </a:lnSpc>
              <a:spcAft>
                <a:spcPts val="600"/>
              </a:spcAft>
              <a:buFont typeface="Arial"/>
              <a:buChar char="•"/>
            </a:pPr>
            <a:r>
              <a:rPr lang="en-US">
                <a:latin typeface="Amasis MT Pro Medium"/>
                <a:cs typeface="Calibri"/>
              </a:rPr>
              <a:t>Monthly Bill Statements Amounts exhibit a right skewness which increases the Mean Statement Amount from the Median value.</a:t>
            </a:r>
          </a:p>
        </p:txBody>
      </p:sp>
      <p:pic>
        <p:nvPicPr>
          <p:cNvPr id="7" name="Picture 7" descr="Chart, histogram&#10;&#10;Description automatically generated">
            <a:extLst>
              <a:ext uri="{FF2B5EF4-FFF2-40B4-BE49-F238E27FC236}">
                <a16:creationId xmlns:a16="http://schemas.microsoft.com/office/drawing/2014/main" id="{F7BEFDC5-6F43-C4F4-6B82-D5C506D4CCDF}"/>
              </a:ext>
            </a:extLst>
          </p:cNvPr>
          <p:cNvPicPr>
            <a:picLocks noChangeAspect="1"/>
          </p:cNvPicPr>
          <p:nvPr/>
        </p:nvPicPr>
        <p:blipFill>
          <a:blip r:embed="rId2"/>
          <a:stretch>
            <a:fillRect/>
          </a:stretch>
        </p:blipFill>
        <p:spPr>
          <a:xfrm>
            <a:off x="1023258" y="2511207"/>
            <a:ext cx="8849094" cy="4349198"/>
          </a:xfrm>
          <a:prstGeom prst="rect">
            <a:avLst/>
          </a:prstGeom>
        </p:spPr>
      </p:pic>
    </p:spTree>
    <p:extLst>
      <p:ext uri="{BB962C8B-B14F-4D97-AF65-F5344CB8AC3E}">
        <p14:creationId xmlns:p14="http://schemas.microsoft.com/office/powerpoint/2010/main" val="1702458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0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2" name="Rectangle 11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7139E0F-4A5E-794D-65F2-E5B627CCB9E8}"/>
              </a:ext>
            </a:extLst>
          </p:cNvPr>
          <p:cNvSpPr txBox="1"/>
          <p:nvPr/>
        </p:nvSpPr>
        <p:spPr>
          <a:xfrm>
            <a:off x="1051560" y="586822"/>
            <a:ext cx="3657600"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latin typeface="Amasis MT Pro Medium"/>
                <a:ea typeface="+mj-ea"/>
                <a:cs typeface="+mj-cs"/>
              </a:rPr>
              <a:t>Bill Statement Across Months</a:t>
            </a:r>
            <a:endParaRPr lang="en-US" sz="3200">
              <a:ea typeface="+mj-ea"/>
              <a:cs typeface="+mj-cs"/>
            </a:endParaRPr>
          </a:p>
        </p:txBody>
      </p:sp>
      <p:sp>
        <p:nvSpPr>
          <p:cNvPr id="133" name="Rectangle 11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4" name="Rectangle 11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CD40585-5985-1A58-F406-AB0B00867013}"/>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a:latin typeface="Amasis MT Pro Medium"/>
                <a:cs typeface="Calibri"/>
              </a:rPr>
              <a:t>Bill Statement generated seem to highly vary for the users across each month.</a:t>
            </a:r>
          </a:p>
          <a:p>
            <a:pPr indent="-228600" algn="just">
              <a:lnSpc>
                <a:spcPct val="90000"/>
              </a:lnSpc>
              <a:spcAft>
                <a:spcPts val="600"/>
              </a:spcAft>
              <a:buFont typeface="Arial" panose="020B0604020202020204" pitchFamily="34" charset="0"/>
              <a:buChar char="•"/>
            </a:pPr>
            <a:r>
              <a:rPr lang="en-US">
                <a:latin typeface="Amasis MT Pro Medium"/>
                <a:cs typeface="Calibri"/>
              </a:rPr>
              <a:t>The chart below shows the data after cleaning the outliers.</a:t>
            </a:r>
            <a:endParaRPr lang="en-US">
              <a:latin typeface="Amasis MT Pro Medium" panose="02040604050005020304" pitchFamily="18" charset="0"/>
              <a:cs typeface="Calibri"/>
            </a:endParaRPr>
          </a:p>
        </p:txBody>
      </p:sp>
      <p:pic>
        <p:nvPicPr>
          <p:cNvPr id="5" name="Picture 4" descr="Chart, bar chart&#10;&#10;Description automatically generated">
            <a:extLst>
              <a:ext uri="{FF2B5EF4-FFF2-40B4-BE49-F238E27FC236}">
                <a16:creationId xmlns:a16="http://schemas.microsoft.com/office/drawing/2014/main" id="{E84638DA-C2CB-8269-D74F-D27BD67267DC}"/>
              </a:ext>
            </a:extLst>
          </p:cNvPr>
          <p:cNvPicPr>
            <a:picLocks noChangeAspect="1"/>
          </p:cNvPicPr>
          <p:nvPr/>
        </p:nvPicPr>
        <p:blipFill>
          <a:blip r:embed="rId2"/>
          <a:stretch>
            <a:fillRect/>
          </a:stretch>
        </p:blipFill>
        <p:spPr>
          <a:xfrm>
            <a:off x="6023139" y="2580955"/>
            <a:ext cx="5695113" cy="3858439"/>
          </a:xfrm>
          <a:prstGeom prst="rect">
            <a:avLst/>
          </a:prstGeom>
        </p:spPr>
      </p:pic>
      <p:pic>
        <p:nvPicPr>
          <p:cNvPr id="2" name="Picture 3" descr="Chart&#10;&#10;Description automatically generated">
            <a:extLst>
              <a:ext uri="{FF2B5EF4-FFF2-40B4-BE49-F238E27FC236}">
                <a16:creationId xmlns:a16="http://schemas.microsoft.com/office/drawing/2014/main" id="{2E3A6D0A-AD48-A8D2-7F55-560D025AF9DE}"/>
              </a:ext>
            </a:extLst>
          </p:cNvPr>
          <p:cNvPicPr>
            <a:picLocks noChangeAspect="1"/>
          </p:cNvPicPr>
          <p:nvPr/>
        </p:nvPicPr>
        <p:blipFill>
          <a:blip r:embed="rId3"/>
          <a:stretch>
            <a:fillRect/>
          </a:stretch>
        </p:blipFill>
        <p:spPr>
          <a:xfrm>
            <a:off x="238772" y="2580955"/>
            <a:ext cx="6005349" cy="3858438"/>
          </a:xfrm>
          <a:prstGeom prst="rect">
            <a:avLst/>
          </a:prstGeom>
        </p:spPr>
      </p:pic>
    </p:spTree>
    <p:extLst>
      <p:ext uri="{BB962C8B-B14F-4D97-AF65-F5344CB8AC3E}">
        <p14:creationId xmlns:p14="http://schemas.microsoft.com/office/powerpoint/2010/main" val="1558294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139E0F-4A5E-794D-65F2-E5B627CCB9E8}"/>
              </a:ext>
            </a:extLst>
          </p:cNvPr>
          <p:cNvSpPr txBox="1"/>
          <p:nvPr/>
        </p:nvSpPr>
        <p:spPr>
          <a:xfrm>
            <a:off x="529937" y="586822"/>
            <a:ext cx="4644737"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latin typeface="Amasis MT Pro Medium"/>
                <a:ea typeface="+mj-ea"/>
                <a:cs typeface="+mj-cs"/>
              </a:rPr>
              <a:t>CREDIT LIMIT DISTRIBUTION ACROSS USER TYPES</a:t>
            </a:r>
            <a:endParaRPr lang="en-US" sz="3200">
              <a:ea typeface="+mj-ea"/>
              <a:cs typeface="+mj-cs"/>
            </a:endParaRPr>
          </a:p>
        </p:txBody>
      </p:sp>
      <p:sp>
        <p:nvSpPr>
          <p:cNvPr id="4" name="TextBox 3">
            <a:extLst>
              <a:ext uri="{FF2B5EF4-FFF2-40B4-BE49-F238E27FC236}">
                <a16:creationId xmlns:a16="http://schemas.microsoft.com/office/drawing/2014/main" id="{6CD40585-5985-1A58-F406-AB0B00867013}"/>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a:latin typeface="Amasis MT Pro Medium"/>
                <a:cs typeface="Calibri"/>
              </a:rPr>
              <a:t>Median Credit Limit amounts of the Defaulters are slightly lower than that of Non-Defaulters.</a:t>
            </a:r>
            <a:endParaRPr lang="en-US">
              <a:latin typeface="Amasis MT Pro Medium" panose="02040604050005020304" pitchFamily="18" charset="0"/>
              <a:cs typeface="Calibri"/>
            </a:endParaRPr>
          </a:p>
        </p:txBody>
      </p:sp>
      <p:pic>
        <p:nvPicPr>
          <p:cNvPr id="7" name="Picture 7" descr="Chart, histogram&#10;&#10;Description automatically generated">
            <a:extLst>
              <a:ext uri="{FF2B5EF4-FFF2-40B4-BE49-F238E27FC236}">
                <a16:creationId xmlns:a16="http://schemas.microsoft.com/office/drawing/2014/main" id="{098DE0A3-ACD1-6B76-3D53-547EA54B627F}"/>
              </a:ext>
            </a:extLst>
          </p:cNvPr>
          <p:cNvPicPr>
            <a:picLocks noChangeAspect="1"/>
          </p:cNvPicPr>
          <p:nvPr/>
        </p:nvPicPr>
        <p:blipFill>
          <a:blip r:embed="rId2"/>
          <a:stretch>
            <a:fillRect/>
          </a:stretch>
        </p:blipFill>
        <p:spPr>
          <a:xfrm>
            <a:off x="473242" y="2329429"/>
            <a:ext cx="5617409" cy="4361690"/>
          </a:xfrm>
          <a:prstGeom prst="rect">
            <a:avLst/>
          </a:prstGeom>
        </p:spPr>
      </p:pic>
      <p:pic>
        <p:nvPicPr>
          <p:cNvPr id="8" name="Picture 8" descr="Diagram, schematic&#10;&#10;Description automatically generated">
            <a:extLst>
              <a:ext uri="{FF2B5EF4-FFF2-40B4-BE49-F238E27FC236}">
                <a16:creationId xmlns:a16="http://schemas.microsoft.com/office/drawing/2014/main" id="{61D5160A-77E4-575D-C0C3-EFBF2DB00145}"/>
              </a:ext>
            </a:extLst>
          </p:cNvPr>
          <p:cNvPicPr>
            <a:picLocks noChangeAspect="1"/>
          </p:cNvPicPr>
          <p:nvPr/>
        </p:nvPicPr>
        <p:blipFill>
          <a:blip r:embed="rId3"/>
          <a:stretch>
            <a:fillRect/>
          </a:stretch>
        </p:blipFill>
        <p:spPr>
          <a:xfrm>
            <a:off x="6101347" y="2185101"/>
            <a:ext cx="5430252" cy="4506431"/>
          </a:xfrm>
          <a:prstGeom prst="rect">
            <a:avLst/>
          </a:prstGeom>
        </p:spPr>
      </p:pic>
    </p:spTree>
    <p:extLst>
      <p:ext uri="{BB962C8B-B14F-4D97-AF65-F5344CB8AC3E}">
        <p14:creationId xmlns:p14="http://schemas.microsoft.com/office/powerpoint/2010/main" val="428880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3" name="Rectangle 50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4" name="Freeform: Shape 50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05" name="Freeform: Shape 50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683DEF2-5402-8A41-D6C3-48E0DDFC4D28}"/>
              </a:ext>
            </a:extLst>
          </p:cNvPr>
          <p:cNvSpPr txBox="1"/>
          <p:nvPr/>
        </p:nvSpPr>
        <p:spPr>
          <a:xfrm>
            <a:off x="225621" y="1099058"/>
            <a:ext cx="4446528"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kern="1200">
                <a:solidFill>
                  <a:schemeClr val="tx1"/>
                </a:solidFill>
                <a:latin typeface="Amasis MT Pro Medium" panose="02040604050005020304" pitchFamily="18" charset="0"/>
                <a:ea typeface="+mj-ea"/>
                <a:cs typeface="+mj-cs"/>
              </a:rPr>
              <a:t>Correlating Features</a:t>
            </a:r>
          </a:p>
        </p:txBody>
      </p:sp>
      <p:sp>
        <p:nvSpPr>
          <p:cNvPr id="507" name="Rectangle 51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09" name="Rectangle 51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7D48A542-EA65-8BD9-799C-FA643A210016}"/>
              </a:ext>
            </a:extLst>
          </p:cNvPr>
          <p:cNvSpPr txBox="1"/>
          <p:nvPr/>
        </p:nvSpPr>
        <p:spPr>
          <a:xfrm>
            <a:off x="371093" y="2718054"/>
            <a:ext cx="3712533" cy="178353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latin typeface="Amasis MT Pro Medium" panose="02040604050005020304" pitchFamily="18" charset="0"/>
              </a:rPr>
              <a:t>Among the relevant features, the REPAYMENT_STATUS for every month seem to have higher correlation to the dependent variable.</a:t>
            </a:r>
          </a:p>
        </p:txBody>
      </p:sp>
      <p:pic>
        <p:nvPicPr>
          <p:cNvPr id="5" name="Picture 5" descr="Calendar&#10;&#10;Description automatically generated">
            <a:extLst>
              <a:ext uri="{FF2B5EF4-FFF2-40B4-BE49-F238E27FC236}">
                <a16:creationId xmlns:a16="http://schemas.microsoft.com/office/drawing/2014/main" id="{903451FA-F10F-7D09-0D9C-704C85AB8BC2}"/>
              </a:ext>
            </a:extLst>
          </p:cNvPr>
          <p:cNvPicPr>
            <a:picLocks noChangeAspect="1"/>
          </p:cNvPicPr>
          <p:nvPr/>
        </p:nvPicPr>
        <p:blipFill>
          <a:blip r:embed="rId2"/>
          <a:stretch>
            <a:fillRect/>
          </a:stretch>
        </p:blipFill>
        <p:spPr>
          <a:xfrm>
            <a:off x="4556056" y="763833"/>
            <a:ext cx="7635944" cy="5705765"/>
          </a:xfrm>
          <a:prstGeom prst="rect">
            <a:avLst/>
          </a:prstGeom>
        </p:spPr>
      </p:pic>
      <p:sp>
        <p:nvSpPr>
          <p:cNvPr id="488" name="TextBox 7">
            <a:extLst>
              <a:ext uri="{FF2B5EF4-FFF2-40B4-BE49-F238E27FC236}">
                <a16:creationId xmlns:a16="http://schemas.microsoft.com/office/drawing/2014/main" id="{5A7C7473-C3EB-FDB6-93B7-C18B0850BE03}"/>
              </a:ext>
            </a:extLst>
          </p:cNvPr>
          <p:cNvSpPr txBox="1"/>
          <p:nvPr/>
        </p:nvSpPr>
        <p:spPr>
          <a:xfrm>
            <a:off x="8020050" y="2083863"/>
            <a:ext cx="3152776" cy="245430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a:solidFill>
                <a:schemeClr val="tx1">
                  <a:alpha val="80000"/>
                </a:schemeClr>
              </a:solidFill>
              <a:latin typeface="Amasis MT Pro Medium" panose="02040604050005020304" pitchFamily="18" charset="0"/>
            </a:endParaRPr>
          </a:p>
        </p:txBody>
      </p:sp>
    </p:spTree>
    <p:extLst>
      <p:ext uri="{BB962C8B-B14F-4D97-AF65-F5344CB8AC3E}">
        <p14:creationId xmlns:p14="http://schemas.microsoft.com/office/powerpoint/2010/main" val="3327047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4" name="Rectangle 38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 letter&#10;&#10;Description automatically generated">
            <a:extLst>
              <a:ext uri="{FF2B5EF4-FFF2-40B4-BE49-F238E27FC236}">
                <a16:creationId xmlns:a16="http://schemas.microsoft.com/office/drawing/2014/main" id="{0C66DF5D-0147-D2D2-FDDE-1381785F7EA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091" r="23289"/>
          <a:stretch/>
        </p:blipFill>
        <p:spPr>
          <a:xfrm>
            <a:off x="3522468" y="10"/>
            <a:ext cx="8669532" cy="6857990"/>
          </a:xfrm>
          <a:prstGeom prst="rect">
            <a:avLst/>
          </a:prstGeom>
        </p:spPr>
      </p:pic>
      <p:sp>
        <p:nvSpPr>
          <p:cNvPr id="577" name="Rectangle 57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C6C05C-E79B-DE85-3B94-9A7C93AFA7E4}"/>
              </a:ext>
            </a:extLst>
          </p:cNvPr>
          <p:cNvSpPr txBox="1"/>
          <p:nvPr/>
        </p:nvSpPr>
        <p:spPr>
          <a:xfrm>
            <a:off x="371094" y="878033"/>
            <a:ext cx="3438144"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Amasis MT Pro Medium" panose="02040604050005020304" pitchFamily="18" charset="0"/>
                <a:ea typeface="+mj-ea"/>
                <a:cs typeface="+mj-cs"/>
              </a:rPr>
              <a:t>CONCLUSION</a:t>
            </a:r>
          </a:p>
        </p:txBody>
      </p:sp>
      <p:sp>
        <p:nvSpPr>
          <p:cNvPr id="579" name="Rectangle 57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81" name="Rectangle 58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7" name="TextBox 7">
            <a:extLst>
              <a:ext uri="{FF2B5EF4-FFF2-40B4-BE49-F238E27FC236}">
                <a16:creationId xmlns:a16="http://schemas.microsoft.com/office/drawing/2014/main" id="{5A7C7473-C3EB-FDB6-93B7-C18B0850BE03}"/>
              </a:ext>
            </a:extLst>
          </p:cNvPr>
          <p:cNvSpPr txBox="1"/>
          <p:nvPr/>
        </p:nvSpPr>
        <p:spPr>
          <a:xfrm>
            <a:off x="371094" y="2549821"/>
            <a:ext cx="8131221" cy="4217701"/>
          </a:xfrm>
          <a:prstGeom prst="rect">
            <a:avLst/>
          </a:prstGeom>
        </p:spPr>
        <p:txBody>
          <a:bodyPr vert="horz" lIns="91440" tIns="45720" rIns="91440" bIns="45720" rtlCol="0" anchor="t">
            <a:noAutofit/>
          </a:bodyPr>
          <a:lstStyle/>
          <a:p>
            <a:pPr marL="274320" indent="-228600">
              <a:lnSpc>
                <a:spcPct val="90000"/>
              </a:lnSpc>
              <a:spcBef>
                <a:spcPts val="1800"/>
              </a:spcBef>
              <a:buSzPct val="100000"/>
              <a:buFont typeface="Arial" panose="020B0604020202020204" pitchFamily="34" charset="0"/>
              <a:buChar char="•"/>
              <a:defRPr/>
            </a:pPr>
            <a:r>
              <a:rPr lang="en-US">
                <a:latin typeface="Amasis MT Pro Medium"/>
              </a:rPr>
              <a:t>The customers of the financial institution are mostly Women (~60%).</a:t>
            </a:r>
          </a:p>
          <a:p>
            <a:pPr marL="274320" indent="-228600">
              <a:lnSpc>
                <a:spcPct val="90000"/>
              </a:lnSpc>
              <a:spcBef>
                <a:spcPts val="1800"/>
              </a:spcBef>
              <a:buSzPct val="100000"/>
              <a:buFont typeface="Arial" panose="020B0604020202020204" pitchFamily="34" charset="0"/>
              <a:buChar char="•"/>
              <a:defRPr/>
            </a:pPr>
            <a:r>
              <a:rPr lang="en-US">
                <a:latin typeface="Amasis MT Pro Medium"/>
              </a:rPr>
              <a:t>22% of the users in the dataset are defaulters.</a:t>
            </a:r>
          </a:p>
          <a:p>
            <a:pPr marL="274320" indent="-228600">
              <a:lnSpc>
                <a:spcPct val="90000"/>
              </a:lnSpc>
              <a:spcBef>
                <a:spcPts val="1800"/>
              </a:spcBef>
              <a:buSzPct val="100000"/>
              <a:buFont typeface="Arial" panose="020B0604020202020204" pitchFamily="34" charset="0"/>
              <a:buChar char="•"/>
              <a:defRPr/>
            </a:pPr>
            <a:r>
              <a:rPr lang="en-US">
                <a:latin typeface="Amasis MT Pro Medium"/>
              </a:rPr>
              <a:t>Users aging between 21 to 40 are the major customers of this financial institution and they also tend to rank first in terms of defaulting.</a:t>
            </a:r>
          </a:p>
          <a:p>
            <a:pPr marL="274320" indent="-228600">
              <a:lnSpc>
                <a:spcPct val="90000"/>
              </a:lnSpc>
              <a:spcBef>
                <a:spcPts val="1800"/>
              </a:spcBef>
              <a:buSzPct val="100000"/>
              <a:buFont typeface="Arial" panose="020B0604020202020204" pitchFamily="34" charset="0"/>
              <a:buChar char="•"/>
              <a:defRPr/>
            </a:pPr>
            <a:r>
              <a:rPr lang="en-US">
                <a:latin typeface="Amasis MT Pro Medium"/>
              </a:rPr>
              <a:t>Median Credit Limit amounts of the Defaulters are slightly lower than that of Non-Defaulters.</a:t>
            </a:r>
          </a:p>
          <a:p>
            <a:pPr marL="331470" indent="-285750">
              <a:lnSpc>
                <a:spcPct val="90000"/>
              </a:lnSpc>
              <a:spcBef>
                <a:spcPts val="1800"/>
              </a:spcBef>
              <a:buSzPct val="100000"/>
              <a:buFont typeface="Arial" panose="020B0604020202020204" pitchFamily="34" charset="0"/>
              <a:buChar char="•"/>
              <a:defRPr/>
            </a:pPr>
            <a:r>
              <a:rPr lang="en-US">
                <a:latin typeface="Amasis MT Pro Medium"/>
              </a:rPr>
              <a:t>Bill Statements generated seem to highly vary for the users across each month.</a:t>
            </a:r>
          </a:p>
          <a:p>
            <a:pPr marL="274320" indent="-228600">
              <a:lnSpc>
                <a:spcPct val="90000"/>
              </a:lnSpc>
              <a:spcBef>
                <a:spcPts val="1800"/>
              </a:spcBef>
              <a:buSzPct val="100000"/>
              <a:buFont typeface="Arial" panose="020B0604020202020204" pitchFamily="34" charset="0"/>
              <a:buChar char="•"/>
              <a:defRPr/>
            </a:pPr>
            <a:r>
              <a:rPr lang="en-US">
                <a:latin typeface="Amasis MT Pro Medium"/>
              </a:rPr>
              <a:t>REPAYMENT_STATUS for every month seem to have higher correlation to the dependent variable</a:t>
            </a:r>
          </a:p>
          <a:p>
            <a:pPr marL="274320" indent="-228600">
              <a:lnSpc>
                <a:spcPct val="90000"/>
              </a:lnSpc>
              <a:spcBef>
                <a:spcPts val="1800"/>
              </a:spcBef>
              <a:buSzPct val="100000"/>
              <a:buFont typeface="Arial" panose="020B0604020202020204" pitchFamily="34" charset="0"/>
              <a:buChar char="•"/>
              <a:defRPr/>
            </a:pPr>
            <a:endParaRPr lang="en-US">
              <a:latin typeface="Amasis MT Pro Medium"/>
            </a:endParaRPr>
          </a:p>
          <a:p>
            <a:pPr marL="274320" indent="-228600">
              <a:lnSpc>
                <a:spcPct val="90000"/>
              </a:lnSpc>
              <a:spcBef>
                <a:spcPts val="1800"/>
              </a:spcBef>
              <a:buSzPct val="100000"/>
              <a:buFont typeface="Arial" panose="020B0604020202020204" pitchFamily="34" charset="0"/>
              <a:buChar char="•"/>
              <a:defRPr/>
            </a:pPr>
            <a:endParaRPr lang="en-US">
              <a:latin typeface="Amasis MT Pro Medium" panose="02040604050005020304" pitchFamily="18" charset="0"/>
            </a:endParaRPr>
          </a:p>
          <a:p>
            <a:pPr marL="274320" indent="-228600">
              <a:lnSpc>
                <a:spcPct val="90000"/>
              </a:lnSpc>
              <a:spcBef>
                <a:spcPts val="1800"/>
              </a:spcBef>
              <a:buSzPct val="100000"/>
              <a:buFont typeface="Arial" panose="020B0604020202020204" pitchFamily="34" charset="0"/>
              <a:buChar char="•"/>
              <a:defRPr/>
            </a:pPr>
            <a:endParaRPr lang="en-US" b="0" i="0" u="none" strike="noStrike" cap="none" spc="0" normalizeH="0" baseline="0" noProof="0">
              <a:ln>
                <a:noFill/>
              </a:ln>
              <a:effectLst/>
              <a:uLnTx/>
              <a:uFillTx/>
              <a:latin typeface="Amasis MT Pro Medium" panose="02040604050005020304" pitchFamily="18" charset="0"/>
            </a:endParaRPr>
          </a:p>
        </p:txBody>
      </p:sp>
      <p:sp>
        <p:nvSpPr>
          <p:cNvPr id="4" name="TextBox 3">
            <a:extLst>
              <a:ext uri="{FF2B5EF4-FFF2-40B4-BE49-F238E27FC236}">
                <a16:creationId xmlns:a16="http://schemas.microsoft.com/office/drawing/2014/main" id="{16329DDA-E0C1-5EF0-979C-67B6E1356212}"/>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quoteinspector.com/images/credit/credit-cards-weathered-woo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2767718559"/>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8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559F244-4AA1-2A19-C34C-A4573DFAAF89}"/>
              </a:ext>
            </a:extLst>
          </p:cNvPr>
          <p:cNvSpPr txBox="1"/>
          <p:nvPr/>
        </p:nvSpPr>
        <p:spPr>
          <a:xfrm>
            <a:off x="511630" y="622423"/>
            <a:ext cx="5587783" cy="155000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dirty="0">
                <a:latin typeface="Amasis MT Pro Medium"/>
                <a:ea typeface="+mj-ea"/>
                <a:cs typeface="+mj-cs"/>
              </a:rPr>
              <a:t>RECOMMENDATIONS</a:t>
            </a:r>
          </a:p>
        </p:txBody>
      </p:sp>
      <p:sp>
        <p:nvSpPr>
          <p:cNvPr id="7" name="TextBox 6">
            <a:extLst>
              <a:ext uri="{FF2B5EF4-FFF2-40B4-BE49-F238E27FC236}">
                <a16:creationId xmlns:a16="http://schemas.microsoft.com/office/drawing/2014/main" id="{8EFD500C-D5F7-4910-88E0-CD887E6EA68C}"/>
              </a:ext>
            </a:extLst>
          </p:cNvPr>
          <p:cNvSpPr txBox="1"/>
          <p:nvPr/>
        </p:nvSpPr>
        <p:spPr>
          <a:xfrm>
            <a:off x="333499" y="2333297"/>
            <a:ext cx="5757672" cy="3843666"/>
          </a:xfrm>
          <a:prstGeom prst="rect">
            <a:avLst/>
          </a:prstGeom>
        </p:spPr>
        <p:txBody>
          <a:bodyPr vert="horz" lIns="91440" tIns="45720" rIns="91440" bIns="45720" rtlCol="0" anchor="t">
            <a:normAutofit/>
          </a:bodyPr>
          <a:lstStyle/>
          <a:p>
            <a:pPr marL="285750" indent="-228600" algn="just">
              <a:lnSpc>
                <a:spcPct val="90000"/>
              </a:lnSpc>
              <a:spcAft>
                <a:spcPts val="600"/>
              </a:spcAft>
              <a:buFont typeface="Arial" panose="020B0604020202020204" pitchFamily="34" charset="0"/>
              <a:buChar char="•"/>
            </a:pPr>
            <a:r>
              <a:rPr lang="en-US">
                <a:latin typeface="Amasis MT Pro Medium"/>
              </a:rPr>
              <a:t>Since customers below the age of 40 seem to have a higher tendency to default the financial institution needs to closely assess their spending and repayment patterns.</a:t>
            </a:r>
          </a:p>
          <a:p>
            <a:pPr marL="285750" indent="-228600" algn="just">
              <a:lnSpc>
                <a:spcPct val="90000"/>
              </a:lnSpc>
              <a:spcAft>
                <a:spcPts val="600"/>
              </a:spcAft>
              <a:buFont typeface="Arial" panose="020B0604020202020204" pitchFamily="34" charset="0"/>
              <a:buChar char="•"/>
            </a:pPr>
            <a:endParaRPr lang="en-US">
              <a:latin typeface="Amasis MT Pro Medium"/>
              <a:cs typeface="Calibri" panose="020F0502020204030204"/>
            </a:endParaRPr>
          </a:p>
          <a:p>
            <a:pPr marL="285750" indent="-228600" algn="just">
              <a:lnSpc>
                <a:spcPct val="90000"/>
              </a:lnSpc>
              <a:spcAft>
                <a:spcPts val="600"/>
              </a:spcAft>
              <a:buFont typeface="Arial" panose="020B0604020202020204" pitchFamily="34" charset="0"/>
              <a:buChar char="•"/>
            </a:pPr>
            <a:r>
              <a:rPr lang="en-US">
                <a:latin typeface="Amasis MT Pro Medium"/>
              </a:rPr>
              <a:t>The repayment Status for each month is a great indicator of a potential payment default. Hence monitoring the same can help reduce the default rate of the entire client base. </a:t>
            </a:r>
            <a:endParaRPr lang="en-US">
              <a:latin typeface="Amasis MT Pro Medium"/>
              <a:cs typeface="Calibri" panose="020F0502020204030204"/>
            </a:endParaRPr>
          </a:p>
        </p:txBody>
      </p:sp>
      <p:pic>
        <p:nvPicPr>
          <p:cNvPr id="6" name="Picture 5" descr="Letter&#10;&#10;Description automatically generated">
            <a:extLst>
              <a:ext uri="{FF2B5EF4-FFF2-40B4-BE49-F238E27FC236}">
                <a16:creationId xmlns:a16="http://schemas.microsoft.com/office/drawing/2014/main" id="{E76E94D7-BBFA-1D74-439C-7DF9B510A81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982" r="2098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07671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stationary&#10;&#10;Description automatically generated">
            <a:extLst>
              <a:ext uri="{FF2B5EF4-FFF2-40B4-BE49-F238E27FC236}">
                <a16:creationId xmlns:a16="http://schemas.microsoft.com/office/drawing/2014/main" id="{51BDC3C4-2A12-C2FB-DF72-A51D1B95D7E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783" r="23298" b="2308"/>
          <a:stretch/>
        </p:blipFill>
        <p:spPr>
          <a:xfrm>
            <a:off x="3523488" y="10"/>
            <a:ext cx="8668512" cy="6857990"/>
          </a:xfrm>
          <a:prstGeom prst="rect">
            <a:avLst/>
          </a:prstGeom>
        </p:spPr>
      </p:pic>
      <p:sp>
        <p:nvSpPr>
          <p:cNvPr id="39" name="Rectangle 2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8268C93-142C-9E2D-E122-AF65C4D1F18D}"/>
              </a:ext>
            </a:extLst>
          </p:cNvPr>
          <p:cNvSpPr txBox="1"/>
          <p:nvPr/>
        </p:nvSpPr>
        <p:spPr>
          <a:xfrm>
            <a:off x="477981" y="1122363"/>
            <a:ext cx="4959258"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latin typeface="Amasis MT Pro Medium" panose="02040604050005020304" pitchFamily="18" charset="0"/>
                <a:ea typeface="+mj-ea"/>
                <a:cs typeface="+mj-cs"/>
              </a:rPr>
              <a:t>THANK YOU...!</a:t>
            </a:r>
          </a:p>
        </p:txBody>
      </p:sp>
      <p:sp>
        <p:nvSpPr>
          <p:cNvPr id="40"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BF26BD7-92EA-8463-E4B7-D8CABEC3B751}"/>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uscreditcardguide.com/a-beginner-tutorial-to-the-us-credit-card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8979254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tationary&#10;&#10;Description automatically generated">
            <a:extLst>
              <a:ext uri="{FF2B5EF4-FFF2-40B4-BE49-F238E27FC236}">
                <a16:creationId xmlns:a16="http://schemas.microsoft.com/office/drawing/2014/main" id="{A3A937D6-8B5F-2AC5-4427-4D6AF7D4086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783" r="23298" b="2308"/>
          <a:stretch/>
        </p:blipFill>
        <p:spPr>
          <a:xfrm>
            <a:off x="3523488" y="10"/>
            <a:ext cx="8668512" cy="6857990"/>
          </a:xfrm>
          <a:prstGeom prst="rect">
            <a:avLst/>
          </a:prstGeom>
        </p:spPr>
      </p:pic>
      <p:sp>
        <p:nvSpPr>
          <p:cNvPr id="87" name="Rectangle 86">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C6C05C-E79B-DE85-3B94-9A7C93AFA7E4}"/>
              </a:ext>
            </a:extLst>
          </p:cNvPr>
          <p:cNvSpPr txBox="1"/>
          <p:nvPr/>
        </p:nvSpPr>
        <p:spPr>
          <a:xfrm>
            <a:off x="371094" y="1161288"/>
            <a:ext cx="3438144"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Amasis MT Pro Medium" panose="02040604050005020304" pitchFamily="18" charset="0"/>
                <a:ea typeface="+mj-ea"/>
                <a:cs typeface="+mj-cs"/>
              </a:rPr>
              <a:t>BACKGROUND / MOTIVATION</a:t>
            </a:r>
          </a:p>
        </p:txBody>
      </p:sp>
      <p:sp>
        <p:nvSpPr>
          <p:cNvPr id="89" name="Rectangle 8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1" name="Rectangle 9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5A7C7473-C3EB-FDB6-93B7-C18B0850BE03}"/>
              </a:ext>
            </a:extLst>
          </p:cNvPr>
          <p:cNvSpPr txBox="1"/>
          <p:nvPr/>
        </p:nvSpPr>
        <p:spPr>
          <a:xfrm>
            <a:off x="371092" y="2718054"/>
            <a:ext cx="7543875" cy="3634272"/>
          </a:xfrm>
          <a:prstGeom prst="rect">
            <a:avLst/>
          </a:prstGeom>
        </p:spPr>
        <p:txBody>
          <a:bodyPr vert="horz" lIns="91440" tIns="45720" rIns="91440" bIns="45720" rtlCol="0" anchor="t">
            <a:noAutofit/>
          </a:bodyPr>
          <a:lstStyle/>
          <a:p>
            <a:pPr marL="342900" indent="-228600">
              <a:lnSpc>
                <a:spcPct val="90000"/>
              </a:lnSpc>
              <a:spcAft>
                <a:spcPts val="600"/>
              </a:spcAft>
              <a:buFont typeface="Arial" panose="020B0604020202020204" pitchFamily="34" charset="0"/>
              <a:buChar char="•"/>
            </a:pPr>
            <a:r>
              <a:rPr lang="en-US">
                <a:latin typeface="Amasis MT Pro Medium" panose="02040604050005020304" pitchFamily="18" charset="0"/>
              </a:rPr>
              <a:t>A Bank gets 100s of new Credit Card applications every single day from their users.</a:t>
            </a:r>
          </a:p>
          <a:p>
            <a:pPr marL="342900" indent="-228600">
              <a:lnSpc>
                <a:spcPct val="90000"/>
              </a:lnSpc>
              <a:spcAft>
                <a:spcPts val="600"/>
              </a:spcAft>
              <a:buFont typeface="Arial" panose="020B0604020202020204" pitchFamily="34" charset="0"/>
              <a:buChar char="•"/>
            </a:pPr>
            <a:endParaRPr lang="en-US">
              <a:latin typeface="Amasis MT Pro Medium" panose="02040604050005020304" pitchFamily="18" charset="0"/>
            </a:endParaRPr>
          </a:p>
          <a:p>
            <a:pPr marL="342900" indent="-228600">
              <a:lnSpc>
                <a:spcPct val="90000"/>
              </a:lnSpc>
              <a:spcAft>
                <a:spcPts val="600"/>
              </a:spcAft>
              <a:buFont typeface="Arial" panose="020B0604020202020204" pitchFamily="34" charset="0"/>
              <a:buChar char="•"/>
            </a:pPr>
            <a:r>
              <a:rPr lang="en-US">
                <a:latin typeface="Amasis MT Pro Medium" panose="02040604050005020304" pitchFamily="18" charset="0"/>
              </a:rPr>
              <a:t>Although the bank might give their users a Credit Card with a minimum line to increase their customer acquisition, it is one of the biggest challenges any financial institution faces when it comes to payment collection.</a:t>
            </a:r>
          </a:p>
          <a:p>
            <a:pPr marL="342900" indent="-228600">
              <a:lnSpc>
                <a:spcPct val="90000"/>
              </a:lnSpc>
              <a:spcAft>
                <a:spcPts val="600"/>
              </a:spcAft>
              <a:buFont typeface="Arial" panose="020B0604020202020204" pitchFamily="34" charset="0"/>
              <a:buChar char="•"/>
            </a:pPr>
            <a:endParaRPr lang="en-US">
              <a:latin typeface="Amasis MT Pro Medium" panose="02040604050005020304" pitchFamily="18" charset="0"/>
            </a:endParaRPr>
          </a:p>
          <a:p>
            <a:pPr marL="342900" indent="-228600">
              <a:lnSpc>
                <a:spcPct val="90000"/>
              </a:lnSpc>
              <a:spcAft>
                <a:spcPts val="600"/>
              </a:spcAft>
              <a:buFont typeface="Arial" panose="020B0604020202020204" pitchFamily="34" charset="0"/>
              <a:buChar char="•"/>
            </a:pPr>
            <a:r>
              <a:rPr lang="en-US">
                <a:latin typeface="Amasis MT Pro Medium" panose="02040604050005020304" pitchFamily="18" charset="0"/>
              </a:rPr>
              <a:t>Around 22% of the credit card users of the financial institution are found to default on their repayment which results in huge losses.</a:t>
            </a:r>
          </a:p>
          <a:p>
            <a:pPr marL="342900" indent="-228600">
              <a:lnSpc>
                <a:spcPct val="90000"/>
              </a:lnSpc>
              <a:spcAft>
                <a:spcPts val="600"/>
              </a:spcAft>
              <a:buFont typeface="Arial" panose="020B0604020202020204" pitchFamily="34" charset="0"/>
              <a:buChar char="•"/>
            </a:pPr>
            <a:endParaRPr lang="en-US">
              <a:latin typeface="Amasis MT Pro Medium" panose="02040604050005020304" pitchFamily="18" charset="0"/>
            </a:endParaRPr>
          </a:p>
          <a:p>
            <a:pPr marL="342900" indent="-228600">
              <a:lnSpc>
                <a:spcPct val="90000"/>
              </a:lnSpc>
              <a:spcAft>
                <a:spcPts val="600"/>
              </a:spcAft>
              <a:buFont typeface="Arial" panose="020B0604020202020204" pitchFamily="34" charset="0"/>
              <a:buChar char="•"/>
            </a:pPr>
            <a:r>
              <a:rPr lang="en-US">
                <a:latin typeface="Amasis MT Pro Medium" panose="02040604050005020304" pitchFamily="18" charset="0"/>
              </a:rPr>
              <a:t>Identifying the potential defaulters within the first 6 months of their repayment will mitigate the risks with credit lending. </a:t>
            </a:r>
          </a:p>
          <a:p>
            <a:pPr indent="-228600">
              <a:lnSpc>
                <a:spcPct val="90000"/>
              </a:lnSpc>
              <a:spcAft>
                <a:spcPts val="600"/>
              </a:spcAft>
              <a:buFont typeface="Arial" panose="020B0604020202020204" pitchFamily="34" charset="0"/>
              <a:buChar char="•"/>
            </a:pPr>
            <a:endParaRPr lang="en-US">
              <a:latin typeface="Amasis MT Pro Medium" panose="02040604050005020304" pitchFamily="18" charset="0"/>
            </a:endParaRPr>
          </a:p>
        </p:txBody>
      </p:sp>
      <p:sp>
        <p:nvSpPr>
          <p:cNvPr id="7" name="TextBox 6">
            <a:extLst>
              <a:ext uri="{FF2B5EF4-FFF2-40B4-BE49-F238E27FC236}">
                <a16:creationId xmlns:a16="http://schemas.microsoft.com/office/drawing/2014/main" id="{95F4C16F-AEAF-7C01-8CBD-62187F901206}"/>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uscreditcardguide.com/a-beginner-tutorial-to-the-us-credit-card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66300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7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7139E0F-4A5E-794D-65F2-E5B627CCB9E8}"/>
              </a:ext>
            </a:extLst>
          </p:cNvPr>
          <p:cNvSpPr txBox="1"/>
          <p:nvPr/>
        </p:nvSpPr>
        <p:spPr>
          <a:xfrm>
            <a:off x="5297762" y="329184"/>
            <a:ext cx="6251110" cy="17830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Amasis MT Pro Medium" panose="02040604050005020304" pitchFamily="18" charset="0"/>
                <a:ea typeface="+mj-ea"/>
                <a:cs typeface="+mj-cs"/>
              </a:rPr>
              <a:t>PROBLEM STATEMENT</a:t>
            </a:r>
          </a:p>
        </p:txBody>
      </p:sp>
      <p:pic>
        <p:nvPicPr>
          <p:cNvPr id="6" name="Picture 5" descr="Letter&#10;&#10;Description automatically generated">
            <a:extLst>
              <a:ext uri="{FF2B5EF4-FFF2-40B4-BE49-F238E27FC236}">
                <a16:creationId xmlns:a16="http://schemas.microsoft.com/office/drawing/2014/main" id="{E76E94D7-BBFA-1D74-439C-7DF9B510A81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6489" r="818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8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CD40585-5985-1A58-F406-AB0B00867013}"/>
              </a:ext>
            </a:extLst>
          </p:cNvPr>
          <p:cNvSpPr txBox="1"/>
          <p:nvPr/>
        </p:nvSpPr>
        <p:spPr>
          <a:xfrm>
            <a:off x="5297762" y="2706624"/>
            <a:ext cx="6251110" cy="2068722"/>
          </a:xfrm>
          <a:prstGeom prst="rect">
            <a:avLst/>
          </a:prstGeom>
        </p:spPr>
        <p:txBody>
          <a:bodyPr vert="horz" lIns="91440" tIns="45720" rIns="91440" bIns="45720" rtlCol="0" anchor="t">
            <a:normAutofit/>
          </a:bodyPr>
          <a:lstStyle/>
          <a:p>
            <a:pPr>
              <a:lnSpc>
                <a:spcPct val="90000"/>
              </a:lnSpc>
              <a:spcAft>
                <a:spcPts val="600"/>
              </a:spcAft>
            </a:pPr>
            <a:r>
              <a:rPr lang="en-US">
                <a:latin typeface="Amasis MT Pro Medium"/>
              </a:rPr>
              <a:t>Financial institutions require a better understanding of their credit users and their consumption patterns. This will help mitigate their credit lending risks by identifying the potential defaulters as well as enable them to cater better services to their loyal customers.</a:t>
            </a:r>
            <a:endParaRPr lang="en-US"/>
          </a:p>
        </p:txBody>
      </p:sp>
    </p:spTree>
    <p:extLst>
      <p:ext uri="{BB962C8B-B14F-4D97-AF65-F5344CB8AC3E}">
        <p14:creationId xmlns:p14="http://schemas.microsoft.com/office/powerpoint/2010/main" val="243132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8" name="Rectangle 487">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C6C05C-E79B-DE85-3B94-9A7C93AFA7E4}"/>
              </a:ext>
            </a:extLst>
          </p:cNvPr>
          <p:cNvSpPr txBox="1"/>
          <p:nvPr/>
        </p:nvSpPr>
        <p:spPr>
          <a:xfrm>
            <a:off x="6684942" y="1305285"/>
            <a:ext cx="4391024" cy="80884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a:solidFill>
                  <a:schemeClr val="bg1"/>
                </a:solidFill>
                <a:latin typeface="Amasis MT Pro Medium" panose="02040604050005020304" pitchFamily="18" charset="0"/>
                <a:ea typeface="+mj-ea"/>
                <a:cs typeface="+mj-cs"/>
              </a:rPr>
              <a:t>PROJECT PROPOSAL</a:t>
            </a:r>
          </a:p>
        </p:txBody>
      </p:sp>
      <p:pic>
        <p:nvPicPr>
          <p:cNvPr id="5" name="Picture 4" descr="A picture containing text, stationary&#10;&#10;Description automatically generated">
            <a:extLst>
              <a:ext uri="{FF2B5EF4-FFF2-40B4-BE49-F238E27FC236}">
                <a16:creationId xmlns:a16="http://schemas.microsoft.com/office/drawing/2014/main" id="{D421714A-D3E1-92AA-F008-B45FAC3798D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893" r="28887" b="-2"/>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490" name="Group 489">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491" name="Freeform: Shape 490">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2" name="Freeform: Shape 491">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37" name="TextBox 7">
            <a:extLst>
              <a:ext uri="{FF2B5EF4-FFF2-40B4-BE49-F238E27FC236}">
                <a16:creationId xmlns:a16="http://schemas.microsoft.com/office/drawing/2014/main" id="{5A7C7473-C3EB-FDB6-93B7-C18B0850BE03}"/>
              </a:ext>
            </a:extLst>
          </p:cNvPr>
          <p:cNvSpPr txBox="1"/>
          <p:nvPr/>
        </p:nvSpPr>
        <p:spPr>
          <a:xfrm>
            <a:off x="6684943" y="2483362"/>
            <a:ext cx="4687907" cy="2464285"/>
          </a:xfrm>
          <a:prstGeom prst="rect">
            <a:avLst/>
          </a:prstGeom>
        </p:spPr>
        <p:txBody>
          <a:bodyPr vert="horz" lIns="91440" tIns="45720" rIns="91440" bIns="45720" rtlCol="0" anchor="t">
            <a:noAutofit/>
          </a:bodyPr>
          <a:lstStyle/>
          <a:p>
            <a:pPr algn="just">
              <a:lnSpc>
                <a:spcPct val="90000"/>
              </a:lnSpc>
              <a:spcAft>
                <a:spcPts val="600"/>
              </a:spcAft>
            </a:pPr>
            <a:r>
              <a:rPr lang="en-US">
                <a:solidFill>
                  <a:schemeClr val="bg1"/>
                </a:solidFill>
                <a:latin typeface="Amasis MT Pro Medium"/>
              </a:rPr>
              <a:t>Our project team will create a descriptive analytics product to identify the characteristics of payment defaulters and thus helping the financial institution take necessary measures to control the credit consumption of such users.</a:t>
            </a:r>
            <a:endParaRPr lang="en-US">
              <a:solidFill>
                <a:schemeClr val="bg1"/>
              </a:solidFill>
              <a:cs typeface="Calibri" panose="020F0502020204030204"/>
            </a:endParaRPr>
          </a:p>
        </p:txBody>
      </p:sp>
      <p:sp>
        <p:nvSpPr>
          <p:cNvPr id="7" name="TextBox 6">
            <a:extLst>
              <a:ext uri="{FF2B5EF4-FFF2-40B4-BE49-F238E27FC236}">
                <a16:creationId xmlns:a16="http://schemas.microsoft.com/office/drawing/2014/main" id="{12AD2C2A-2E09-6B2D-FCDD-CE5D3E460B7B}"/>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uscreditcardguide.com/a-beginner-tutorial-to-the-us-credit-card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296708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0" name="Rectangle 55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 letter&#10;&#10;Description automatically generated">
            <a:extLst>
              <a:ext uri="{FF2B5EF4-FFF2-40B4-BE49-F238E27FC236}">
                <a16:creationId xmlns:a16="http://schemas.microsoft.com/office/drawing/2014/main" id="{0C66DF5D-0147-D2D2-FDDE-1381785F7EA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62" r="4820" b="-1"/>
          <a:stretch/>
        </p:blipFill>
        <p:spPr>
          <a:xfrm>
            <a:off x="2522356" y="20233"/>
            <a:ext cx="9669642" cy="6857990"/>
          </a:xfrm>
          <a:prstGeom prst="rect">
            <a:avLst/>
          </a:prstGeom>
        </p:spPr>
      </p:pic>
      <p:sp>
        <p:nvSpPr>
          <p:cNvPr id="571" name="Rectangle 55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C6C05C-E79B-DE85-3B94-9A7C93AFA7E4}"/>
              </a:ext>
            </a:extLst>
          </p:cNvPr>
          <p:cNvSpPr txBox="1"/>
          <p:nvPr/>
        </p:nvSpPr>
        <p:spPr>
          <a:xfrm>
            <a:off x="510268" y="479425"/>
            <a:ext cx="5585732" cy="139521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latin typeface="Amasis MT Pro Medium" panose="02040604050005020304" pitchFamily="18" charset="0"/>
                <a:ea typeface="+mj-ea"/>
                <a:cs typeface="+mj-cs"/>
              </a:rPr>
              <a:t>ANALYSIS QUESTIONS</a:t>
            </a:r>
          </a:p>
        </p:txBody>
      </p:sp>
      <p:sp>
        <p:nvSpPr>
          <p:cNvPr id="437" name="TextBox 7">
            <a:extLst>
              <a:ext uri="{FF2B5EF4-FFF2-40B4-BE49-F238E27FC236}">
                <a16:creationId xmlns:a16="http://schemas.microsoft.com/office/drawing/2014/main" id="{5A7C7473-C3EB-FDB6-93B7-C18B0850BE03}"/>
              </a:ext>
            </a:extLst>
          </p:cNvPr>
          <p:cNvSpPr txBox="1"/>
          <p:nvPr/>
        </p:nvSpPr>
        <p:spPr>
          <a:xfrm>
            <a:off x="402769" y="1698709"/>
            <a:ext cx="5693231" cy="4679866"/>
          </a:xfrm>
          <a:prstGeom prst="rect">
            <a:avLst/>
          </a:prstGeom>
        </p:spPr>
        <p:txBody>
          <a:bodyPr vert="horz" lIns="91440" tIns="45720" rIns="91440" bIns="45720" rtlCol="0" anchor="t">
            <a:noAutofit/>
          </a:bodyPr>
          <a:lstStyle/>
          <a:p>
            <a:pPr marL="274320" marR="0" lvl="0" indent="-228600" algn="just" fontAlgn="auto">
              <a:lnSpc>
                <a:spcPct val="90000"/>
              </a:lnSpc>
              <a:spcBef>
                <a:spcPts val="1800"/>
              </a:spcBef>
              <a:spcAft>
                <a:spcPts val="0"/>
              </a:spcAft>
              <a:buClrTx/>
              <a:buSzPct val="100000"/>
              <a:buFont typeface="Arial" panose="020B0604020202020204" pitchFamily="34" charset="0"/>
              <a:buChar char="•"/>
              <a:tabLst/>
              <a:defRPr/>
            </a:pPr>
            <a:endParaRPr kumimoji="0" lang="en-US" b="0" i="0" u="none" strike="noStrike" cap="none" spc="0" normalizeH="0" baseline="0" noProof="0">
              <a:ln>
                <a:noFill/>
              </a:ln>
              <a:effectLst/>
              <a:uLnTx/>
              <a:uFillTx/>
              <a:latin typeface="Amasis MT Pro Medium"/>
            </a:endParaRPr>
          </a:p>
          <a:p>
            <a:pPr marL="274320" indent="-228600" algn="just">
              <a:lnSpc>
                <a:spcPct val="90000"/>
              </a:lnSpc>
              <a:spcBef>
                <a:spcPts val="1800"/>
              </a:spcBef>
              <a:buSzPct val="100000"/>
              <a:buFont typeface="Arial" panose="020B0604020202020204" pitchFamily="34" charset="0"/>
              <a:buChar char="•"/>
              <a:defRPr/>
            </a:pPr>
            <a:r>
              <a:rPr lang="en-US">
                <a:latin typeface="Amasis MT Pro Medium"/>
                <a:cs typeface="Calibri"/>
              </a:rPr>
              <a:t>What are the age demographics of the major customers of the financial institution and which age groups are having a higher tendency to default? </a:t>
            </a:r>
          </a:p>
          <a:p>
            <a:pPr marL="274320" indent="-228600" algn="just">
              <a:lnSpc>
                <a:spcPct val="90000"/>
              </a:lnSpc>
              <a:spcBef>
                <a:spcPts val="1800"/>
              </a:spcBef>
              <a:buSzPct val="100000"/>
              <a:buFont typeface="Arial" panose="020B0604020202020204" pitchFamily="34" charset="0"/>
              <a:buChar char="•"/>
              <a:defRPr/>
            </a:pPr>
            <a:r>
              <a:rPr lang="en-US">
                <a:latin typeface="Amasis MT Pro Medium"/>
                <a:cs typeface="Calibri"/>
              </a:rPr>
              <a:t>How is the credit limit distributed among defaulters and non-defaulters? </a:t>
            </a:r>
          </a:p>
          <a:p>
            <a:pPr marL="274320" indent="-228600" algn="just">
              <a:lnSpc>
                <a:spcPct val="90000"/>
              </a:lnSpc>
              <a:spcBef>
                <a:spcPts val="1800"/>
              </a:spcBef>
              <a:buSzPct val="100000"/>
              <a:buFont typeface="Arial" panose="020B0604020202020204" pitchFamily="34" charset="0"/>
              <a:buChar char="•"/>
              <a:defRPr/>
            </a:pPr>
            <a:r>
              <a:rPr lang="en-US">
                <a:latin typeface="Amasis MT Pro Medium"/>
              </a:rPr>
              <a:t>Is the Bill Statement Amount distributed normally among the users</a:t>
            </a:r>
            <a:r>
              <a:rPr kumimoji="0" lang="en-US" b="0" i="0" u="none" strike="noStrike" cap="none" spc="0" normalizeH="0" baseline="0" noProof="0">
                <a:ln>
                  <a:noFill/>
                </a:ln>
                <a:effectLst/>
                <a:uLnTx/>
                <a:uFillTx/>
                <a:latin typeface="Amasis MT Pro Medium"/>
              </a:rPr>
              <a:t>? If not, what kind of skewness can be observed? </a:t>
            </a:r>
          </a:p>
          <a:p>
            <a:pPr marL="274320" indent="-228600" algn="just">
              <a:lnSpc>
                <a:spcPct val="90000"/>
              </a:lnSpc>
              <a:spcBef>
                <a:spcPts val="1800"/>
              </a:spcBef>
              <a:buSzPct val="100000"/>
              <a:buFont typeface="Arial" panose="020B0604020202020204" pitchFamily="34" charset="0"/>
              <a:buChar char="•"/>
              <a:defRPr/>
            </a:pPr>
            <a:r>
              <a:rPr lang="en-US">
                <a:latin typeface="Amasis MT Pro Medium"/>
              </a:rPr>
              <a:t>How are the </a:t>
            </a:r>
            <a:r>
              <a:rPr kumimoji="0" lang="en-US" b="0" i="0" u="none" strike="noStrike" cap="none" spc="0" normalizeH="0" baseline="0" noProof="0">
                <a:ln>
                  <a:noFill/>
                </a:ln>
                <a:effectLst/>
                <a:uLnTx/>
                <a:uFillTx/>
                <a:latin typeface="Amasis MT Pro Medium"/>
              </a:rPr>
              <a:t>bill amounts generated for the users vary each month?</a:t>
            </a:r>
          </a:p>
          <a:p>
            <a:pPr marL="274320" indent="-228600" algn="just">
              <a:lnSpc>
                <a:spcPct val="90000"/>
              </a:lnSpc>
              <a:spcBef>
                <a:spcPts val="1800"/>
              </a:spcBef>
              <a:buSzPct val="100000"/>
              <a:buFont typeface="Arial" panose="020B0604020202020204" pitchFamily="34" charset="0"/>
              <a:buChar char="•"/>
              <a:defRPr/>
            </a:pPr>
            <a:r>
              <a:rPr kumimoji="0" lang="en-US" b="0" i="0" u="none" strike="noStrike" cap="none" spc="0" normalizeH="0" baseline="0" noProof="0">
                <a:ln>
                  <a:noFill/>
                </a:ln>
                <a:effectLst/>
                <a:uLnTx/>
                <a:uFillTx/>
                <a:latin typeface="Amasis MT Pro Medium"/>
              </a:rPr>
              <a:t>Which variables in the dataset have a </a:t>
            </a:r>
            <a:r>
              <a:rPr lang="en-US">
                <a:latin typeface="Amasis MT Pro Medium"/>
              </a:rPr>
              <a:t>stronger</a:t>
            </a:r>
            <a:r>
              <a:rPr kumimoji="0" lang="en-US" b="0" i="0" u="none" strike="noStrike" cap="none" spc="0" normalizeH="0" baseline="0" noProof="0">
                <a:ln>
                  <a:noFill/>
                </a:ln>
                <a:effectLst/>
                <a:uLnTx/>
                <a:uFillTx/>
                <a:latin typeface="Amasis MT Pro Medium"/>
              </a:rPr>
              <a:t> correlation with the users going default?</a:t>
            </a:r>
          </a:p>
          <a:p>
            <a:pPr marL="274320" indent="-228600" algn="just">
              <a:lnSpc>
                <a:spcPct val="90000"/>
              </a:lnSpc>
              <a:spcBef>
                <a:spcPts val="1800"/>
              </a:spcBef>
              <a:buSzPct val="100000"/>
              <a:buFont typeface="Arial" panose="020B0604020202020204" pitchFamily="34" charset="0"/>
              <a:buChar char="•"/>
              <a:defRPr/>
            </a:pPr>
            <a:endParaRPr kumimoji="0" lang="en-US" b="0" i="0" u="none" strike="noStrike" cap="none" spc="0" normalizeH="0" baseline="0" noProof="0">
              <a:ln>
                <a:noFill/>
              </a:ln>
              <a:effectLst/>
              <a:uLnTx/>
              <a:uFillTx/>
              <a:latin typeface="Amasis MT Pro Medium"/>
            </a:endParaRPr>
          </a:p>
          <a:p>
            <a:pPr marL="274320" indent="-228600" algn="just">
              <a:lnSpc>
                <a:spcPct val="90000"/>
              </a:lnSpc>
              <a:spcBef>
                <a:spcPts val="1800"/>
              </a:spcBef>
              <a:buSzPct val="100000"/>
              <a:buFont typeface="Arial" panose="020B0604020202020204" pitchFamily="34" charset="0"/>
              <a:buChar char="•"/>
              <a:defRPr/>
            </a:pPr>
            <a:endParaRPr lang="en-US">
              <a:latin typeface="Amasis MT Pro Medium"/>
              <a:cs typeface="Calibri"/>
            </a:endParaRPr>
          </a:p>
          <a:p>
            <a:pPr marL="274320" indent="-228600" algn="just">
              <a:lnSpc>
                <a:spcPct val="90000"/>
              </a:lnSpc>
              <a:spcBef>
                <a:spcPts val="1800"/>
              </a:spcBef>
              <a:buSzPct val="100000"/>
              <a:buFont typeface="Arial" panose="020B0604020202020204" pitchFamily="34" charset="0"/>
              <a:buChar char="•"/>
              <a:defRPr/>
            </a:pPr>
            <a:endParaRPr lang="en-US" b="0" i="0" u="none" strike="noStrike" cap="none" spc="0" normalizeH="0" baseline="0" noProof="0">
              <a:ln>
                <a:noFill/>
              </a:ln>
              <a:effectLst/>
              <a:uLnTx/>
              <a:uFillTx/>
              <a:latin typeface="Amasis MT Pro Medium"/>
              <a:cs typeface="Calibri"/>
            </a:endParaRPr>
          </a:p>
        </p:txBody>
      </p:sp>
      <p:sp>
        <p:nvSpPr>
          <p:cNvPr id="4" name="TextBox 3">
            <a:extLst>
              <a:ext uri="{FF2B5EF4-FFF2-40B4-BE49-F238E27FC236}">
                <a16:creationId xmlns:a16="http://schemas.microsoft.com/office/drawing/2014/main" id="{16329DDA-E0C1-5EF0-979C-67B6E1356212}"/>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quoteinspector.com/images/credit/credit-cards-weathered-woo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1842773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tationary&#10;&#10;Description automatically generated">
            <a:extLst>
              <a:ext uri="{FF2B5EF4-FFF2-40B4-BE49-F238E27FC236}">
                <a16:creationId xmlns:a16="http://schemas.microsoft.com/office/drawing/2014/main" id="{A3A937D6-8B5F-2AC5-4427-4D6AF7D4086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660" r="28957"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98" name="Rectangle 97">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0" name="Rectangle 99">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95F4C16F-AEAF-7C01-8CBD-62187F901206}"/>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uscreditcardguide.com/a-beginner-tutorial-to-the-us-credit-card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
        <p:nvSpPr>
          <p:cNvPr id="2" name="TextBox 1">
            <a:extLst>
              <a:ext uri="{FF2B5EF4-FFF2-40B4-BE49-F238E27FC236}">
                <a16:creationId xmlns:a16="http://schemas.microsoft.com/office/drawing/2014/main" id="{BDE2B306-71F5-4C4B-AF8A-E94E2B5D8404}"/>
              </a:ext>
            </a:extLst>
          </p:cNvPr>
          <p:cNvSpPr txBox="1"/>
          <p:nvPr/>
        </p:nvSpPr>
        <p:spPr>
          <a:xfrm>
            <a:off x="6717456" y="968182"/>
            <a:ext cx="5297563" cy="7126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Amasis MT Pro Medium" panose="02040604050005020304" pitchFamily="18" charset="0"/>
                <a:ea typeface="+mj-ea"/>
                <a:cs typeface="+mj-cs"/>
              </a:rPr>
              <a:t>DATASET DESCRIPTION</a:t>
            </a:r>
          </a:p>
        </p:txBody>
      </p:sp>
      <p:sp>
        <p:nvSpPr>
          <p:cNvPr id="3" name="TextBox 7">
            <a:extLst>
              <a:ext uri="{FF2B5EF4-FFF2-40B4-BE49-F238E27FC236}">
                <a16:creationId xmlns:a16="http://schemas.microsoft.com/office/drawing/2014/main" id="{FDBBD319-A83E-47DF-4D99-3262C3D386E9}"/>
              </a:ext>
            </a:extLst>
          </p:cNvPr>
          <p:cNvSpPr txBox="1"/>
          <p:nvPr/>
        </p:nvSpPr>
        <p:spPr>
          <a:xfrm>
            <a:off x="6717625" y="2323707"/>
            <a:ext cx="5297563" cy="3244331"/>
          </a:xfrm>
          <a:prstGeom prst="rect">
            <a:avLst/>
          </a:prstGeom>
        </p:spPr>
        <p:txBody>
          <a:bodyPr vert="horz" lIns="91440" tIns="45720" rIns="91440" bIns="45720" rtlCol="0" anchor="t">
            <a:normAutofit fontScale="92500"/>
          </a:bodyPr>
          <a:lstStyle/>
          <a:p>
            <a:pPr marL="285750" indent="-285750" algn="just">
              <a:buFont typeface="Arial,Sans-Serif" panose="020B0604020202020204" pitchFamily="34" charset="0"/>
              <a:buChar char="•"/>
            </a:pPr>
            <a:r>
              <a:rPr lang="en-CA" sz="1800">
                <a:latin typeface="Amasis MT Pro Medium" panose="02040604050005020304" pitchFamily="18" charset="0"/>
                <a:ea typeface="+mn-lt"/>
                <a:cs typeface="+mn-lt"/>
              </a:rPr>
              <a:t>The </a:t>
            </a:r>
            <a:r>
              <a:rPr lang="en-CA">
                <a:latin typeface="Amasis MT Pro Medium" panose="02040604050005020304" pitchFamily="18" charset="0"/>
                <a:ea typeface="+mn-lt"/>
                <a:cs typeface="+mn-lt"/>
              </a:rPr>
              <a:t>dataset contains the credit card usage and repayment history of 6 months (April to September 2005) of a Financial Institution in Taiwan.</a:t>
            </a:r>
            <a:endParaRPr lang="en-US">
              <a:latin typeface="Amasis MT Pro Medium" panose="02040604050005020304" pitchFamily="18" charset="0"/>
              <a:ea typeface="+mn-lt"/>
              <a:cs typeface="+mn-lt"/>
            </a:endParaRPr>
          </a:p>
          <a:p>
            <a:pPr marL="285750" indent="-285750" algn="just">
              <a:buFont typeface="Arial" panose="020B0604020202020204" pitchFamily="34" charset="0"/>
              <a:buChar char="•"/>
            </a:pPr>
            <a:endParaRPr lang="en-CA">
              <a:latin typeface="Amasis MT Pro Medium" panose="02040604050005020304" pitchFamily="18" charset="0"/>
              <a:ea typeface="+mn-lt"/>
              <a:cs typeface="+mn-lt"/>
            </a:endParaRPr>
          </a:p>
          <a:p>
            <a:pPr marL="285750" indent="-285750" algn="just">
              <a:buFont typeface="Arial" panose="020B0604020202020204" pitchFamily="34" charset="0"/>
              <a:buChar char="•"/>
            </a:pPr>
            <a:r>
              <a:rPr lang="en-CA">
                <a:latin typeface="Amasis MT Pro Medium" panose="02040604050005020304" pitchFamily="18" charset="0"/>
                <a:ea typeface="+mn-lt"/>
                <a:cs typeface="+mn-lt"/>
              </a:rPr>
              <a:t>Our </a:t>
            </a:r>
            <a:r>
              <a:rPr lang="en-CA" sz="1800">
                <a:latin typeface="Amasis MT Pro Medium" panose="02040604050005020304" pitchFamily="18" charset="0"/>
                <a:ea typeface="+mn-lt"/>
                <a:cs typeface="+mn-lt"/>
              </a:rPr>
              <a:t>analysis will be based on the </a:t>
            </a:r>
            <a:r>
              <a:rPr lang="en-CA">
                <a:latin typeface="Amasis MT Pro Medium" panose="02040604050005020304" pitchFamily="18" charset="0"/>
                <a:ea typeface="+mn-lt"/>
                <a:cs typeface="+mn-lt"/>
              </a:rPr>
              <a:t>repayment Default</a:t>
            </a:r>
            <a:r>
              <a:rPr lang="en-CA" sz="1800">
                <a:latin typeface="Amasis MT Pro Medium" panose="02040604050005020304" pitchFamily="18" charset="0"/>
                <a:ea typeface="+mn-lt"/>
                <a:cs typeface="+mn-lt"/>
              </a:rPr>
              <a:t> of Credit Card Clients Data Set obtained from the UCI Machine Learning Repository. </a:t>
            </a:r>
            <a:endParaRPr lang="en-CA">
              <a:latin typeface="Amasis MT Pro Medium" panose="02040604050005020304" pitchFamily="18" charset="0"/>
            </a:endParaRPr>
          </a:p>
          <a:p>
            <a:pPr marL="285750" indent="-285750" algn="just">
              <a:buFont typeface="Arial" panose="020B0604020202020204" pitchFamily="34" charset="0"/>
              <a:buChar char="•"/>
            </a:pPr>
            <a:endParaRPr lang="en-CA" sz="1800">
              <a:latin typeface="Amasis MT Pro Medium" panose="02040604050005020304" pitchFamily="18" charset="0"/>
            </a:endParaRPr>
          </a:p>
          <a:p>
            <a:pPr marL="285750" indent="-285750" algn="just">
              <a:buFont typeface="Arial" panose="020B0604020202020204" pitchFamily="34" charset="0"/>
              <a:buChar char="•"/>
            </a:pPr>
            <a:r>
              <a:rPr lang="en-CA">
                <a:latin typeface="Amasis MT Pro Medium" panose="02040604050005020304" pitchFamily="18" charset="0"/>
                <a:ea typeface="+mn-lt"/>
                <a:cs typeface="+mn-lt"/>
              </a:rPr>
              <a:t>The description of certain values in some fields in the dataset is unavailable, although the dataset doesn’t have incomplete or missing data.</a:t>
            </a:r>
            <a:endParaRPr lang="en-CA">
              <a:latin typeface="Amasis MT Pro Medium" panose="02040604050005020304" pitchFamily="18" charset="0"/>
            </a:endParaRPr>
          </a:p>
        </p:txBody>
      </p:sp>
      <p:sp>
        <p:nvSpPr>
          <p:cNvPr id="4" name="TextBox 3">
            <a:extLst>
              <a:ext uri="{FF2B5EF4-FFF2-40B4-BE49-F238E27FC236}">
                <a16:creationId xmlns:a16="http://schemas.microsoft.com/office/drawing/2014/main" id="{A5D005EA-C6BC-6FFC-8DB5-D5CB337491DA}"/>
              </a:ext>
            </a:extLst>
          </p:cNvPr>
          <p:cNvSpPr txBox="1"/>
          <p:nvPr/>
        </p:nvSpPr>
        <p:spPr>
          <a:xfrm>
            <a:off x="6717456" y="5641190"/>
            <a:ext cx="5450001" cy="1231106"/>
          </a:xfrm>
          <a:prstGeom prst="rect">
            <a:avLst/>
          </a:prstGeom>
          <a:noFill/>
        </p:spPr>
        <p:txBody>
          <a:bodyPr wrap="square" rtlCol="0">
            <a:spAutoFit/>
          </a:bodyPr>
          <a:lstStyle/>
          <a:p>
            <a:r>
              <a:rPr lang="en-US" sz="1400">
                <a:latin typeface="Amasis MT Pro Light" panose="020B0604020202020204" pitchFamily="18" charset="0"/>
              </a:rPr>
              <a:t>Dataset Source: </a:t>
            </a:r>
            <a:r>
              <a:rPr lang="en-US" sz="1400">
                <a:latin typeface="Amasis MT Pro Light" panose="020B0604020202020204" pitchFamily="18" charset="0"/>
                <a:hlinkClick r:id="rId5"/>
              </a:rPr>
              <a:t>https://archive.ics.uci.edu/ml/machine-learning-databases/00350/</a:t>
            </a:r>
            <a:endParaRPr lang="en-US" sz="1400">
              <a:latin typeface="Amasis MT Pro Light" panose="020B0604020202020204" pitchFamily="18" charset="0"/>
            </a:endParaRPr>
          </a:p>
          <a:p>
            <a:r>
              <a:rPr lang="en-US" sz="1400">
                <a:latin typeface="Amasis MT Pro Light" panose="02040304050005020304" pitchFamily="18" charset="0"/>
              </a:rPr>
              <a:t>Source: </a:t>
            </a:r>
            <a:r>
              <a:rPr lang="en-US" sz="1400">
                <a:latin typeface="Amasis MT Pro Light" panose="02040304050005020304" pitchFamily="18" charset="0"/>
                <a:hlinkClick r:id="rId6"/>
              </a:rPr>
              <a:t>https://archive.ics.uci.edu/ml/datasets/default+of+credit+card+clients</a:t>
            </a:r>
            <a:endParaRPr lang="en-US" sz="1400">
              <a:latin typeface="Amasis MT Pro Light" panose="02040304050005020304" pitchFamily="18" charset="0"/>
            </a:endParaRPr>
          </a:p>
          <a:p>
            <a:endParaRPr lang="en-US"/>
          </a:p>
        </p:txBody>
      </p:sp>
    </p:spTree>
    <p:extLst>
      <p:ext uri="{BB962C8B-B14F-4D97-AF65-F5344CB8AC3E}">
        <p14:creationId xmlns:p14="http://schemas.microsoft.com/office/powerpoint/2010/main" val="123448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 letter&#10;&#10;Description automatically generated">
            <a:extLst>
              <a:ext uri="{FF2B5EF4-FFF2-40B4-BE49-F238E27FC236}">
                <a16:creationId xmlns:a16="http://schemas.microsoft.com/office/drawing/2014/main" id="{0C66DF5D-0147-D2D2-FDDE-1381785F7EAC}"/>
              </a:ext>
            </a:extLst>
          </p:cNvPr>
          <p:cNvPicPr>
            <a:picLocks noChangeAspect="1"/>
          </p:cNvPicPr>
          <p:nvPr/>
        </p:nvPicPr>
        <p:blipFill rotWithShape="1">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066" b="3664"/>
          <a:stretch/>
        </p:blipFill>
        <p:spPr>
          <a:xfrm>
            <a:off x="20" y="10"/>
            <a:ext cx="12191980" cy="6857990"/>
          </a:xfrm>
          <a:prstGeom prst="rect">
            <a:avLst/>
          </a:prstGeom>
        </p:spPr>
      </p:pic>
      <p:sp>
        <p:nvSpPr>
          <p:cNvPr id="4" name="TextBox 3">
            <a:extLst>
              <a:ext uri="{FF2B5EF4-FFF2-40B4-BE49-F238E27FC236}">
                <a16:creationId xmlns:a16="http://schemas.microsoft.com/office/drawing/2014/main" id="{16329DDA-E0C1-5EF0-979C-67B6E1356212}"/>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quoteinspector.com/images/credit/credit-cards-weathered-woo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pic>
        <p:nvPicPr>
          <p:cNvPr id="5" name="Picture 4" descr="Diagram&#10;&#10;Description automatically generated">
            <a:extLst>
              <a:ext uri="{FF2B5EF4-FFF2-40B4-BE49-F238E27FC236}">
                <a16:creationId xmlns:a16="http://schemas.microsoft.com/office/drawing/2014/main" id="{91B76EA5-5885-40F8-0207-037D1D77AC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550" y="920056"/>
            <a:ext cx="9731629" cy="5352228"/>
          </a:xfrm>
          <a:prstGeom prst="rect">
            <a:avLst/>
          </a:prstGeom>
        </p:spPr>
      </p:pic>
      <p:sp>
        <p:nvSpPr>
          <p:cNvPr id="7" name="TextBox 6">
            <a:extLst>
              <a:ext uri="{FF2B5EF4-FFF2-40B4-BE49-F238E27FC236}">
                <a16:creationId xmlns:a16="http://schemas.microsoft.com/office/drawing/2014/main" id="{61E448D7-DCA3-249E-BB2F-F5A8E08DCB20}"/>
              </a:ext>
            </a:extLst>
          </p:cNvPr>
          <p:cNvSpPr txBox="1"/>
          <p:nvPr/>
        </p:nvSpPr>
        <p:spPr>
          <a:xfrm>
            <a:off x="2162175" y="136868"/>
            <a:ext cx="8365243" cy="584775"/>
          </a:xfrm>
          <a:prstGeom prst="rect">
            <a:avLst/>
          </a:prstGeom>
          <a:noFill/>
        </p:spPr>
        <p:txBody>
          <a:bodyPr wrap="square" rtlCol="0">
            <a:spAutoFit/>
          </a:bodyPr>
          <a:lstStyle/>
          <a:p>
            <a:r>
              <a:rPr lang="en-US" sz="3200">
                <a:latin typeface="Amasis MT Pro Medium" panose="02040604050005020304" pitchFamily="18" charset="0"/>
              </a:rPr>
              <a:t>DATASET ATTRIBUTE DESCRIPTION</a:t>
            </a:r>
          </a:p>
        </p:txBody>
      </p:sp>
      <p:sp>
        <p:nvSpPr>
          <p:cNvPr id="2" name="TextBox 1">
            <a:extLst>
              <a:ext uri="{FF2B5EF4-FFF2-40B4-BE49-F238E27FC236}">
                <a16:creationId xmlns:a16="http://schemas.microsoft.com/office/drawing/2014/main" id="{D7C48D65-A941-5742-0066-DE15AE591ACA}"/>
              </a:ext>
            </a:extLst>
          </p:cNvPr>
          <p:cNvSpPr txBox="1"/>
          <p:nvPr/>
        </p:nvSpPr>
        <p:spPr>
          <a:xfrm>
            <a:off x="998376" y="6470697"/>
            <a:ext cx="4357396" cy="523220"/>
          </a:xfrm>
          <a:prstGeom prst="rect">
            <a:avLst/>
          </a:prstGeom>
          <a:noFill/>
        </p:spPr>
        <p:txBody>
          <a:bodyPr wrap="square" rtlCol="0">
            <a:spAutoFit/>
          </a:bodyPr>
          <a:lstStyle/>
          <a:p>
            <a:r>
              <a:rPr lang="en-US" sz="1400">
                <a:latin typeface="Amasis MT Pro Light" panose="02040304050005020304" pitchFamily="18" charset="0"/>
              </a:rPr>
              <a:t> Created using: </a:t>
            </a:r>
            <a:r>
              <a:rPr lang="en-US" sz="1400">
                <a:latin typeface="Amasis MT Pro Light" panose="02040304050005020304" pitchFamily="18" charset="0"/>
                <a:hlinkClick r:id="rId6">
                  <a:extLst>
                    <a:ext uri="{A12FA001-AC4F-418D-AE19-62706E023703}">
                      <ahyp:hlinkClr xmlns:ahyp="http://schemas.microsoft.com/office/drawing/2018/hyperlinkcolor" val="tx"/>
                    </a:ext>
                  </a:extLst>
                </a:hlinkClick>
              </a:rPr>
              <a:t>https://app.diagrams.net/</a:t>
            </a:r>
            <a:endParaRPr lang="en-US" sz="1400">
              <a:latin typeface="Amasis MT Pro Light" panose="02040304050005020304" pitchFamily="18" charset="0"/>
            </a:endParaRPr>
          </a:p>
          <a:p>
            <a:endParaRPr lang="en-US" sz="1400">
              <a:latin typeface="Amasis MT Pro Light" panose="02040304050005020304" pitchFamily="18" charset="0"/>
            </a:endParaRPr>
          </a:p>
        </p:txBody>
      </p:sp>
    </p:spTree>
    <p:extLst>
      <p:ext uri="{BB962C8B-B14F-4D97-AF65-F5344CB8AC3E}">
        <p14:creationId xmlns:p14="http://schemas.microsoft.com/office/powerpoint/2010/main" val="270061538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80D390-1EDD-C01E-6746-20CDFE2D8E2F}"/>
              </a:ext>
            </a:extLst>
          </p:cNvPr>
          <p:cNvSpPr txBox="1"/>
          <p:nvPr/>
        </p:nvSpPr>
        <p:spPr>
          <a:xfrm>
            <a:off x="602461" y="2545044"/>
            <a:ext cx="4911333" cy="1372328"/>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4800" b="1">
                <a:solidFill>
                  <a:schemeClr val="bg1"/>
                </a:solidFill>
                <a:latin typeface="Amasis MT Pro Medium" panose="02040604050005020304" pitchFamily="18" charset="0"/>
                <a:ea typeface="+mj-ea"/>
                <a:cs typeface="+mj-cs"/>
              </a:rPr>
              <a:t>EXPLORATORY DATA ANALYSIS</a:t>
            </a:r>
          </a:p>
        </p:txBody>
      </p:sp>
      <p:pic>
        <p:nvPicPr>
          <p:cNvPr id="6" name="Picture 5" descr="Letter&#10;&#10;Description automatically generated">
            <a:extLst>
              <a:ext uri="{FF2B5EF4-FFF2-40B4-BE49-F238E27FC236}">
                <a16:creationId xmlns:a16="http://schemas.microsoft.com/office/drawing/2014/main" id="{E76E94D7-BBFA-1D74-439C-7DF9B510A81A}"/>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8365" r="8366" b="2"/>
          <a:stretch/>
        </p:blipFill>
        <p:spPr>
          <a:xfrm>
            <a:off x="5800734" y="1057275"/>
            <a:ext cx="5917401" cy="4743450"/>
          </a:xfrm>
          <a:prstGeom prst="rect">
            <a:avLst/>
          </a:prstGeom>
        </p:spPr>
      </p:pic>
      <p:sp>
        <p:nvSpPr>
          <p:cNvPr id="87" name="Rectangle 86">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3227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TotalTime>
  <Words>1247</Words>
  <Application>Microsoft Office PowerPoint</Application>
  <PresentationFormat>Widescreen</PresentationFormat>
  <Paragraphs>123</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Amasis MT Pro</vt:lpstr>
      <vt:lpstr>Amasis MT Pro Light</vt:lpstr>
      <vt:lpstr>Amasis MT Pro Medium</vt:lpstr>
      <vt:lpstr>Arial</vt:lpstr>
      <vt:lpstr>Arial,Sans-Serif</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Aju Amy</dc:creator>
  <cp:lastModifiedBy>Aju Amy</cp:lastModifiedBy>
  <cp:revision>1</cp:revision>
  <dcterms:created xsi:type="dcterms:W3CDTF">2023-03-23T18:03:32Z</dcterms:created>
  <dcterms:modified xsi:type="dcterms:W3CDTF">2023-04-15T03:38:18Z</dcterms:modified>
</cp:coreProperties>
</file>