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mailto:Ambika.a.soni@capgemini.com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1317" y="0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6771" y="1462925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7" y="2022729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383535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510027"/>
              <a:ext cx="446532" cy="4465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25110" y="2634368"/>
            <a:ext cx="2769235" cy="291747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lang="en-IN" sz="1200" b="1" spc="-5" dirty="0">
                <a:solidFill>
                  <a:srgbClr val="006FAC"/>
                </a:solidFill>
                <a:latin typeface="Verdana"/>
                <a:cs typeface="Verdana"/>
              </a:rPr>
              <a:t>Experience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87310" y="3046818"/>
            <a:ext cx="3867136" cy="358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marR="5080" indent="-171450">
              <a:lnSpc>
                <a:spcPct val="1141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IN" sz="1000" b="1" dirty="0">
                <a:latin typeface="Verdana"/>
                <a:cs typeface="Verdana"/>
              </a:rPr>
              <a:t>Capgemini, Mumbai (Apr 2022-Current)</a:t>
            </a:r>
          </a:p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lang="en-IN" sz="1000" b="1" dirty="0">
                <a:latin typeface="Verdana"/>
                <a:cs typeface="Verdana"/>
              </a:rPr>
              <a:t>    Analyst/Software Engineer</a:t>
            </a:r>
            <a:endParaRPr sz="1000" b="1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60670" y="3558420"/>
            <a:ext cx="3768739" cy="9996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IN" sz="1000" b="1" spc="-5" dirty="0" err="1">
                <a:latin typeface="Verdana"/>
                <a:cs typeface="Verdana"/>
              </a:rPr>
              <a:t>Aalacom</a:t>
            </a:r>
            <a:r>
              <a:rPr lang="en-IN" sz="1000" b="1" spc="-5" dirty="0">
                <a:latin typeface="Verdana"/>
                <a:cs typeface="Verdana"/>
              </a:rPr>
              <a:t> Technology, Noida (Aug 2021-Feb 2022)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000" b="1" spc="-5" dirty="0">
                <a:latin typeface="Verdana"/>
                <a:cs typeface="Verdana"/>
              </a:rPr>
              <a:t>    Recruiter</a:t>
            </a:r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Courier New" panose="02070309020205020404" pitchFamily="49" charset="0"/>
              <a:buChar char="o"/>
            </a:pPr>
            <a:r>
              <a:rPr lang="en-IN" sz="1000" spc="-5" dirty="0">
                <a:latin typeface="Verdana"/>
                <a:cs typeface="Verdana"/>
              </a:rPr>
              <a:t>Involve in end to end recruitment</a:t>
            </a:r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Courier New" panose="02070309020205020404" pitchFamily="49" charset="0"/>
              <a:buChar char="o"/>
            </a:pPr>
            <a:r>
              <a:rPr lang="en-IN" sz="1000" spc="-5" dirty="0">
                <a:latin typeface="Verdana"/>
                <a:cs typeface="Verdana"/>
              </a:rPr>
              <a:t>Sourcing resume from job portals</a:t>
            </a:r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Courier New" panose="02070309020205020404" pitchFamily="49" charset="0"/>
              <a:buChar char="o"/>
            </a:pPr>
            <a:r>
              <a:rPr lang="en-IN" sz="1000" spc="-5" dirty="0">
                <a:latin typeface="Verdana"/>
                <a:cs typeface="Verdana"/>
              </a:rPr>
              <a:t>Understanding the IT Requirements</a:t>
            </a:r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Courier New" panose="02070309020205020404" pitchFamily="49" charset="0"/>
              <a:buChar char="o"/>
            </a:pPr>
            <a:r>
              <a:rPr lang="en-IN" sz="1000" spc="-5" dirty="0">
                <a:latin typeface="Verdana"/>
                <a:cs typeface="Verdana"/>
              </a:rPr>
              <a:t>Pre-screening, telephonic interviews, scheduling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60670" y="4726025"/>
            <a:ext cx="3851304" cy="11712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00" b="1" spc="-5" dirty="0">
                <a:latin typeface="Verdana"/>
                <a:cs typeface="Verdana"/>
              </a:rPr>
              <a:t>Talent Topper, Noida (Jan 2021-Aug 2021)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b="1" spc="-5" dirty="0">
                <a:latin typeface="Verdana"/>
                <a:cs typeface="Verdana"/>
              </a:rPr>
              <a:t>    Recruiter</a:t>
            </a:r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Courier New" panose="02070309020205020404" pitchFamily="49" charset="0"/>
              <a:buChar char="o"/>
            </a:pPr>
            <a:r>
              <a:rPr lang="en-US" sz="1000" spc="-5" dirty="0">
                <a:latin typeface="Verdana"/>
                <a:cs typeface="Verdana"/>
              </a:rPr>
              <a:t>Involve in end to end recruitment</a:t>
            </a:r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Courier New" panose="02070309020205020404" pitchFamily="49" charset="0"/>
              <a:buChar char="o"/>
            </a:pPr>
            <a:r>
              <a:rPr lang="en-US" sz="1000" spc="-5" dirty="0">
                <a:latin typeface="Verdana"/>
                <a:cs typeface="Verdana"/>
              </a:rPr>
              <a:t>Sourcing resume from job portals</a:t>
            </a:r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Courier New" panose="02070309020205020404" pitchFamily="49" charset="0"/>
              <a:buChar char="o"/>
            </a:pPr>
            <a:r>
              <a:rPr lang="en-US" sz="1000" spc="-5" dirty="0">
                <a:latin typeface="Verdana"/>
                <a:cs typeface="Verdana"/>
              </a:rPr>
              <a:t>Understanding the IT Requirements</a:t>
            </a:r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Courier New" panose="02070309020205020404" pitchFamily="49" charset="0"/>
              <a:buChar char="o"/>
            </a:pPr>
            <a:r>
              <a:rPr lang="en-US" sz="1000" spc="-5" dirty="0">
                <a:latin typeface="Verdana"/>
                <a:cs typeface="Verdana"/>
              </a:rPr>
              <a:t>Pre-screening, telephonic interviews, scheduling</a:t>
            </a:r>
            <a:endParaRPr lang="en-US" sz="1000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6179" y="684657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4872" y="1250696"/>
            <a:ext cx="2014728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lang="en-IN" sz="1100" b="1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650" b="1" spc="60" baseline="30303" dirty="0">
                <a:solidFill>
                  <a:srgbClr val="FFFFFF"/>
                </a:solidFill>
                <a:latin typeface="Verdana"/>
                <a:cs typeface="Verdana"/>
              </a:rPr>
              <a:t>Mumbai</a:t>
            </a:r>
            <a:endParaRPr sz="1650" baseline="30303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61105" y="1447185"/>
            <a:ext cx="22072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u="sng" spc="-10" dirty="0" err="1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Ambika.a.soni</a:t>
            </a:r>
            <a:r>
              <a:rPr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@capgemini.com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4872" y="1739645"/>
            <a:ext cx="22072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650" b="1" spc="270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spc="-10" dirty="0">
                <a:solidFill>
                  <a:srgbClr val="FFFFFF"/>
                </a:solidFill>
                <a:latin typeface="Verdana"/>
                <a:cs typeface="Verdana"/>
              </a:rPr>
              <a:t>8299879069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824" y="2648336"/>
            <a:ext cx="4007485" cy="1725729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latin typeface="Verdana"/>
                <a:cs typeface="Verdana"/>
              </a:rPr>
              <a:t>self driven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who is </a:t>
            </a:r>
            <a:r>
              <a:rPr sz="1100" spc="-5" dirty="0">
                <a:latin typeface="Verdana"/>
                <a:cs typeface="Verdana"/>
              </a:rPr>
              <a:t>passionate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about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implementing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launching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projects.</a:t>
            </a:r>
          </a:p>
          <a:p>
            <a:pPr marL="184785" marR="186690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Ready</a:t>
            </a:r>
            <a:r>
              <a:rPr sz="1100" spc="-5" dirty="0">
                <a:latin typeface="Verdana"/>
                <a:cs typeface="Verdana"/>
              </a:rPr>
              <a:t> to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technologies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them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further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improve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118745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team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player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good</a:t>
            </a:r>
            <a:r>
              <a:rPr sz="1100" spc="-5" dirty="0">
                <a:latin typeface="Verdana"/>
                <a:cs typeface="Verdana"/>
              </a:rPr>
              <a:t> communication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skill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always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ready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enrichment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824" y="5385053"/>
            <a:ext cx="3927475" cy="186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3599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endParaRPr sz="11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85807" y="351866"/>
            <a:ext cx="2308860" cy="6080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Technology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Computer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Science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</a:t>
            </a:r>
            <a:r>
              <a:rPr lang="en-IN" sz="1000" spc="-5" dirty="0">
                <a:latin typeface="Verdana"/>
                <a:cs typeface="Verdana"/>
              </a:rPr>
              <a:t>15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- 20</a:t>
            </a:r>
            <a:r>
              <a:rPr lang="en-IN" sz="1000" spc="-5" dirty="0">
                <a:latin typeface="Verdana"/>
                <a:cs typeface="Verdana"/>
              </a:rPr>
              <a:t>19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85807" y="1126575"/>
            <a:ext cx="1975876" cy="1151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lang="en-IN" sz="1200" b="1" spc="-5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MS office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HTML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CSS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 err="1">
                <a:latin typeface="Verdana"/>
                <a:cs typeface="Verdana"/>
              </a:rPr>
              <a:t>.Net</a:t>
            </a:r>
            <a:endParaRPr lang="en-IN" sz="1000" spc="-5" dirty="0">
              <a:latin typeface="Verdana"/>
              <a:cs typeface="Verdana"/>
            </a:endParaRP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Analytical skill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85807" y="2383942"/>
            <a:ext cx="1818639" cy="187872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85807" y="2478940"/>
            <a:ext cx="190055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SQL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 MySQL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48800" y="3619129"/>
            <a:ext cx="1396365" cy="187872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85807" y="5164353"/>
            <a:ext cx="573405" cy="171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85807" y="3072394"/>
            <a:ext cx="202628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Verdana"/>
                <a:cs typeface="Verdana"/>
              </a:rPr>
              <a:t>Excellent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Verdana"/>
                <a:cs typeface="Verdana"/>
              </a:rPr>
              <a:t>Team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Player</a:t>
            </a:r>
            <a:endParaRPr sz="1000" dirty="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627376" y="1576289"/>
            <a:ext cx="6544054" cy="5143498"/>
            <a:chOff x="2627376" y="1607820"/>
            <a:chExt cx="6544054" cy="5143498"/>
          </a:xfrm>
        </p:grpSpPr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7376" y="6280402"/>
              <a:ext cx="470915" cy="47091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8900" y="6280402"/>
              <a:ext cx="472440" cy="47091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45295" y="1607820"/>
              <a:ext cx="326135" cy="326136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56179" y="243916"/>
            <a:ext cx="230505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</a:t>
            </a:r>
            <a:r>
              <a:rPr lang="en-IN" spc="-5" dirty="0" err="1"/>
              <a:t>mbika</a:t>
            </a:r>
            <a:r>
              <a:rPr lang="en-IN" spc="-5" dirty="0"/>
              <a:t> Soni</a:t>
            </a:r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3154172" y="6434734"/>
            <a:ext cx="32105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Check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out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 work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GitHub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&amp;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Video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Profile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62732" y="2046554"/>
            <a:ext cx="2108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37" name="Picture 36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D2810E7C-AA29-4A02-B122-DE030859DED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84" r="-1" b="9535"/>
          <a:stretch/>
        </p:blipFill>
        <p:spPr>
          <a:xfrm>
            <a:off x="606229" y="245808"/>
            <a:ext cx="1536077" cy="15725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216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MT</vt:lpstr>
      <vt:lpstr>Calibri</vt:lpstr>
      <vt:lpstr>Courier New</vt:lpstr>
      <vt:lpstr>Verdana</vt:lpstr>
      <vt:lpstr>Office Theme</vt:lpstr>
      <vt:lpstr>Ambika Soni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Soni, Ambika</cp:lastModifiedBy>
  <cp:revision>1</cp:revision>
  <dcterms:created xsi:type="dcterms:W3CDTF">2023-01-04T07:27:45Z</dcterms:created>
  <dcterms:modified xsi:type="dcterms:W3CDTF">2023-01-05T08:42:34Z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